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notesSlides/notesSlide1.xml" ContentType="application/vnd.openxmlformats-officedocument.presentationml.notesSlide+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notesSlides/notesSlide2.xml" ContentType="application/vnd.openxmlformats-officedocument.presentationml.notesSlide+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notesSlides/notesSlide3.xml" ContentType="application/vnd.openxmlformats-officedocument.presentationml.notesSlide+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8.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diagrams/data89.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diagrams/data90.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diagrams/data91.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diagrams/data92.xml" ContentType="application/vnd.openxmlformats-officedocument.drawingml.diagramData+xml"/>
  <Override PartName="/ppt/diagrams/layout92.xml" ContentType="application/vnd.openxmlformats-officedocument.drawingml.diagramLayout+xml"/>
  <Override PartName="/ppt/diagrams/quickStyle92.xml" ContentType="application/vnd.openxmlformats-officedocument.drawingml.diagramStyle+xml"/>
  <Override PartName="/ppt/diagrams/colors92.xml" ContentType="application/vnd.openxmlformats-officedocument.drawingml.diagramColors+xml"/>
  <Override PartName="/ppt/diagrams/drawing92.xml" ContentType="application/vnd.ms-office.drawingml.diagramDrawing+xml"/>
  <Override PartName="/ppt/diagrams/data93.xml" ContentType="application/vnd.openxmlformats-officedocument.drawingml.diagramData+xml"/>
  <Override PartName="/ppt/diagrams/layout93.xml" ContentType="application/vnd.openxmlformats-officedocument.drawingml.diagramLayout+xml"/>
  <Override PartName="/ppt/diagrams/quickStyle93.xml" ContentType="application/vnd.openxmlformats-officedocument.drawingml.diagramStyle+xml"/>
  <Override PartName="/ppt/diagrams/colors93.xml" ContentType="application/vnd.openxmlformats-officedocument.drawingml.diagramColors+xml"/>
  <Override PartName="/ppt/diagrams/drawing93.xml" ContentType="application/vnd.ms-office.drawingml.diagramDrawing+xml"/>
  <Override PartName="/ppt/diagrams/data94.xml" ContentType="application/vnd.openxmlformats-officedocument.drawingml.diagramData+xml"/>
  <Override PartName="/ppt/diagrams/layout94.xml" ContentType="application/vnd.openxmlformats-officedocument.drawingml.diagramLayout+xml"/>
  <Override PartName="/ppt/diagrams/quickStyle94.xml" ContentType="application/vnd.openxmlformats-officedocument.drawingml.diagramStyle+xml"/>
  <Override PartName="/ppt/diagrams/colors94.xml" ContentType="application/vnd.openxmlformats-officedocument.drawingml.diagramColors+xml"/>
  <Override PartName="/ppt/diagrams/drawing94.xml" ContentType="application/vnd.ms-office.drawingml.diagramDrawing+xml"/>
  <Override PartName="/ppt/diagrams/data95.xml" ContentType="application/vnd.openxmlformats-officedocument.drawingml.diagramData+xml"/>
  <Override PartName="/ppt/diagrams/layout95.xml" ContentType="application/vnd.openxmlformats-officedocument.drawingml.diagramLayout+xml"/>
  <Override PartName="/ppt/diagrams/quickStyle95.xml" ContentType="application/vnd.openxmlformats-officedocument.drawingml.diagramStyle+xml"/>
  <Override PartName="/ppt/diagrams/colors95.xml" ContentType="application/vnd.openxmlformats-officedocument.drawingml.diagramColors+xml"/>
  <Override PartName="/ppt/diagrams/drawing95.xml" ContentType="application/vnd.ms-office.drawingml.diagramDrawing+xml"/>
  <Override PartName="/ppt/diagrams/data96.xml" ContentType="application/vnd.openxmlformats-officedocument.drawingml.diagramData+xml"/>
  <Override PartName="/ppt/diagrams/layout96.xml" ContentType="application/vnd.openxmlformats-officedocument.drawingml.diagramLayout+xml"/>
  <Override PartName="/ppt/diagrams/quickStyle96.xml" ContentType="application/vnd.openxmlformats-officedocument.drawingml.diagramStyle+xml"/>
  <Override PartName="/ppt/diagrams/colors96.xml" ContentType="application/vnd.openxmlformats-officedocument.drawingml.diagramColors+xml"/>
  <Override PartName="/ppt/diagrams/drawing96.xml" ContentType="application/vnd.ms-office.drawingml.diagramDrawing+xml"/>
  <Override PartName="/ppt/diagrams/data97.xml" ContentType="application/vnd.openxmlformats-officedocument.drawingml.diagramData+xml"/>
  <Override PartName="/ppt/diagrams/layout97.xml" ContentType="application/vnd.openxmlformats-officedocument.drawingml.diagramLayout+xml"/>
  <Override PartName="/ppt/diagrams/quickStyle97.xml" ContentType="application/vnd.openxmlformats-officedocument.drawingml.diagramStyle+xml"/>
  <Override PartName="/ppt/diagrams/colors97.xml" ContentType="application/vnd.openxmlformats-officedocument.drawingml.diagramColors+xml"/>
  <Override PartName="/ppt/diagrams/drawing97.xml" ContentType="application/vnd.ms-office.drawingml.diagramDrawing+xml"/>
  <Override PartName="/ppt/diagrams/data98.xml" ContentType="application/vnd.openxmlformats-officedocument.drawingml.diagramData+xml"/>
  <Override PartName="/ppt/diagrams/layout98.xml" ContentType="application/vnd.openxmlformats-officedocument.drawingml.diagramLayout+xml"/>
  <Override PartName="/ppt/diagrams/quickStyle98.xml" ContentType="application/vnd.openxmlformats-officedocument.drawingml.diagramStyle+xml"/>
  <Override PartName="/ppt/diagrams/colors98.xml" ContentType="application/vnd.openxmlformats-officedocument.drawingml.diagramColors+xml"/>
  <Override PartName="/ppt/diagrams/drawing98.xml" ContentType="application/vnd.ms-office.drawingml.diagramDrawing+xml"/>
  <Override PartName="/ppt/diagrams/data99.xml" ContentType="application/vnd.openxmlformats-officedocument.drawingml.diagramData+xml"/>
  <Override PartName="/ppt/diagrams/layout99.xml" ContentType="application/vnd.openxmlformats-officedocument.drawingml.diagramLayout+xml"/>
  <Override PartName="/ppt/diagrams/quickStyle99.xml" ContentType="application/vnd.openxmlformats-officedocument.drawingml.diagramStyle+xml"/>
  <Override PartName="/ppt/diagrams/colors99.xml" ContentType="application/vnd.openxmlformats-officedocument.drawingml.diagramColors+xml"/>
  <Override PartName="/ppt/diagrams/drawing99.xml" ContentType="application/vnd.ms-office.drawingml.diagramDrawing+xml"/>
  <Override PartName="/ppt/diagrams/data100.xml" ContentType="application/vnd.openxmlformats-officedocument.drawingml.diagramData+xml"/>
  <Override PartName="/ppt/diagrams/layout100.xml" ContentType="application/vnd.openxmlformats-officedocument.drawingml.diagramLayout+xml"/>
  <Override PartName="/ppt/diagrams/quickStyle100.xml" ContentType="application/vnd.openxmlformats-officedocument.drawingml.diagramStyle+xml"/>
  <Override PartName="/ppt/diagrams/colors100.xml" ContentType="application/vnd.openxmlformats-officedocument.drawingml.diagramColors+xml"/>
  <Override PartName="/ppt/diagrams/drawing100.xml" ContentType="application/vnd.ms-office.drawingml.diagramDrawing+xml"/>
  <Override PartName="/ppt/notesSlides/notesSlide4.xml" ContentType="application/vnd.openxmlformats-officedocument.presentationml.notesSlide+xml"/>
  <Override PartName="/ppt/diagrams/data101.xml" ContentType="application/vnd.openxmlformats-officedocument.drawingml.diagramData+xml"/>
  <Override PartName="/ppt/diagrams/layout101.xml" ContentType="application/vnd.openxmlformats-officedocument.drawingml.diagramLayout+xml"/>
  <Override PartName="/ppt/diagrams/quickStyle101.xml" ContentType="application/vnd.openxmlformats-officedocument.drawingml.diagramStyle+xml"/>
  <Override PartName="/ppt/diagrams/colors101.xml" ContentType="application/vnd.openxmlformats-officedocument.drawingml.diagramColors+xml"/>
  <Override PartName="/ppt/diagrams/drawing101.xml" ContentType="application/vnd.ms-office.drawingml.diagramDrawing+xml"/>
  <Override PartName="/ppt/diagrams/data102.xml" ContentType="application/vnd.openxmlformats-officedocument.drawingml.diagramData+xml"/>
  <Override PartName="/ppt/diagrams/layout102.xml" ContentType="application/vnd.openxmlformats-officedocument.drawingml.diagramLayout+xml"/>
  <Override PartName="/ppt/diagrams/quickStyle102.xml" ContentType="application/vnd.openxmlformats-officedocument.drawingml.diagramStyle+xml"/>
  <Override PartName="/ppt/diagrams/colors102.xml" ContentType="application/vnd.openxmlformats-officedocument.drawingml.diagramColors+xml"/>
  <Override PartName="/ppt/diagrams/drawing102.xml" ContentType="application/vnd.ms-office.drawingml.diagramDrawing+xml"/>
  <Override PartName="/ppt/notesSlides/notesSlide5.xml" ContentType="application/vnd.openxmlformats-officedocument.presentationml.notesSlide+xml"/>
  <Override PartName="/ppt/diagrams/data103.xml" ContentType="application/vnd.openxmlformats-officedocument.drawingml.diagramData+xml"/>
  <Override PartName="/ppt/diagrams/layout103.xml" ContentType="application/vnd.openxmlformats-officedocument.drawingml.diagramLayout+xml"/>
  <Override PartName="/ppt/diagrams/quickStyle103.xml" ContentType="application/vnd.openxmlformats-officedocument.drawingml.diagramStyle+xml"/>
  <Override PartName="/ppt/diagrams/colors103.xml" ContentType="application/vnd.openxmlformats-officedocument.drawingml.diagramColors+xml"/>
  <Override PartName="/ppt/diagrams/drawing103.xml" ContentType="application/vnd.ms-office.drawingml.diagramDrawing+xml"/>
  <Override PartName="/ppt/diagrams/data104.xml" ContentType="application/vnd.openxmlformats-officedocument.drawingml.diagramData+xml"/>
  <Override PartName="/ppt/diagrams/layout104.xml" ContentType="application/vnd.openxmlformats-officedocument.drawingml.diagramLayout+xml"/>
  <Override PartName="/ppt/diagrams/quickStyle104.xml" ContentType="application/vnd.openxmlformats-officedocument.drawingml.diagramStyle+xml"/>
  <Override PartName="/ppt/diagrams/colors104.xml" ContentType="application/vnd.openxmlformats-officedocument.drawingml.diagramColors+xml"/>
  <Override PartName="/ppt/diagrams/drawing104.xml" ContentType="application/vnd.ms-office.drawingml.diagramDrawing+xml"/>
  <Override PartName="/ppt/diagrams/data105.xml" ContentType="application/vnd.openxmlformats-officedocument.drawingml.diagramData+xml"/>
  <Override PartName="/ppt/diagrams/layout105.xml" ContentType="application/vnd.openxmlformats-officedocument.drawingml.diagramLayout+xml"/>
  <Override PartName="/ppt/diagrams/quickStyle105.xml" ContentType="application/vnd.openxmlformats-officedocument.drawingml.diagramStyle+xml"/>
  <Override PartName="/ppt/diagrams/colors105.xml" ContentType="application/vnd.openxmlformats-officedocument.drawingml.diagramColors+xml"/>
  <Override PartName="/ppt/diagrams/drawing105.xml" ContentType="application/vnd.ms-office.drawingml.diagramDrawing+xml"/>
  <Override PartName="/ppt/diagrams/data106.xml" ContentType="application/vnd.openxmlformats-officedocument.drawingml.diagramData+xml"/>
  <Override PartName="/ppt/diagrams/layout106.xml" ContentType="application/vnd.openxmlformats-officedocument.drawingml.diagramLayout+xml"/>
  <Override PartName="/ppt/diagrams/quickStyle106.xml" ContentType="application/vnd.openxmlformats-officedocument.drawingml.diagramStyle+xml"/>
  <Override PartName="/ppt/diagrams/colors106.xml" ContentType="application/vnd.openxmlformats-officedocument.drawingml.diagramColors+xml"/>
  <Override PartName="/ppt/diagrams/drawing106.xml" ContentType="application/vnd.ms-office.drawingml.diagramDrawing+xml"/>
  <Override PartName="/ppt/diagrams/data107.xml" ContentType="application/vnd.openxmlformats-officedocument.drawingml.diagramData+xml"/>
  <Override PartName="/ppt/diagrams/layout107.xml" ContentType="application/vnd.openxmlformats-officedocument.drawingml.diagramLayout+xml"/>
  <Override PartName="/ppt/diagrams/quickStyle107.xml" ContentType="application/vnd.openxmlformats-officedocument.drawingml.diagramStyle+xml"/>
  <Override PartName="/ppt/diagrams/colors107.xml" ContentType="application/vnd.openxmlformats-officedocument.drawingml.diagramColors+xml"/>
  <Override PartName="/ppt/diagrams/drawing107.xml" ContentType="application/vnd.ms-office.drawingml.diagramDrawing+xml"/>
  <Override PartName="/ppt/diagrams/data108.xml" ContentType="application/vnd.openxmlformats-officedocument.drawingml.diagramData+xml"/>
  <Override PartName="/ppt/diagrams/layout108.xml" ContentType="application/vnd.openxmlformats-officedocument.drawingml.diagramLayout+xml"/>
  <Override PartName="/ppt/diagrams/quickStyle108.xml" ContentType="application/vnd.openxmlformats-officedocument.drawingml.diagramStyle+xml"/>
  <Override PartName="/ppt/diagrams/colors108.xml" ContentType="application/vnd.openxmlformats-officedocument.drawingml.diagramColors+xml"/>
  <Override PartName="/ppt/diagrams/drawing108.xml" ContentType="application/vnd.ms-office.drawingml.diagramDrawing+xml"/>
  <Override PartName="/ppt/diagrams/data109.xml" ContentType="application/vnd.openxmlformats-officedocument.drawingml.diagramData+xml"/>
  <Override PartName="/ppt/diagrams/layout109.xml" ContentType="application/vnd.openxmlformats-officedocument.drawingml.diagramLayout+xml"/>
  <Override PartName="/ppt/diagrams/quickStyle109.xml" ContentType="application/vnd.openxmlformats-officedocument.drawingml.diagramStyle+xml"/>
  <Override PartName="/ppt/diagrams/colors109.xml" ContentType="application/vnd.openxmlformats-officedocument.drawingml.diagramColors+xml"/>
  <Override PartName="/ppt/diagrams/drawing109.xml" ContentType="application/vnd.ms-office.drawingml.diagramDrawing+xml"/>
  <Override PartName="/ppt/diagrams/data110.xml" ContentType="application/vnd.openxmlformats-officedocument.drawingml.diagramData+xml"/>
  <Override PartName="/ppt/diagrams/layout110.xml" ContentType="application/vnd.openxmlformats-officedocument.drawingml.diagramLayout+xml"/>
  <Override PartName="/ppt/diagrams/quickStyle110.xml" ContentType="application/vnd.openxmlformats-officedocument.drawingml.diagramStyle+xml"/>
  <Override PartName="/ppt/diagrams/colors110.xml" ContentType="application/vnd.openxmlformats-officedocument.drawingml.diagramColors+xml"/>
  <Override PartName="/ppt/diagrams/drawing110.xml" ContentType="application/vnd.ms-office.drawingml.diagramDrawing+xml"/>
  <Override PartName="/ppt/diagrams/data111.xml" ContentType="application/vnd.openxmlformats-officedocument.drawingml.diagramData+xml"/>
  <Override PartName="/ppt/diagrams/layout111.xml" ContentType="application/vnd.openxmlformats-officedocument.drawingml.diagramLayout+xml"/>
  <Override PartName="/ppt/diagrams/quickStyle111.xml" ContentType="application/vnd.openxmlformats-officedocument.drawingml.diagramStyle+xml"/>
  <Override PartName="/ppt/diagrams/colors111.xml" ContentType="application/vnd.openxmlformats-officedocument.drawingml.diagramColors+xml"/>
  <Override PartName="/ppt/diagrams/drawing111.xml" ContentType="application/vnd.ms-office.drawingml.diagramDrawing+xml"/>
  <Override PartName="/ppt/diagrams/data112.xml" ContentType="application/vnd.openxmlformats-officedocument.drawingml.diagramData+xml"/>
  <Override PartName="/ppt/diagrams/layout112.xml" ContentType="application/vnd.openxmlformats-officedocument.drawingml.diagramLayout+xml"/>
  <Override PartName="/ppt/diagrams/quickStyle112.xml" ContentType="application/vnd.openxmlformats-officedocument.drawingml.diagramStyle+xml"/>
  <Override PartName="/ppt/diagrams/colors112.xml" ContentType="application/vnd.openxmlformats-officedocument.drawingml.diagramColors+xml"/>
  <Override PartName="/ppt/diagrams/drawing112.xml" ContentType="application/vnd.ms-office.drawingml.diagramDrawing+xml"/>
  <Override PartName="/ppt/diagrams/data113.xml" ContentType="application/vnd.openxmlformats-officedocument.drawingml.diagramData+xml"/>
  <Override PartName="/ppt/diagrams/layout113.xml" ContentType="application/vnd.openxmlformats-officedocument.drawingml.diagramLayout+xml"/>
  <Override PartName="/ppt/diagrams/quickStyle113.xml" ContentType="application/vnd.openxmlformats-officedocument.drawingml.diagramStyle+xml"/>
  <Override PartName="/ppt/diagrams/colors113.xml" ContentType="application/vnd.openxmlformats-officedocument.drawingml.diagramColors+xml"/>
  <Override PartName="/ppt/diagrams/drawing113.xml" ContentType="application/vnd.ms-office.drawingml.diagramDrawing+xml"/>
  <Override PartName="/ppt/diagrams/data114.xml" ContentType="application/vnd.openxmlformats-officedocument.drawingml.diagramData+xml"/>
  <Override PartName="/ppt/diagrams/layout114.xml" ContentType="application/vnd.openxmlformats-officedocument.drawingml.diagramLayout+xml"/>
  <Override PartName="/ppt/diagrams/quickStyle114.xml" ContentType="application/vnd.openxmlformats-officedocument.drawingml.diagramStyle+xml"/>
  <Override PartName="/ppt/diagrams/colors114.xml" ContentType="application/vnd.openxmlformats-officedocument.drawingml.diagramColors+xml"/>
  <Override PartName="/ppt/diagrams/drawing114.xml" ContentType="application/vnd.ms-office.drawingml.diagramDrawing+xml"/>
  <Override PartName="/ppt/diagrams/data115.xml" ContentType="application/vnd.openxmlformats-officedocument.drawingml.diagramData+xml"/>
  <Override PartName="/ppt/diagrams/layout115.xml" ContentType="application/vnd.openxmlformats-officedocument.drawingml.diagramLayout+xml"/>
  <Override PartName="/ppt/diagrams/quickStyle115.xml" ContentType="application/vnd.openxmlformats-officedocument.drawingml.diagramStyle+xml"/>
  <Override PartName="/ppt/diagrams/colors115.xml" ContentType="application/vnd.openxmlformats-officedocument.drawingml.diagramColors+xml"/>
  <Override PartName="/ppt/diagrams/drawing115.xml" ContentType="application/vnd.ms-office.drawingml.diagramDrawing+xml"/>
  <Override PartName="/ppt/diagrams/data116.xml" ContentType="application/vnd.openxmlformats-officedocument.drawingml.diagramData+xml"/>
  <Override PartName="/ppt/diagrams/layout116.xml" ContentType="application/vnd.openxmlformats-officedocument.drawingml.diagramLayout+xml"/>
  <Override PartName="/ppt/diagrams/quickStyle116.xml" ContentType="application/vnd.openxmlformats-officedocument.drawingml.diagramStyle+xml"/>
  <Override PartName="/ppt/diagrams/colors116.xml" ContentType="application/vnd.openxmlformats-officedocument.drawingml.diagramColors+xml"/>
  <Override PartName="/ppt/diagrams/drawing116.xml" ContentType="application/vnd.ms-office.drawingml.diagramDrawing+xml"/>
  <Override PartName="/ppt/diagrams/data117.xml" ContentType="application/vnd.openxmlformats-officedocument.drawingml.diagramData+xml"/>
  <Override PartName="/ppt/diagrams/layout117.xml" ContentType="application/vnd.openxmlformats-officedocument.drawingml.diagramLayout+xml"/>
  <Override PartName="/ppt/diagrams/quickStyle117.xml" ContentType="application/vnd.openxmlformats-officedocument.drawingml.diagramStyle+xml"/>
  <Override PartName="/ppt/diagrams/colors117.xml" ContentType="application/vnd.openxmlformats-officedocument.drawingml.diagramColors+xml"/>
  <Override PartName="/ppt/diagrams/drawing117.xml" ContentType="application/vnd.ms-office.drawingml.diagramDrawing+xml"/>
  <Override PartName="/ppt/diagrams/data118.xml" ContentType="application/vnd.openxmlformats-officedocument.drawingml.diagramData+xml"/>
  <Override PartName="/ppt/diagrams/layout118.xml" ContentType="application/vnd.openxmlformats-officedocument.drawingml.diagramLayout+xml"/>
  <Override PartName="/ppt/diagrams/quickStyle118.xml" ContentType="application/vnd.openxmlformats-officedocument.drawingml.diagramStyle+xml"/>
  <Override PartName="/ppt/diagrams/colors118.xml" ContentType="application/vnd.openxmlformats-officedocument.drawingml.diagramColors+xml"/>
  <Override PartName="/ppt/diagrams/drawing118.xml" ContentType="application/vnd.ms-office.drawingml.diagramDrawing+xml"/>
  <Override PartName="/ppt/diagrams/data119.xml" ContentType="application/vnd.openxmlformats-officedocument.drawingml.diagramData+xml"/>
  <Override PartName="/ppt/diagrams/layout119.xml" ContentType="application/vnd.openxmlformats-officedocument.drawingml.diagramLayout+xml"/>
  <Override PartName="/ppt/diagrams/quickStyle119.xml" ContentType="application/vnd.openxmlformats-officedocument.drawingml.diagramStyle+xml"/>
  <Override PartName="/ppt/diagrams/colors119.xml" ContentType="application/vnd.openxmlformats-officedocument.drawingml.diagramColors+xml"/>
  <Override PartName="/ppt/diagrams/drawing119.xml" ContentType="application/vnd.ms-office.drawingml.diagramDrawing+xml"/>
  <Override PartName="/ppt/diagrams/data120.xml" ContentType="application/vnd.openxmlformats-officedocument.drawingml.diagramData+xml"/>
  <Override PartName="/ppt/diagrams/layout120.xml" ContentType="application/vnd.openxmlformats-officedocument.drawingml.diagramLayout+xml"/>
  <Override PartName="/ppt/diagrams/quickStyle120.xml" ContentType="application/vnd.openxmlformats-officedocument.drawingml.diagramStyle+xml"/>
  <Override PartName="/ppt/diagrams/colors120.xml" ContentType="application/vnd.openxmlformats-officedocument.drawingml.diagramColors+xml"/>
  <Override PartName="/ppt/diagrams/drawing120.xml" ContentType="application/vnd.ms-office.drawingml.diagramDrawing+xml"/>
  <Override PartName="/ppt/diagrams/data121.xml" ContentType="application/vnd.openxmlformats-officedocument.drawingml.diagramData+xml"/>
  <Override PartName="/ppt/diagrams/layout121.xml" ContentType="application/vnd.openxmlformats-officedocument.drawingml.diagramLayout+xml"/>
  <Override PartName="/ppt/diagrams/quickStyle121.xml" ContentType="application/vnd.openxmlformats-officedocument.drawingml.diagramStyle+xml"/>
  <Override PartName="/ppt/diagrams/colors121.xml" ContentType="application/vnd.openxmlformats-officedocument.drawingml.diagramColors+xml"/>
  <Override PartName="/ppt/diagrams/drawing121.xml" ContentType="application/vnd.ms-office.drawingml.diagramDrawing+xml"/>
  <Override PartName="/ppt/diagrams/data122.xml" ContentType="application/vnd.openxmlformats-officedocument.drawingml.diagramData+xml"/>
  <Override PartName="/ppt/diagrams/layout122.xml" ContentType="application/vnd.openxmlformats-officedocument.drawingml.diagramLayout+xml"/>
  <Override PartName="/ppt/diagrams/quickStyle122.xml" ContentType="application/vnd.openxmlformats-officedocument.drawingml.diagramStyle+xml"/>
  <Override PartName="/ppt/diagrams/colors122.xml" ContentType="application/vnd.openxmlformats-officedocument.drawingml.diagramColors+xml"/>
  <Override PartName="/ppt/diagrams/drawing122.xml" ContentType="application/vnd.ms-office.drawingml.diagramDrawing+xml"/>
  <Override PartName="/ppt/diagrams/data123.xml" ContentType="application/vnd.openxmlformats-officedocument.drawingml.diagramData+xml"/>
  <Override PartName="/ppt/diagrams/layout123.xml" ContentType="application/vnd.openxmlformats-officedocument.drawingml.diagramLayout+xml"/>
  <Override PartName="/ppt/diagrams/quickStyle123.xml" ContentType="application/vnd.openxmlformats-officedocument.drawingml.diagramStyle+xml"/>
  <Override PartName="/ppt/diagrams/colors123.xml" ContentType="application/vnd.openxmlformats-officedocument.drawingml.diagramColors+xml"/>
  <Override PartName="/ppt/diagrams/drawing123.xml" ContentType="application/vnd.ms-office.drawingml.diagramDrawing+xml"/>
  <Override PartName="/ppt/diagrams/data124.xml" ContentType="application/vnd.openxmlformats-officedocument.drawingml.diagramData+xml"/>
  <Override PartName="/ppt/diagrams/layout124.xml" ContentType="application/vnd.openxmlformats-officedocument.drawingml.diagramLayout+xml"/>
  <Override PartName="/ppt/diagrams/quickStyle124.xml" ContentType="application/vnd.openxmlformats-officedocument.drawingml.diagramStyle+xml"/>
  <Override PartName="/ppt/diagrams/colors124.xml" ContentType="application/vnd.openxmlformats-officedocument.drawingml.diagramColors+xml"/>
  <Override PartName="/ppt/diagrams/drawing124.xml" ContentType="application/vnd.ms-office.drawingml.diagramDrawing+xml"/>
  <Override PartName="/ppt/diagrams/data125.xml" ContentType="application/vnd.openxmlformats-officedocument.drawingml.diagramData+xml"/>
  <Override PartName="/ppt/diagrams/layout125.xml" ContentType="application/vnd.openxmlformats-officedocument.drawingml.diagramLayout+xml"/>
  <Override PartName="/ppt/diagrams/quickStyle125.xml" ContentType="application/vnd.openxmlformats-officedocument.drawingml.diagramStyle+xml"/>
  <Override PartName="/ppt/diagrams/colors125.xml" ContentType="application/vnd.openxmlformats-officedocument.drawingml.diagramColors+xml"/>
  <Override PartName="/ppt/diagrams/drawing125.xml" ContentType="application/vnd.ms-office.drawingml.diagramDrawing+xml"/>
  <Override PartName="/ppt/diagrams/data126.xml" ContentType="application/vnd.openxmlformats-officedocument.drawingml.diagramData+xml"/>
  <Override PartName="/ppt/diagrams/layout126.xml" ContentType="application/vnd.openxmlformats-officedocument.drawingml.diagramLayout+xml"/>
  <Override PartName="/ppt/diagrams/quickStyle126.xml" ContentType="application/vnd.openxmlformats-officedocument.drawingml.diagramStyle+xml"/>
  <Override PartName="/ppt/diagrams/colors126.xml" ContentType="application/vnd.openxmlformats-officedocument.drawingml.diagramColors+xml"/>
  <Override PartName="/ppt/diagrams/drawing126.xml" ContentType="application/vnd.ms-office.drawingml.diagramDrawing+xml"/>
  <Override PartName="/ppt/diagrams/data127.xml" ContentType="application/vnd.openxmlformats-officedocument.drawingml.diagramData+xml"/>
  <Override PartName="/ppt/diagrams/layout127.xml" ContentType="application/vnd.openxmlformats-officedocument.drawingml.diagramLayout+xml"/>
  <Override PartName="/ppt/diagrams/quickStyle127.xml" ContentType="application/vnd.openxmlformats-officedocument.drawingml.diagramStyle+xml"/>
  <Override PartName="/ppt/diagrams/colors127.xml" ContentType="application/vnd.openxmlformats-officedocument.drawingml.diagramColors+xml"/>
  <Override PartName="/ppt/diagrams/drawing127.xml" ContentType="application/vnd.ms-office.drawingml.diagramDrawing+xml"/>
  <Override PartName="/ppt/diagrams/data128.xml" ContentType="application/vnd.openxmlformats-officedocument.drawingml.diagramData+xml"/>
  <Override PartName="/ppt/diagrams/layout128.xml" ContentType="application/vnd.openxmlformats-officedocument.drawingml.diagramLayout+xml"/>
  <Override PartName="/ppt/diagrams/quickStyle128.xml" ContentType="application/vnd.openxmlformats-officedocument.drawingml.diagramStyle+xml"/>
  <Override PartName="/ppt/diagrams/colors128.xml" ContentType="application/vnd.openxmlformats-officedocument.drawingml.diagramColors+xml"/>
  <Override PartName="/ppt/diagrams/drawing128.xml" ContentType="application/vnd.ms-office.drawingml.diagramDrawing+xml"/>
  <Override PartName="/ppt/diagrams/data129.xml" ContentType="application/vnd.openxmlformats-officedocument.drawingml.diagramData+xml"/>
  <Override PartName="/ppt/diagrams/layout129.xml" ContentType="application/vnd.openxmlformats-officedocument.drawingml.diagramLayout+xml"/>
  <Override PartName="/ppt/diagrams/quickStyle129.xml" ContentType="application/vnd.openxmlformats-officedocument.drawingml.diagramStyle+xml"/>
  <Override PartName="/ppt/diagrams/colors129.xml" ContentType="application/vnd.openxmlformats-officedocument.drawingml.diagramColors+xml"/>
  <Override PartName="/ppt/diagrams/drawing129.xml" ContentType="application/vnd.ms-office.drawingml.diagramDrawing+xml"/>
  <Override PartName="/ppt/diagrams/data130.xml" ContentType="application/vnd.openxmlformats-officedocument.drawingml.diagramData+xml"/>
  <Override PartName="/ppt/diagrams/layout130.xml" ContentType="application/vnd.openxmlformats-officedocument.drawingml.diagramLayout+xml"/>
  <Override PartName="/ppt/diagrams/quickStyle130.xml" ContentType="application/vnd.openxmlformats-officedocument.drawingml.diagramStyle+xml"/>
  <Override PartName="/ppt/diagrams/colors130.xml" ContentType="application/vnd.openxmlformats-officedocument.drawingml.diagramColors+xml"/>
  <Override PartName="/ppt/diagrams/drawing130.xml" ContentType="application/vnd.ms-office.drawingml.diagramDrawing+xml"/>
  <Override PartName="/ppt/diagrams/data131.xml" ContentType="application/vnd.openxmlformats-officedocument.drawingml.diagramData+xml"/>
  <Override PartName="/ppt/diagrams/layout131.xml" ContentType="application/vnd.openxmlformats-officedocument.drawingml.diagramLayout+xml"/>
  <Override PartName="/ppt/diagrams/quickStyle131.xml" ContentType="application/vnd.openxmlformats-officedocument.drawingml.diagramStyle+xml"/>
  <Override PartName="/ppt/diagrams/colors131.xml" ContentType="application/vnd.openxmlformats-officedocument.drawingml.diagramColors+xml"/>
  <Override PartName="/ppt/diagrams/drawing131.xml" ContentType="application/vnd.ms-office.drawingml.diagramDrawing+xml"/>
  <Override PartName="/ppt/diagrams/data132.xml" ContentType="application/vnd.openxmlformats-officedocument.drawingml.diagramData+xml"/>
  <Override PartName="/ppt/diagrams/layout132.xml" ContentType="application/vnd.openxmlformats-officedocument.drawingml.diagramLayout+xml"/>
  <Override PartName="/ppt/diagrams/quickStyle132.xml" ContentType="application/vnd.openxmlformats-officedocument.drawingml.diagramStyle+xml"/>
  <Override PartName="/ppt/diagrams/colors132.xml" ContentType="application/vnd.openxmlformats-officedocument.drawingml.diagramColors+xml"/>
  <Override PartName="/ppt/diagrams/drawing132.xml" ContentType="application/vnd.ms-office.drawingml.diagramDrawing+xml"/>
  <Override PartName="/ppt/diagrams/data133.xml" ContentType="application/vnd.openxmlformats-officedocument.drawingml.diagramData+xml"/>
  <Override PartName="/ppt/diagrams/layout133.xml" ContentType="application/vnd.openxmlformats-officedocument.drawingml.diagramLayout+xml"/>
  <Override PartName="/ppt/diagrams/quickStyle133.xml" ContentType="application/vnd.openxmlformats-officedocument.drawingml.diagramStyle+xml"/>
  <Override PartName="/ppt/diagrams/colors133.xml" ContentType="application/vnd.openxmlformats-officedocument.drawingml.diagramColors+xml"/>
  <Override PartName="/ppt/diagrams/drawing133.xml" ContentType="application/vnd.ms-office.drawingml.diagramDrawing+xml"/>
  <Override PartName="/ppt/diagrams/data134.xml" ContentType="application/vnd.openxmlformats-officedocument.drawingml.diagramData+xml"/>
  <Override PartName="/ppt/diagrams/layout134.xml" ContentType="application/vnd.openxmlformats-officedocument.drawingml.diagramLayout+xml"/>
  <Override PartName="/ppt/diagrams/quickStyle134.xml" ContentType="application/vnd.openxmlformats-officedocument.drawingml.diagramStyle+xml"/>
  <Override PartName="/ppt/diagrams/colors134.xml" ContentType="application/vnd.openxmlformats-officedocument.drawingml.diagramColors+xml"/>
  <Override PartName="/ppt/diagrams/drawing134.xml" ContentType="application/vnd.ms-office.drawingml.diagramDrawing+xml"/>
  <Override PartName="/ppt/diagrams/data135.xml" ContentType="application/vnd.openxmlformats-officedocument.drawingml.diagramData+xml"/>
  <Override PartName="/ppt/diagrams/layout135.xml" ContentType="application/vnd.openxmlformats-officedocument.drawingml.diagramLayout+xml"/>
  <Override PartName="/ppt/diagrams/quickStyle135.xml" ContentType="application/vnd.openxmlformats-officedocument.drawingml.diagramStyle+xml"/>
  <Override PartName="/ppt/diagrams/colors135.xml" ContentType="application/vnd.openxmlformats-officedocument.drawingml.diagramColors+xml"/>
  <Override PartName="/ppt/diagrams/drawing135.xml" ContentType="application/vnd.ms-office.drawingml.diagramDrawing+xml"/>
  <Override PartName="/ppt/diagrams/data136.xml" ContentType="application/vnd.openxmlformats-officedocument.drawingml.diagramData+xml"/>
  <Override PartName="/ppt/diagrams/layout136.xml" ContentType="application/vnd.openxmlformats-officedocument.drawingml.diagramLayout+xml"/>
  <Override PartName="/ppt/diagrams/quickStyle136.xml" ContentType="application/vnd.openxmlformats-officedocument.drawingml.diagramStyle+xml"/>
  <Override PartName="/ppt/diagrams/colors136.xml" ContentType="application/vnd.openxmlformats-officedocument.drawingml.diagramColors+xml"/>
  <Override PartName="/ppt/diagrams/drawing136.xml" ContentType="application/vnd.ms-office.drawingml.diagramDrawing+xml"/>
  <Override PartName="/ppt/diagrams/data137.xml" ContentType="application/vnd.openxmlformats-officedocument.drawingml.diagramData+xml"/>
  <Override PartName="/ppt/diagrams/layout137.xml" ContentType="application/vnd.openxmlformats-officedocument.drawingml.diagramLayout+xml"/>
  <Override PartName="/ppt/diagrams/quickStyle137.xml" ContentType="application/vnd.openxmlformats-officedocument.drawingml.diagramStyle+xml"/>
  <Override PartName="/ppt/diagrams/colors137.xml" ContentType="application/vnd.openxmlformats-officedocument.drawingml.diagramColors+xml"/>
  <Override PartName="/ppt/diagrams/drawing137.xml" ContentType="application/vnd.ms-office.drawingml.diagramDrawing+xml"/>
  <Override PartName="/ppt/diagrams/data138.xml" ContentType="application/vnd.openxmlformats-officedocument.drawingml.diagramData+xml"/>
  <Override PartName="/ppt/diagrams/layout138.xml" ContentType="application/vnd.openxmlformats-officedocument.drawingml.diagramLayout+xml"/>
  <Override PartName="/ppt/diagrams/quickStyle138.xml" ContentType="application/vnd.openxmlformats-officedocument.drawingml.diagramStyle+xml"/>
  <Override PartName="/ppt/diagrams/colors138.xml" ContentType="application/vnd.openxmlformats-officedocument.drawingml.diagramColors+xml"/>
  <Override PartName="/ppt/diagrams/drawing138.xml" ContentType="application/vnd.ms-office.drawingml.diagramDrawing+xml"/>
  <Override PartName="/ppt/diagrams/data139.xml" ContentType="application/vnd.openxmlformats-officedocument.drawingml.diagramData+xml"/>
  <Override PartName="/ppt/diagrams/layout139.xml" ContentType="application/vnd.openxmlformats-officedocument.drawingml.diagramLayout+xml"/>
  <Override PartName="/ppt/diagrams/quickStyle139.xml" ContentType="application/vnd.openxmlformats-officedocument.drawingml.diagramStyle+xml"/>
  <Override PartName="/ppt/diagrams/colors139.xml" ContentType="application/vnd.openxmlformats-officedocument.drawingml.diagramColors+xml"/>
  <Override PartName="/ppt/diagrams/drawing139.xml" ContentType="application/vnd.ms-office.drawingml.diagramDrawing+xml"/>
  <Override PartName="/ppt/diagrams/data140.xml" ContentType="application/vnd.openxmlformats-officedocument.drawingml.diagramData+xml"/>
  <Override PartName="/ppt/diagrams/layout140.xml" ContentType="application/vnd.openxmlformats-officedocument.drawingml.diagramLayout+xml"/>
  <Override PartName="/ppt/diagrams/quickStyle140.xml" ContentType="application/vnd.openxmlformats-officedocument.drawingml.diagramStyle+xml"/>
  <Override PartName="/ppt/diagrams/colors140.xml" ContentType="application/vnd.openxmlformats-officedocument.drawingml.diagramColors+xml"/>
  <Override PartName="/ppt/diagrams/drawing140.xml" ContentType="application/vnd.ms-office.drawingml.diagramDrawing+xml"/>
  <Override PartName="/ppt/diagrams/data141.xml" ContentType="application/vnd.openxmlformats-officedocument.drawingml.diagramData+xml"/>
  <Override PartName="/ppt/diagrams/layout141.xml" ContentType="application/vnd.openxmlformats-officedocument.drawingml.diagramLayout+xml"/>
  <Override PartName="/ppt/diagrams/quickStyle141.xml" ContentType="application/vnd.openxmlformats-officedocument.drawingml.diagramStyle+xml"/>
  <Override PartName="/ppt/diagrams/colors141.xml" ContentType="application/vnd.openxmlformats-officedocument.drawingml.diagramColors+xml"/>
  <Override PartName="/ppt/diagrams/drawing141.xml" ContentType="application/vnd.ms-office.drawingml.diagramDrawing+xml"/>
  <Override PartName="/ppt/diagrams/data142.xml" ContentType="application/vnd.openxmlformats-officedocument.drawingml.diagramData+xml"/>
  <Override PartName="/ppt/diagrams/layout142.xml" ContentType="application/vnd.openxmlformats-officedocument.drawingml.diagramLayout+xml"/>
  <Override PartName="/ppt/diagrams/quickStyle142.xml" ContentType="application/vnd.openxmlformats-officedocument.drawingml.diagramStyle+xml"/>
  <Override PartName="/ppt/diagrams/colors142.xml" ContentType="application/vnd.openxmlformats-officedocument.drawingml.diagramColors+xml"/>
  <Override PartName="/ppt/diagrams/drawing142.xml" ContentType="application/vnd.ms-office.drawingml.diagramDrawing+xml"/>
  <Override PartName="/ppt/diagrams/data143.xml" ContentType="application/vnd.openxmlformats-officedocument.drawingml.diagramData+xml"/>
  <Override PartName="/ppt/diagrams/layout143.xml" ContentType="application/vnd.openxmlformats-officedocument.drawingml.diagramLayout+xml"/>
  <Override PartName="/ppt/diagrams/quickStyle143.xml" ContentType="application/vnd.openxmlformats-officedocument.drawingml.diagramStyle+xml"/>
  <Override PartName="/ppt/diagrams/colors143.xml" ContentType="application/vnd.openxmlformats-officedocument.drawingml.diagramColors+xml"/>
  <Override PartName="/ppt/diagrams/drawing143.xml" ContentType="application/vnd.ms-office.drawingml.diagramDrawing+xml"/>
  <Override PartName="/ppt/diagrams/data144.xml" ContentType="application/vnd.openxmlformats-officedocument.drawingml.diagramData+xml"/>
  <Override PartName="/ppt/diagrams/layout144.xml" ContentType="application/vnd.openxmlformats-officedocument.drawingml.diagramLayout+xml"/>
  <Override PartName="/ppt/diagrams/quickStyle144.xml" ContentType="application/vnd.openxmlformats-officedocument.drawingml.diagramStyle+xml"/>
  <Override PartName="/ppt/diagrams/colors144.xml" ContentType="application/vnd.openxmlformats-officedocument.drawingml.diagramColors+xml"/>
  <Override PartName="/ppt/diagrams/drawing144.xml" ContentType="application/vnd.ms-office.drawingml.diagramDrawing+xml"/>
  <Override PartName="/ppt/diagrams/data145.xml" ContentType="application/vnd.openxmlformats-officedocument.drawingml.diagramData+xml"/>
  <Override PartName="/ppt/diagrams/layout145.xml" ContentType="application/vnd.openxmlformats-officedocument.drawingml.diagramLayout+xml"/>
  <Override PartName="/ppt/diagrams/quickStyle145.xml" ContentType="application/vnd.openxmlformats-officedocument.drawingml.diagramStyle+xml"/>
  <Override PartName="/ppt/diagrams/colors145.xml" ContentType="application/vnd.openxmlformats-officedocument.drawingml.diagramColors+xml"/>
  <Override PartName="/ppt/diagrams/drawing145.xml" ContentType="application/vnd.ms-office.drawingml.diagramDrawing+xml"/>
  <Override PartName="/ppt/diagrams/data146.xml" ContentType="application/vnd.openxmlformats-officedocument.drawingml.diagramData+xml"/>
  <Override PartName="/ppt/diagrams/layout146.xml" ContentType="application/vnd.openxmlformats-officedocument.drawingml.diagramLayout+xml"/>
  <Override PartName="/ppt/diagrams/quickStyle146.xml" ContentType="application/vnd.openxmlformats-officedocument.drawingml.diagramStyle+xml"/>
  <Override PartName="/ppt/diagrams/colors146.xml" ContentType="application/vnd.openxmlformats-officedocument.drawingml.diagramColors+xml"/>
  <Override PartName="/ppt/diagrams/drawing146.xml" ContentType="application/vnd.ms-office.drawingml.diagramDrawing+xml"/>
  <Override PartName="/ppt/diagrams/data147.xml" ContentType="application/vnd.openxmlformats-officedocument.drawingml.diagramData+xml"/>
  <Override PartName="/ppt/diagrams/layout147.xml" ContentType="application/vnd.openxmlformats-officedocument.drawingml.diagramLayout+xml"/>
  <Override PartName="/ppt/diagrams/quickStyle147.xml" ContentType="application/vnd.openxmlformats-officedocument.drawingml.diagramStyle+xml"/>
  <Override PartName="/ppt/diagrams/colors147.xml" ContentType="application/vnd.openxmlformats-officedocument.drawingml.diagramColors+xml"/>
  <Override PartName="/ppt/diagrams/drawing147.xml" ContentType="application/vnd.ms-office.drawingml.diagramDrawing+xml"/>
  <Override PartName="/ppt/diagrams/data148.xml" ContentType="application/vnd.openxmlformats-officedocument.drawingml.diagramData+xml"/>
  <Override PartName="/ppt/diagrams/layout148.xml" ContentType="application/vnd.openxmlformats-officedocument.drawingml.diagramLayout+xml"/>
  <Override PartName="/ppt/diagrams/quickStyle148.xml" ContentType="application/vnd.openxmlformats-officedocument.drawingml.diagramStyle+xml"/>
  <Override PartName="/ppt/diagrams/colors148.xml" ContentType="application/vnd.openxmlformats-officedocument.drawingml.diagramColors+xml"/>
  <Override PartName="/ppt/diagrams/drawing148.xml" ContentType="application/vnd.ms-office.drawingml.diagramDrawing+xml"/>
  <Override PartName="/ppt/diagrams/data149.xml" ContentType="application/vnd.openxmlformats-officedocument.drawingml.diagramData+xml"/>
  <Override PartName="/ppt/diagrams/layout149.xml" ContentType="application/vnd.openxmlformats-officedocument.drawingml.diagramLayout+xml"/>
  <Override PartName="/ppt/diagrams/quickStyle149.xml" ContentType="application/vnd.openxmlformats-officedocument.drawingml.diagramStyle+xml"/>
  <Override PartName="/ppt/diagrams/colors149.xml" ContentType="application/vnd.openxmlformats-officedocument.drawingml.diagramColors+xml"/>
  <Override PartName="/ppt/diagrams/drawing149.xml" ContentType="application/vnd.ms-office.drawingml.diagramDrawing+xml"/>
  <Override PartName="/ppt/diagrams/data150.xml" ContentType="application/vnd.openxmlformats-officedocument.drawingml.diagramData+xml"/>
  <Override PartName="/ppt/diagrams/layout150.xml" ContentType="application/vnd.openxmlformats-officedocument.drawingml.diagramLayout+xml"/>
  <Override PartName="/ppt/diagrams/quickStyle150.xml" ContentType="application/vnd.openxmlformats-officedocument.drawingml.diagramStyle+xml"/>
  <Override PartName="/ppt/diagrams/colors150.xml" ContentType="application/vnd.openxmlformats-officedocument.drawingml.diagramColors+xml"/>
  <Override PartName="/ppt/diagrams/drawing150.xml" ContentType="application/vnd.ms-office.drawingml.diagramDrawing+xml"/>
  <Override PartName="/ppt/diagrams/data151.xml" ContentType="application/vnd.openxmlformats-officedocument.drawingml.diagramData+xml"/>
  <Override PartName="/ppt/diagrams/layout151.xml" ContentType="application/vnd.openxmlformats-officedocument.drawingml.diagramLayout+xml"/>
  <Override PartName="/ppt/diagrams/quickStyle151.xml" ContentType="application/vnd.openxmlformats-officedocument.drawingml.diagramStyle+xml"/>
  <Override PartName="/ppt/diagrams/colors151.xml" ContentType="application/vnd.openxmlformats-officedocument.drawingml.diagramColors+xml"/>
  <Override PartName="/ppt/diagrams/drawing151.xml" ContentType="application/vnd.ms-office.drawingml.diagramDrawing+xml"/>
  <Override PartName="/ppt/diagrams/data152.xml" ContentType="application/vnd.openxmlformats-officedocument.drawingml.diagramData+xml"/>
  <Override PartName="/ppt/diagrams/layout152.xml" ContentType="application/vnd.openxmlformats-officedocument.drawingml.diagramLayout+xml"/>
  <Override PartName="/ppt/diagrams/quickStyle152.xml" ContentType="application/vnd.openxmlformats-officedocument.drawingml.diagramStyle+xml"/>
  <Override PartName="/ppt/diagrams/colors152.xml" ContentType="application/vnd.openxmlformats-officedocument.drawingml.diagramColors+xml"/>
  <Override PartName="/ppt/diagrams/drawing152.xml" ContentType="application/vnd.ms-office.drawingml.diagramDrawing+xml"/>
  <Override PartName="/ppt/diagrams/data153.xml" ContentType="application/vnd.openxmlformats-officedocument.drawingml.diagramData+xml"/>
  <Override PartName="/ppt/diagrams/layout153.xml" ContentType="application/vnd.openxmlformats-officedocument.drawingml.diagramLayout+xml"/>
  <Override PartName="/ppt/diagrams/quickStyle153.xml" ContentType="application/vnd.openxmlformats-officedocument.drawingml.diagramStyle+xml"/>
  <Override PartName="/ppt/diagrams/colors153.xml" ContentType="application/vnd.openxmlformats-officedocument.drawingml.diagramColors+xml"/>
  <Override PartName="/ppt/diagrams/drawing153.xml" ContentType="application/vnd.ms-office.drawingml.diagramDrawing+xml"/>
  <Override PartName="/ppt/diagrams/data154.xml" ContentType="application/vnd.openxmlformats-officedocument.drawingml.diagramData+xml"/>
  <Override PartName="/ppt/diagrams/layout154.xml" ContentType="application/vnd.openxmlformats-officedocument.drawingml.diagramLayout+xml"/>
  <Override PartName="/ppt/diagrams/quickStyle154.xml" ContentType="application/vnd.openxmlformats-officedocument.drawingml.diagramStyle+xml"/>
  <Override PartName="/ppt/diagrams/colors154.xml" ContentType="application/vnd.openxmlformats-officedocument.drawingml.diagramColors+xml"/>
  <Override PartName="/ppt/diagrams/drawing154.xml" ContentType="application/vnd.ms-office.drawingml.diagramDrawing+xml"/>
  <Override PartName="/ppt/diagrams/data155.xml" ContentType="application/vnd.openxmlformats-officedocument.drawingml.diagramData+xml"/>
  <Override PartName="/ppt/diagrams/layout155.xml" ContentType="application/vnd.openxmlformats-officedocument.drawingml.diagramLayout+xml"/>
  <Override PartName="/ppt/diagrams/quickStyle155.xml" ContentType="application/vnd.openxmlformats-officedocument.drawingml.diagramStyle+xml"/>
  <Override PartName="/ppt/diagrams/colors155.xml" ContentType="application/vnd.openxmlformats-officedocument.drawingml.diagramColors+xml"/>
  <Override PartName="/ppt/diagrams/drawing155.xml" ContentType="application/vnd.ms-office.drawingml.diagramDrawing+xml"/>
  <Override PartName="/ppt/diagrams/data156.xml" ContentType="application/vnd.openxmlformats-officedocument.drawingml.diagramData+xml"/>
  <Override PartName="/ppt/diagrams/layout156.xml" ContentType="application/vnd.openxmlformats-officedocument.drawingml.diagramLayout+xml"/>
  <Override PartName="/ppt/diagrams/quickStyle156.xml" ContentType="application/vnd.openxmlformats-officedocument.drawingml.diagramStyle+xml"/>
  <Override PartName="/ppt/diagrams/colors156.xml" ContentType="application/vnd.openxmlformats-officedocument.drawingml.diagramColors+xml"/>
  <Override PartName="/ppt/diagrams/drawing156.xml" ContentType="application/vnd.ms-office.drawingml.diagramDrawing+xml"/>
  <Override PartName="/ppt/diagrams/data157.xml" ContentType="application/vnd.openxmlformats-officedocument.drawingml.diagramData+xml"/>
  <Override PartName="/ppt/diagrams/layout157.xml" ContentType="application/vnd.openxmlformats-officedocument.drawingml.diagramLayout+xml"/>
  <Override PartName="/ppt/diagrams/quickStyle157.xml" ContentType="application/vnd.openxmlformats-officedocument.drawingml.diagramStyle+xml"/>
  <Override PartName="/ppt/diagrams/colors157.xml" ContentType="application/vnd.openxmlformats-officedocument.drawingml.diagramColors+xml"/>
  <Override PartName="/ppt/diagrams/drawing157.xml" ContentType="application/vnd.ms-office.drawingml.diagramDrawing+xml"/>
  <Override PartName="/ppt/tags/tag1.xml" ContentType="application/vnd.openxmlformats-officedocument.presentationml.tags+xml"/>
  <Override PartName="/ppt/notesSlides/notesSlide6.xml" ContentType="application/vnd.openxmlformats-officedocument.presentationml.notesSlide+xml"/>
  <Override PartName="/ppt/diagrams/data158.xml" ContentType="application/vnd.openxmlformats-officedocument.drawingml.diagramData+xml"/>
  <Override PartName="/ppt/diagrams/layout158.xml" ContentType="application/vnd.openxmlformats-officedocument.drawingml.diagramLayout+xml"/>
  <Override PartName="/ppt/diagrams/quickStyle158.xml" ContentType="application/vnd.openxmlformats-officedocument.drawingml.diagramStyle+xml"/>
  <Override PartName="/ppt/diagrams/colors158.xml" ContentType="application/vnd.openxmlformats-officedocument.drawingml.diagramColors+xml"/>
  <Override PartName="/ppt/diagrams/drawing15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8"/>
  </p:notesMasterIdLst>
  <p:sldIdLst>
    <p:sldId id="413" r:id="rId2"/>
    <p:sldId id="414" r:id="rId3"/>
    <p:sldId id="415" r:id="rId4"/>
    <p:sldId id="416" r:id="rId5"/>
    <p:sldId id="417" r:id="rId6"/>
    <p:sldId id="418" r:id="rId7"/>
    <p:sldId id="419" r:id="rId8"/>
    <p:sldId id="420" r:id="rId9"/>
    <p:sldId id="421" r:id="rId10"/>
    <p:sldId id="422" r:id="rId11"/>
    <p:sldId id="423" r:id="rId12"/>
    <p:sldId id="424" r:id="rId13"/>
    <p:sldId id="425" r:id="rId14"/>
    <p:sldId id="426" r:id="rId15"/>
    <p:sldId id="427" r:id="rId16"/>
    <p:sldId id="428" r:id="rId17"/>
    <p:sldId id="429" r:id="rId18"/>
    <p:sldId id="430" r:id="rId19"/>
    <p:sldId id="431" r:id="rId20"/>
    <p:sldId id="432" r:id="rId21"/>
    <p:sldId id="433" r:id="rId22"/>
    <p:sldId id="516" r:id="rId23"/>
    <p:sldId id="434" r:id="rId24"/>
    <p:sldId id="435" r:id="rId25"/>
    <p:sldId id="436" r:id="rId26"/>
    <p:sldId id="437" r:id="rId27"/>
    <p:sldId id="438" r:id="rId28"/>
    <p:sldId id="439" r:id="rId29"/>
    <p:sldId id="440" r:id="rId30"/>
    <p:sldId id="441" r:id="rId31"/>
    <p:sldId id="442" r:id="rId32"/>
    <p:sldId id="443" r:id="rId33"/>
    <p:sldId id="444" r:id="rId34"/>
    <p:sldId id="445" r:id="rId35"/>
    <p:sldId id="446" r:id="rId36"/>
    <p:sldId id="447" r:id="rId37"/>
    <p:sldId id="448" r:id="rId38"/>
    <p:sldId id="449" r:id="rId39"/>
    <p:sldId id="450" r:id="rId40"/>
    <p:sldId id="451" r:id="rId41"/>
    <p:sldId id="452" r:id="rId42"/>
    <p:sldId id="453" r:id="rId43"/>
    <p:sldId id="454" r:id="rId44"/>
    <p:sldId id="455" r:id="rId45"/>
    <p:sldId id="456" r:id="rId46"/>
    <p:sldId id="457" r:id="rId47"/>
    <p:sldId id="458" r:id="rId48"/>
    <p:sldId id="459" r:id="rId49"/>
    <p:sldId id="460" r:id="rId50"/>
    <p:sldId id="461" r:id="rId51"/>
    <p:sldId id="462" r:id="rId52"/>
    <p:sldId id="463" r:id="rId53"/>
    <p:sldId id="464" r:id="rId54"/>
    <p:sldId id="465" r:id="rId55"/>
    <p:sldId id="466" r:id="rId56"/>
    <p:sldId id="467" r:id="rId57"/>
    <p:sldId id="468" r:id="rId58"/>
    <p:sldId id="469" r:id="rId59"/>
    <p:sldId id="470" r:id="rId60"/>
    <p:sldId id="471" r:id="rId61"/>
    <p:sldId id="472" r:id="rId62"/>
    <p:sldId id="473" r:id="rId63"/>
    <p:sldId id="474" r:id="rId64"/>
    <p:sldId id="475" r:id="rId65"/>
    <p:sldId id="476" r:id="rId66"/>
    <p:sldId id="477" r:id="rId67"/>
    <p:sldId id="478" r:id="rId68"/>
    <p:sldId id="479" r:id="rId69"/>
    <p:sldId id="480" r:id="rId70"/>
    <p:sldId id="481" r:id="rId71"/>
    <p:sldId id="482" r:id="rId72"/>
    <p:sldId id="483" r:id="rId73"/>
    <p:sldId id="484" r:id="rId74"/>
    <p:sldId id="485" r:id="rId75"/>
    <p:sldId id="486" r:id="rId76"/>
    <p:sldId id="487" r:id="rId77"/>
    <p:sldId id="488" r:id="rId78"/>
    <p:sldId id="489" r:id="rId79"/>
    <p:sldId id="490" r:id="rId80"/>
    <p:sldId id="491" r:id="rId81"/>
    <p:sldId id="492" r:id="rId82"/>
    <p:sldId id="493" r:id="rId83"/>
    <p:sldId id="494" r:id="rId84"/>
    <p:sldId id="495" r:id="rId85"/>
    <p:sldId id="496" r:id="rId86"/>
    <p:sldId id="497" r:id="rId87"/>
    <p:sldId id="498" r:id="rId88"/>
    <p:sldId id="499" r:id="rId89"/>
    <p:sldId id="500" r:id="rId90"/>
    <p:sldId id="501" r:id="rId91"/>
    <p:sldId id="517" r:id="rId92"/>
    <p:sldId id="376" r:id="rId93"/>
    <p:sldId id="397" r:id="rId94"/>
    <p:sldId id="351" r:id="rId95"/>
    <p:sldId id="505" r:id="rId96"/>
    <p:sldId id="502" r:id="rId97"/>
  </p:sldIdLst>
  <p:sldSz cx="9144000" cy="6858000" type="screen4x3"/>
  <p:notesSz cx="6858000" cy="9144000"/>
  <p:defaultText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516"/>
            <p14:sldId id="434"/>
            <p14:sldId id="435"/>
            <p14:sldId id="436"/>
            <p14:sldId id="437"/>
            <p14:sldId id="438"/>
            <p14:sldId id="439"/>
            <p14:sldId id="440"/>
            <p14:sldId id="441"/>
            <p14:sldId id="442"/>
            <p14:sldId id="443"/>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17"/>
            <p14:sldId id="376"/>
            <p14:sldId id="397"/>
            <p14:sldId id="351"/>
            <p14:sldId id="505"/>
            <p14:sldId id="502"/>
          </p14:sldIdLst>
        </p14:section>
        <p14:section name="PR Points" id="{B302EAA8-8283-4450-BD58-7C110DD211DE}">
          <p14:sldIdLst/>
        </p14:section>
        <p14:section name="Omission" id="{80EFB37F-FB9B-4F7B-A551-1AF77747DC8C}">
          <p14:sldIdLst/>
        </p14:section>
        <p14:section name="Effectuez votre présentation" id="{71D59651-8EFA-4415-9623-98B4C4A8699C}">
          <p14:sldIdLst/>
        </p14:section>
        <p14:section name="Confréries et Polit" id="{3937ABB4-BA3A-4AC2-9500-36350DE2514D}">
          <p14:sldIdLst/>
        </p14:section>
        <p14:section name="Attitudes" id="{2E16B512-814A-4DC1-A986-25475E10E0EF}">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a:srgbClr val="159B6E"/>
    <a:srgbClr val="03ADA9"/>
    <a:srgbClr val="FF99FF"/>
    <a:srgbClr val="8F418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62" autoAdjust="0"/>
    <p:restoredTop sz="89825" autoAdjust="0"/>
  </p:normalViewPr>
  <p:slideViewPr>
    <p:cSldViewPr>
      <p:cViewPr>
        <p:scale>
          <a:sx n="72" d="100"/>
          <a:sy n="72" d="100"/>
        </p:scale>
        <p:origin x="-1386" y="-72"/>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8.xml.rels><?xml version="1.0" encoding="UTF-8" standalone="yes"?>
<Relationships xmlns="http://schemas.openxmlformats.org/package/2006/relationships"><Relationship Id="rId1" Type="http://schemas.openxmlformats.org/officeDocument/2006/relationships/image" Target="../media/image25.jpeg"/></Relationships>
</file>

<file path=ppt/diagrams/_rels/data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image" Target="../media/image26.jpeg"/></Relationships>
</file>

<file path=ppt/diagrams/_rels/data13.xml.rels><?xml version="1.0" encoding="UTF-8" standalone="yes"?>
<Relationships xmlns="http://schemas.openxmlformats.org/package/2006/relationships"><Relationship Id="rId1" Type="http://schemas.openxmlformats.org/officeDocument/2006/relationships/image" Target="../media/image28.jpeg"/></Relationships>
</file>

<file path=ppt/diagrams/_rels/data22.xml.rels><?xml version="1.0" encoding="UTF-8" standalone="yes"?>
<Relationships xmlns="http://schemas.openxmlformats.org/package/2006/relationships"><Relationship Id="rId1" Type="http://schemas.openxmlformats.org/officeDocument/2006/relationships/image" Target="../media/image29.jpeg"/></Relationships>
</file>

<file path=ppt/diagrams/_rels/data97.xml.rels><?xml version="1.0" encoding="UTF-8" standalone="yes"?>
<Relationships xmlns="http://schemas.openxmlformats.org/package/2006/relationships"><Relationship Id="rId1" Type="http://schemas.openxmlformats.org/officeDocument/2006/relationships/image" Target="../media/image31.jpeg"/></Relationships>
</file>

<file path=ppt/diagrams/_rels/data107.xml.rels><?xml version="1.0" encoding="UTF-8" standalone="yes"?>
<Relationships xmlns="http://schemas.openxmlformats.org/package/2006/relationships"><Relationship Id="rId1" Type="http://schemas.openxmlformats.org/officeDocument/2006/relationships/image" Target="../media/image31.jpeg"/></Relationships>
</file>

<file path=ppt/diagrams/_rels/data124.xml.rels><?xml version="1.0" encoding="UTF-8" standalone="yes"?>
<Relationships xmlns="http://schemas.openxmlformats.org/package/2006/relationships"><Relationship Id="rId1" Type="http://schemas.openxmlformats.org/officeDocument/2006/relationships/image" Target="../media/image31.jpeg"/></Relationships>
</file>

<file path=ppt/diagrams/_rels/data145.xml.rels><?xml version="1.0" encoding="UTF-8" standalone="yes"?>
<Relationships xmlns="http://schemas.openxmlformats.org/package/2006/relationships"><Relationship Id="rId1" Type="http://schemas.openxmlformats.org/officeDocument/2006/relationships/image" Target="../media/image31.jpeg"/></Relationships>
</file>

<file path=ppt/diagrams/_rels/data156.xml.rels><?xml version="1.0" encoding="UTF-8" standalone="yes"?>
<Relationships xmlns="http://schemas.openxmlformats.org/package/2006/relationships"><Relationship Id="rId1" Type="http://schemas.openxmlformats.org/officeDocument/2006/relationships/image" Target="../media/image32.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25.jpeg"/></Relationships>
</file>

<file path=ppt/diagrams/_rels/drawing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image" Target="../media/image26.jpeg"/></Relationships>
</file>

<file path=ppt/diagrams/_rels/drawing13.xml.rels><?xml version="1.0" encoding="UTF-8" standalone="yes"?>
<Relationships xmlns="http://schemas.openxmlformats.org/package/2006/relationships"><Relationship Id="rId1" Type="http://schemas.openxmlformats.org/officeDocument/2006/relationships/image" Target="../media/image28.jpeg"/></Relationships>
</file>

<file path=ppt/diagrams/_rels/drawing22.xml.rels><?xml version="1.0" encoding="UTF-8" standalone="yes"?>
<Relationships xmlns="http://schemas.openxmlformats.org/package/2006/relationships"><Relationship Id="rId1"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9.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7.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5AA93F-078F-4FF9-8589-E597B31B5B24}" type="doc">
      <dgm:prSet loTypeId="urn:microsoft.com/office/officeart/2009/3/layout/PhasedProcess" loCatId="process" qsTypeId="urn:microsoft.com/office/officeart/2005/8/quickstyle/simple2" qsCatId="simple" csTypeId="urn:microsoft.com/office/officeart/2005/8/colors/colorful4" csCatId="colorful" phldr="1"/>
      <dgm:spPr/>
      <dgm:t>
        <a:bodyPr/>
        <a:lstStyle/>
        <a:p>
          <a:endParaRPr lang="fr-FR"/>
        </a:p>
      </dgm:t>
    </dgm:pt>
    <dgm:pt modelId="{62C45EE9-AAA0-4666-8156-3EEB389FE4C6}">
      <dgm:prSet custT="1"/>
      <dgm:spPr/>
      <dgm:t>
        <a:bodyPr/>
        <a:lstStyle/>
        <a:p>
          <a:pPr rtl="0"/>
          <a:r>
            <a:rPr lang="fr-FR" sz="2000" b="1" dirty="0" smtClean="0"/>
            <a:t>Constitutions 1963 et 2001</a:t>
          </a:r>
          <a:endParaRPr lang="fr-FR" sz="2000" dirty="0"/>
        </a:p>
      </dgm:t>
    </dgm:pt>
    <dgm:pt modelId="{648AFDC7-453E-4B90-8545-C924BD597421}" type="parTrans" cxnId="{84B56191-8DBA-48BB-8C6D-003D97D17F06}">
      <dgm:prSet/>
      <dgm:spPr/>
      <dgm:t>
        <a:bodyPr/>
        <a:lstStyle/>
        <a:p>
          <a:endParaRPr lang="fr-FR" sz="8000"/>
        </a:p>
      </dgm:t>
    </dgm:pt>
    <dgm:pt modelId="{F3865C10-CC90-4090-BE4A-3C7C5BE9E270}" type="sibTrans" cxnId="{84B56191-8DBA-48BB-8C6D-003D97D17F06}">
      <dgm:prSet/>
      <dgm:spPr/>
      <dgm:t>
        <a:bodyPr/>
        <a:lstStyle/>
        <a:p>
          <a:endParaRPr lang="fr-FR" sz="8000"/>
        </a:p>
      </dgm:t>
    </dgm:pt>
    <dgm:pt modelId="{F292DC44-F7DA-418C-85FC-3372006114A3}">
      <dgm:prSet custT="1"/>
      <dgm:spPr/>
      <dgm:t>
        <a:bodyPr/>
        <a:lstStyle/>
        <a:p>
          <a:pPr rtl="0"/>
          <a:r>
            <a:rPr lang="fr-FR" sz="2000" b="1" dirty="0" smtClean="0"/>
            <a:t>Programme Yoonu Yokkute</a:t>
          </a:r>
          <a:endParaRPr lang="fr-FR" sz="2000" b="0" dirty="0"/>
        </a:p>
      </dgm:t>
    </dgm:pt>
    <dgm:pt modelId="{7051562C-9864-4459-B532-8483FED210CB}" type="parTrans" cxnId="{17783411-E271-4711-8F25-7C2E0ADA3AA9}">
      <dgm:prSet/>
      <dgm:spPr/>
      <dgm:t>
        <a:bodyPr/>
        <a:lstStyle/>
        <a:p>
          <a:endParaRPr lang="fr-FR" sz="8000"/>
        </a:p>
      </dgm:t>
    </dgm:pt>
    <dgm:pt modelId="{9658DD4B-7B4A-49AE-8223-0A8D819655EC}" type="sibTrans" cxnId="{17783411-E271-4711-8F25-7C2E0ADA3AA9}">
      <dgm:prSet/>
      <dgm:spPr/>
      <dgm:t>
        <a:bodyPr/>
        <a:lstStyle/>
        <a:p>
          <a:endParaRPr lang="fr-FR" sz="8000"/>
        </a:p>
      </dgm:t>
    </dgm:pt>
    <dgm:pt modelId="{F658F51B-9D11-4544-88EE-E549D40056C3}">
      <dgm:prSet custT="1"/>
      <dgm:spPr/>
      <dgm:t>
        <a:bodyPr/>
        <a:lstStyle/>
        <a:p>
          <a:pPr rtl="0"/>
          <a:r>
            <a:rPr lang="fr-FR" sz="2000" b="1" dirty="0" smtClean="0"/>
            <a:t>Rapport Assises Nationales</a:t>
          </a:r>
          <a:endParaRPr lang="fr-FR" sz="2000" dirty="0"/>
        </a:p>
      </dgm:t>
    </dgm:pt>
    <dgm:pt modelId="{86E52587-AAC7-4F1D-B857-BD820E133FDA}" type="parTrans" cxnId="{652186E1-99F7-4025-9FB9-629387EF7D32}">
      <dgm:prSet/>
      <dgm:spPr/>
      <dgm:t>
        <a:bodyPr/>
        <a:lstStyle/>
        <a:p>
          <a:endParaRPr lang="fr-FR"/>
        </a:p>
      </dgm:t>
    </dgm:pt>
    <dgm:pt modelId="{CBC94A32-185D-4D5E-87FB-B191D45B9D66}" type="sibTrans" cxnId="{652186E1-99F7-4025-9FB9-629387EF7D32}">
      <dgm:prSet/>
      <dgm:spPr/>
      <dgm:t>
        <a:bodyPr/>
        <a:lstStyle/>
        <a:p>
          <a:endParaRPr lang="fr-FR"/>
        </a:p>
      </dgm:t>
    </dgm:pt>
    <dgm:pt modelId="{F7B1B19E-A174-4A45-BBBC-C2488D617EE9}" type="pres">
      <dgm:prSet presAssocID="{E55AA93F-078F-4FF9-8589-E597B31B5B24}" presName="Name0" presStyleCnt="0">
        <dgm:presLayoutVars>
          <dgm:chMax val="3"/>
          <dgm:chPref val="3"/>
          <dgm:bulletEnabled val="1"/>
          <dgm:dir/>
          <dgm:animLvl val="lvl"/>
        </dgm:presLayoutVars>
      </dgm:prSet>
      <dgm:spPr/>
      <dgm:t>
        <a:bodyPr/>
        <a:lstStyle/>
        <a:p>
          <a:endParaRPr lang="fr-FR"/>
        </a:p>
      </dgm:t>
    </dgm:pt>
    <dgm:pt modelId="{ED603E30-402B-494D-8393-45CA26241816}" type="pres">
      <dgm:prSet presAssocID="{E55AA93F-078F-4FF9-8589-E597B31B5B24}" presName="arc1" presStyleLbl="node1" presStyleIdx="0" presStyleCnt="4"/>
      <dgm:spPr/>
    </dgm:pt>
    <dgm:pt modelId="{D2DEF01C-3734-4101-B8B5-E5136342C8AC}" type="pres">
      <dgm:prSet presAssocID="{E55AA93F-078F-4FF9-8589-E597B31B5B24}" presName="arc3" presStyleLbl="node1" presStyleIdx="1" presStyleCnt="4"/>
      <dgm:spPr/>
    </dgm:pt>
    <dgm:pt modelId="{26474EBD-468E-468C-9867-B971582C3E43}" type="pres">
      <dgm:prSet presAssocID="{E55AA93F-078F-4FF9-8589-E597B31B5B24}" presName="parentText2" presStyleLbl="revTx" presStyleIdx="0" presStyleCnt="3" custLinFactY="-100000" custLinFactNeighborX="-862" custLinFactNeighborY="-131920">
        <dgm:presLayoutVars>
          <dgm:chMax val="4"/>
          <dgm:chPref val="3"/>
          <dgm:bulletEnabled val="1"/>
        </dgm:presLayoutVars>
      </dgm:prSet>
      <dgm:spPr/>
      <dgm:t>
        <a:bodyPr/>
        <a:lstStyle/>
        <a:p>
          <a:endParaRPr lang="fr-FR"/>
        </a:p>
      </dgm:t>
    </dgm:pt>
    <dgm:pt modelId="{5DBCC569-DA88-4DB5-9A6D-BCC0751A0486}" type="pres">
      <dgm:prSet presAssocID="{E55AA93F-078F-4FF9-8589-E597B31B5B24}" presName="arc2" presStyleLbl="node1" presStyleIdx="2" presStyleCnt="4"/>
      <dgm:spPr/>
    </dgm:pt>
    <dgm:pt modelId="{4E6CDE30-B463-4CDE-A7A3-E86099786B0D}" type="pres">
      <dgm:prSet presAssocID="{E55AA93F-078F-4FF9-8589-E597B31B5B24}" presName="arc4" presStyleLbl="node1" presStyleIdx="3" presStyleCnt="4"/>
      <dgm:spPr/>
    </dgm:pt>
    <dgm:pt modelId="{8282FAF6-6DD0-4DF4-9EEB-221D40C18798}" type="pres">
      <dgm:prSet presAssocID="{E55AA93F-078F-4FF9-8589-E597B31B5B24}" presName="parentText3" presStyleLbl="revTx" presStyleIdx="1" presStyleCnt="3" custScaleX="218616">
        <dgm:presLayoutVars>
          <dgm:chMax val="1"/>
          <dgm:chPref val="1"/>
          <dgm:bulletEnabled val="1"/>
        </dgm:presLayoutVars>
      </dgm:prSet>
      <dgm:spPr/>
      <dgm:t>
        <a:bodyPr/>
        <a:lstStyle/>
        <a:p>
          <a:endParaRPr lang="fr-FR"/>
        </a:p>
      </dgm:t>
    </dgm:pt>
    <dgm:pt modelId="{25FABBF0-8883-4672-95BA-71742BD81FDB}" type="pres">
      <dgm:prSet presAssocID="{E55AA93F-078F-4FF9-8589-E597B31B5B24}" presName="middleComposite" presStyleCnt="0"/>
      <dgm:spPr/>
    </dgm:pt>
    <dgm:pt modelId="{90AE5E2D-E029-4E84-91CF-680461DB466C}" type="pres">
      <dgm:prSet presAssocID="{E55AA93F-078F-4FF9-8589-E597B31B5B24}" presName="leftComposite" presStyleCnt="0"/>
      <dgm:spPr/>
    </dgm:pt>
    <dgm:pt modelId="{389FCE71-8903-4174-B5C3-6E5F99227B39}" type="pres">
      <dgm:prSet presAssocID="{E55AA93F-078F-4FF9-8589-E597B31B5B24}" presName="parentText1" presStyleLbl="revTx" presStyleIdx="2" presStyleCnt="3" custScaleX="192499">
        <dgm:presLayoutVars>
          <dgm:chMax val="4"/>
          <dgm:chPref val="3"/>
          <dgm:bulletEnabled val="1"/>
        </dgm:presLayoutVars>
      </dgm:prSet>
      <dgm:spPr/>
      <dgm:t>
        <a:bodyPr/>
        <a:lstStyle/>
        <a:p>
          <a:endParaRPr lang="fr-FR"/>
        </a:p>
      </dgm:t>
    </dgm:pt>
  </dgm:ptLst>
  <dgm:cxnLst>
    <dgm:cxn modelId="{1D37A22E-ED96-40D4-B85C-CF9FB7023878}" type="presOf" srcId="{E55AA93F-078F-4FF9-8589-E597B31B5B24}" destId="{F7B1B19E-A174-4A45-BBBC-C2488D617EE9}" srcOrd="0" destOrd="0" presId="urn:microsoft.com/office/officeart/2009/3/layout/PhasedProcess"/>
    <dgm:cxn modelId="{84B56191-8DBA-48BB-8C6D-003D97D17F06}" srcId="{E55AA93F-078F-4FF9-8589-E597B31B5B24}" destId="{62C45EE9-AAA0-4666-8156-3EEB389FE4C6}" srcOrd="0" destOrd="0" parTransId="{648AFDC7-453E-4B90-8545-C924BD597421}" sibTransId="{F3865C10-CC90-4090-BE4A-3C7C5BE9E270}"/>
    <dgm:cxn modelId="{037D1AAF-E5AB-49F3-9CE3-DD6431B603EC}" type="presOf" srcId="{62C45EE9-AAA0-4666-8156-3EEB389FE4C6}" destId="{389FCE71-8903-4174-B5C3-6E5F99227B39}" srcOrd="0" destOrd="0" presId="urn:microsoft.com/office/officeart/2009/3/layout/PhasedProcess"/>
    <dgm:cxn modelId="{2E22BE5F-6566-46B3-9961-7626113465CC}" type="presOf" srcId="{F658F51B-9D11-4544-88EE-E549D40056C3}" destId="{26474EBD-468E-468C-9867-B971582C3E43}" srcOrd="0" destOrd="0" presId="urn:microsoft.com/office/officeart/2009/3/layout/PhasedProcess"/>
    <dgm:cxn modelId="{53999BB3-8372-4E4A-9A9E-9128E615FED6}" type="presOf" srcId="{F292DC44-F7DA-418C-85FC-3372006114A3}" destId="{8282FAF6-6DD0-4DF4-9EEB-221D40C18798}" srcOrd="0" destOrd="0" presId="urn:microsoft.com/office/officeart/2009/3/layout/PhasedProcess"/>
    <dgm:cxn modelId="{652186E1-99F7-4025-9FB9-629387EF7D32}" srcId="{E55AA93F-078F-4FF9-8589-E597B31B5B24}" destId="{F658F51B-9D11-4544-88EE-E549D40056C3}" srcOrd="1" destOrd="0" parTransId="{86E52587-AAC7-4F1D-B857-BD820E133FDA}" sibTransId="{CBC94A32-185D-4D5E-87FB-B191D45B9D66}"/>
    <dgm:cxn modelId="{17783411-E271-4711-8F25-7C2E0ADA3AA9}" srcId="{E55AA93F-078F-4FF9-8589-E597B31B5B24}" destId="{F292DC44-F7DA-418C-85FC-3372006114A3}" srcOrd="2" destOrd="0" parTransId="{7051562C-9864-4459-B532-8483FED210CB}" sibTransId="{9658DD4B-7B4A-49AE-8223-0A8D819655EC}"/>
    <dgm:cxn modelId="{1F02EAE5-73B9-473A-8748-6BC7BD65ACB7}" type="presParOf" srcId="{F7B1B19E-A174-4A45-BBBC-C2488D617EE9}" destId="{ED603E30-402B-494D-8393-45CA26241816}" srcOrd="0" destOrd="0" presId="urn:microsoft.com/office/officeart/2009/3/layout/PhasedProcess"/>
    <dgm:cxn modelId="{4D6CA33E-BB66-4314-BD5F-E494BE92395D}" type="presParOf" srcId="{F7B1B19E-A174-4A45-BBBC-C2488D617EE9}" destId="{D2DEF01C-3734-4101-B8B5-E5136342C8AC}" srcOrd="1" destOrd="0" presId="urn:microsoft.com/office/officeart/2009/3/layout/PhasedProcess"/>
    <dgm:cxn modelId="{9678804E-93C1-40B8-AF20-EF080D2BB3E7}" type="presParOf" srcId="{F7B1B19E-A174-4A45-BBBC-C2488D617EE9}" destId="{26474EBD-468E-468C-9867-B971582C3E43}" srcOrd="2" destOrd="0" presId="urn:microsoft.com/office/officeart/2009/3/layout/PhasedProcess"/>
    <dgm:cxn modelId="{93D22594-C464-4224-A970-0B4BC944B3A8}" type="presParOf" srcId="{F7B1B19E-A174-4A45-BBBC-C2488D617EE9}" destId="{5DBCC569-DA88-4DB5-9A6D-BCC0751A0486}" srcOrd="3" destOrd="0" presId="urn:microsoft.com/office/officeart/2009/3/layout/PhasedProcess"/>
    <dgm:cxn modelId="{74F02994-1938-456F-B9CA-6483BA20DE9C}" type="presParOf" srcId="{F7B1B19E-A174-4A45-BBBC-C2488D617EE9}" destId="{4E6CDE30-B463-4CDE-A7A3-E86099786B0D}" srcOrd="4" destOrd="0" presId="urn:microsoft.com/office/officeart/2009/3/layout/PhasedProcess"/>
    <dgm:cxn modelId="{3DA76265-D794-4242-A9A6-C0D5A39B5FC2}" type="presParOf" srcId="{F7B1B19E-A174-4A45-BBBC-C2488D617EE9}" destId="{8282FAF6-6DD0-4DF4-9EEB-221D40C18798}" srcOrd="5" destOrd="0" presId="urn:microsoft.com/office/officeart/2009/3/layout/PhasedProcess"/>
    <dgm:cxn modelId="{32F0492C-3FA6-4F1A-821A-1AA2CBA4C3FB}" type="presParOf" srcId="{F7B1B19E-A174-4A45-BBBC-C2488D617EE9}" destId="{25FABBF0-8883-4672-95BA-71742BD81FDB}" srcOrd="6" destOrd="0" presId="urn:microsoft.com/office/officeart/2009/3/layout/PhasedProcess"/>
    <dgm:cxn modelId="{58FDA746-81F0-4009-B638-190804B1B45E}" type="presParOf" srcId="{F7B1B19E-A174-4A45-BBBC-C2488D617EE9}" destId="{90AE5E2D-E029-4E84-91CF-680461DB466C}" srcOrd="7" destOrd="0" presId="urn:microsoft.com/office/officeart/2009/3/layout/PhasedProcess"/>
    <dgm:cxn modelId="{2F07F7C2-6334-4E92-82B6-77C451004DE4}" type="presParOf" srcId="{F7B1B19E-A174-4A45-BBBC-C2488D617EE9}" destId="{389FCE71-8903-4174-B5C3-6E5F99227B39}" srcOrd="8"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E7124D-599D-49FA-AD5D-4ADF504F3E14}"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fr-FR"/>
        </a:p>
      </dgm:t>
    </dgm:pt>
    <dgm:pt modelId="{AAAFF87B-08E5-49A8-AA9E-0C3E21E28FDE}">
      <dgm:prSet custT="1">
        <dgm:style>
          <a:lnRef idx="0">
            <a:schemeClr val="accent3"/>
          </a:lnRef>
          <a:fillRef idx="3">
            <a:schemeClr val="accent3"/>
          </a:fillRef>
          <a:effectRef idx="3">
            <a:schemeClr val="accent3"/>
          </a:effectRef>
          <a:fontRef idx="minor">
            <a:schemeClr val="lt1"/>
          </a:fontRef>
        </dgm:style>
      </dgm:prSet>
      <dgm:spPr/>
      <dgm:t>
        <a:bodyPr/>
        <a:lstStyle/>
        <a:p>
          <a:pPr algn="ctr" rtl="0"/>
          <a:r>
            <a:rPr lang="fr-FR" sz="2800" b="1" dirty="0" smtClean="0">
              <a:solidFill>
                <a:srgbClr val="FF0000"/>
              </a:solidFill>
              <a:effectLst>
                <a:outerShdw blurRad="38100" dist="38100" dir="2700000" algn="tl">
                  <a:srgbClr val="000000">
                    <a:alpha val="43137"/>
                  </a:srgbClr>
                </a:outerShdw>
              </a:effectLst>
            </a:rPr>
            <a:t>Projet gouvernemental </a:t>
          </a:r>
        </a:p>
        <a:p>
          <a:pPr algn="ctr" rtl="0"/>
          <a:r>
            <a:rPr lang="fr-FR" sz="2800" b="1" dirty="0" smtClean="0">
              <a:solidFill>
                <a:srgbClr val="FF0000"/>
              </a:solidFill>
              <a:effectLst>
                <a:outerShdw blurRad="38100" dist="38100" dir="2700000" algn="tl">
                  <a:srgbClr val="000000">
                    <a:alpha val="43137"/>
                  </a:srgbClr>
                </a:outerShdw>
              </a:effectLst>
            </a:rPr>
            <a:t>Vs </a:t>
          </a:r>
        </a:p>
        <a:p>
          <a:pPr algn="ctr" rtl="0"/>
          <a:r>
            <a:rPr lang="fr-FR" sz="2800" b="1" dirty="0" smtClean="0">
              <a:solidFill>
                <a:srgbClr val="FF0000"/>
              </a:solidFill>
              <a:effectLst>
                <a:outerShdw blurRad="38100" dist="38100" dir="2700000" algn="tl">
                  <a:srgbClr val="000000">
                    <a:alpha val="43137"/>
                  </a:srgbClr>
                </a:outerShdw>
              </a:effectLst>
            </a:rPr>
            <a:t>Avant-projet CNRI</a:t>
          </a:r>
          <a:endParaRPr lang="fr-FR" sz="2800" b="1" dirty="0">
            <a:solidFill>
              <a:srgbClr val="FF0000"/>
            </a:solidFill>
            <a:effectLst>
              <a:outerShdw blurRad="38100" dist="38100" dir="2700000" algn="tl">
                <a:srgbClr val="000000">
                  <a:alpha val="43137"/>
                </a:srgbClr>
              </a:outerShdw>
            </a:effectLst>
          </a:endParaRPr>
        </a:p>
      </dgm:t>
    </dgm:pt>
    <dgm:pt modelId="{8AAF7B96-610D-4AE9-BA15-77CD71AF7AF7}" type="parTrans" cxnId="{3B319EE4-6A1C-4CA6-92E6-3B0D7905006E}">
      <dgm:prSet/>
      <dgm:spPr/>
      <dgm:t>
        <a:bodyPr/>
        <a:lstStyle/>
        <a:p>
          <a:pPr algn="ctr"/>
          <a:endParaRPr lang="fr-FR" sz="2000" b="1">
            <a:solidFill>
              <a:srgbClr val="FF0000"/>
            </a:solidFill>
          </a:endParaRPr>
        </a:p>
      </dgm:t>
    </dgm:pt>
    <dgm:pt modelId="{B116D905-4F49-4FA5-9AC9-E4D87EC4049F}" type="sibTrans" cxnId="{3B319EE4-6A1C-4CA6-92E6-3B0D7905006E}">
      <dgm:prSet/>
      <dgm:spPr/>
      <dgm:t>
        <a:bodyPr/>
        <a:lstStyle/>
        <a:p>
          <a:pPr algn="ctr"/>
          <a:endParaRPr lang="fr-FR" sz="2000" b="1">
            <a:solidFill>
              <a:srgbClr val="FF0000"/>
            </a:solidFill>
          </a:endParaRPr>
        </a:p>
      </dgm:t>
    </dgm:pt>
    <dgm:pt modelId="{9C5C579C-DF29-467B-B829-F7FF4CBC2E96}" type="pres">
      <dgm:prSet presAssocID="{33E7124D-599D-49FA-AD5D-4ADF504F3E14}" presName="linear" presStyleCnt="0">
        <dgm:presLayoutVars>
          <dgm:animLvl val="lvl"/>
          <dgm:resizeHandles val="exact"/>
        </dgm:presLayoutVars>
      </dgm:prSet>
      <dgm:spPr/>
      <dgm:t>
        <a:bodyPr/>
        <a:lstStyle/>
        <a:p>
          <a:endParaRPr lang="fr-FR"/>
        </a:p>
      </dgm:t>
    </dgm:pt>
    <dgm:pt modelId="{24D66594-C0D9-45A0-B4DE-5D79EE5F1D47}" type="pres">
      <dgm:prSet presAssocID="{AAAFF87B-08E5-49A8-AA9E-0C3E21E28FDE}" presName="parentText" presStyleLbl="node1" presStyleIdx="0" presStyleCnt="1" custScaleY="116300" custLinFactNeighborX="-1930" custLinFactNeighborY="9013">
        <dgm:presLayoutVars>
          <dgm:chMax val="0"/>
          <dgm:bulletEnabled val="1"/>
        </dgm:presLayoutVars>
      </dgm:prSet>
      <dgm:spPr/>
      <dgm:t>
        <a:bodyPr/>
        <a:lstStyle/>
        <a:p>
          <a:endParaRPr lang="fr-FR"/>
        </a:p>
      </dgm:t>
    </dgm:pt>
  </dgm:ptLst>
  <dgm:cxnLst>
    <dgm:cxn modelId="{3B319EE4-6A1C-4CA6-92E6-3B0D7905006E}" srcId="{33E7124D-599D-49FA-AD5D-4ADF504F3E14}" destId="{AAAFF87B-08E5-49A8-AA9E-0C3E21E28FDE}" srcOrd="0" destOrd="0" parTransId="{8AAF7B96-610D-4AE9-BA15-77CD71AF7AF7}" sibTransId="{B116D905-4F49-4FA5-9AC9-E4D87EC4049F}"/>
    <dgm:cxn modelId="{9D176489-3C00-42DF-9C74-E67A316A3BC0}" type="presOf" srcId="{AAAFF87B-08E5-49A8-AA9E-0C3E21E28FDE}" destId="{24D66594-C0D9-45A0-B4DE-5D79EE5F1D47}" srcOrd="0" destOrd="0" presId="urn:microsoft.com/office/officeart/2005/8/layout/vList2"/>
    <dgm:cxn modelId="{B9F48FF4-F229-406D-B347-BD7FC34216C5}" type="presOf" srcId="{33E7124D-599D-49FA-AD5D-4ADF504F3E14}" destId="{9C5C579C-DF29-467B-B829-F7FF4CBC2E96}" srcOrd="0" destOrd="0" presId="urn:microsoft.com/office/officeart/2005/8/layout/vList2"/>
    <dgm:cxn modelId="{DAE76D84-CC15-4259-A9BC-414C7A2B81F6}" type="presParOf" srcId="{9C5C579C-DF29-467B-B829-F7FF4CBC2E96}" destId="{24D66594-C0D9-45A0-B4DE-5D79EE5F1D4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024D49-7579-46B0-8357-17EB9672FF0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fr-FR"/>
        </a:p>
      </dgm:t>
    </dgm:pt>
    <dgm:pt modelId="{513FACC4-F926-4BA6-BBBE-845988A52E07}">
      <dgm:prSet/>
      <dgm:spPr/>
      <dgm:t>
        <a:bodyPr/>
        <a:lstStyle/>
        <a:p>
          <a:pPr rtl="0"/>
          <a:r>
            <a:rPr lang="fr-FR" b="1" u="sng" smtClean="0"/>
            <a:t>PRELIMINAIRE</a:t>
          </a:r>
          <a:endParaRPr lang="fr-FR"/>
        </a:p>
      </dgm:t>
    </dgm:pt>
    <dgm:pt modelId="{0510B947-736A-4BA5-B6DC-0542D5782D06}" type="parTrans" cxnId="{52DF6DCF-60C3-4F07-999C-18F40B53520E}">
      <dgm:prSet/>
      <dgm:spPr/>
      <dgm:t>
        <a:bodyPr/>
        <a:lstStyle/>
        <a:p>
          <a:endParaRPr lang="fr-FR"/>
        </a:p>
      </dgm:t>
    </dgm:pt>
    <dgm:pt modelId="{4D39B0B5-E454-4783-BA83-9F7F40C37934}" type="sibTrans" cxnId="{52DF6DCF-60C3-4F07-999C-18F40B53520E}">
      <dgm:prSet/>
      <dgm:spPr/>
      <dgm:t>
        <a:bodyPr/>
        <a:lstStyle/>
        <a:p>
          <a:endParaRPr lang="fr-FR"/>
        </a:p>
      </dgm:t>
    </dgm:pt>
    <dgm:pt modelId="{97085E22-D9AD-4B37-8DEE-C9C45FAE2900}">
      <dgm:prSet/>
      <dgm:spPr/>
      <dgm:t>
        <a:bodyPr/>
        <a:lstStyle/>
        <a:p>
          <a:pPr rtl="0"/>
          <a:r>
            <a:rPr lang="fr-FR" dirty="0" smtClean="0"/>
            <a:t>Cet exercice n’est pas un Tribunal pour condamner ou délivrer un quitus. </a:t>
          </a:r>
          <a:endParaRPr lang="fr-FR" dirty="0"/>
        </a:p>
      </dgm:t>
    </dgm:pt>
    <dgm:pt modelId="{1EF645D7-750A-45A5-9056-94B4F529C882}" type="parTrans" cxnId="{AD0A13E5-7C6E-45A8-8845-22EFDF12E0B2}">
      <dgm:prSet/>
      <dgm:spPr/>
      <dgm:t>
        <a:bodyPr/>
        <a:lstStyle/>
        <a:p>
          <a:endParaRPr lang="fr-FR"/>
        </a:p>
      </dgm:t>
    </dgm:pt>
    <dgm:pt modelId="{0949397A-BA81-4785-8A4F-E43C5C797650}" type="sibTrans" cxnId="{AD0A13E5-7C6E-45A8-8845-22EFDF12E0B2}">
      <dgm:prSet/>
      <dgm:spPr/>
      <dgm:t>
        <a:bodyPr/>
        <a:lstStyle/>
        <a:p>
          <a:endParaRPr lang="fr-FR"/>
        </a:p>
      </dgm:t>
    </dgm:pt>
    <dgm:pt modelId="{97AEB004-4B33-498C-9BAF-4D3FE0BC67AF}">
      <dgm:prSet/>
      <dgm:spPr/>
      <dgm:t>
        <a:bodyPr/>
        <a:lstStyle/>
        <a:p>
          <a:pPr rtl="0"/>
          <a:r>
            <a:rPr lang="fr-FR" dirty="0" smtClean="0"/>
            <a:t>Il s’agit d’ une clarification collective avant une prise de position individuelle.</a:t>
          </a:r>
          <a:endParaRPr lang="fr-FR" dirty="0"/>
        </a:p>
      </dgm:t>
    </dgm:pt>
    <dgm:pt modelId="{E4E72BF7-2995-43D5-83FD-9A16EB122534}" type="parTrans" cxnId="{5A37D0AC-F869-405F-B2BB-745C0C53204F}">
      <dgm:prSet/>
      <dgm:spPr/>
      <dgm:t>
        <a:bodyPr/>
        <a:lstStyle/>
        <a:p>
          <a:endParaRPr lang="fr-FR"/>
        </a:p>
      </dgm:t>
    </dgm:pt>
    <dgm:pt modelId="{05C1DA14-33EB-4AE2-B6C4-499374BCC68A}" type="sibTrans" cxnId="{5A37D0AC-F869-405F-B2BB-745C0C53204F}">
      <dgm:prSet/>
      <dgm:spPr/>
      <dgm:t>
        <a:bodyPr/>
        <a:lstStyle/>
        <a:p>
          <a:endParaRPr lang="fr-FR"/>
        </a:p>
      </dgm:t>
    </dgm:pt>
    <dgm:pt modelId="{990E8819-D276-4ED2-A378-B268024B38BA}" type="pres">
      <dgm:prSet presAssocID="{67024D49-7579-46B0-8357-17EB9672FF0F}" presName="linear" presStyleCnt="0">
        <dgm:presLayoutVars>
          <dgm:animLvl val="lvl"/>
          <dgm:resizeHandles val="exact"/>
        </dgm:presLayoutVars>
      </dgm:prSet>
      <dgm:spPr/>
      <dgm:t>
        <a:bodyPr/>
        <a:lstStyle/>
        <a:p>
          <a:endParaRPr lang="fr-FR"/>
        </a:p>
      </dgm:t>
    </dgm:pt>
    <dgm:pt modelId="{1F513A5A-418C-49B3-BDF3-DA67B77061D0}" type="pres">
      <dgm:prSet presAssocID="{513FACC4-F926-4BA6-BBBE-845988A52E07}" presName="parentText" presStyleLbl="node1" presStyleIdx="0" presStyleCnt="3">
        <dgm:presLayoutVars>
          <dgm:chMax val="0"/>
          <dgm:bulletEnabled val="1"/>
        </dgm:presLayoutVars>
      </dgm:prSet>
      <dgm:spPr/>
      <dgm:t>
        <a:bodyPr/>
        <a:lstStyle/>
        <a:p>
          <a:endParaRPr lang="fr-FR"/>
        </a:p>
      </dgm:t>
    </dgm:pt>
    <dgm:pt modelId="{7A6A63B8-885D-4AD5-A27A-D50AE0A9CC56}" type="pres">
      <dgm:prSet presAssocID="{4D39B0B5-E454-4783-BA83-9F7F40C37934}" presName="spacer" presStyleCnt="0"/>
      <dgm:spPr/>
    </dgm:pt>
    <dgm:pt modelId="{8B232B68-7274-4F2F-B7B6-856911088725}" type="pres">
      <dgm:prSet presAssocID="{97085E22-D9AD-4B37-8DEE-C9C45FAE2900}" presName="parentText" presStyleLbl="node1" presStyleIdx="1" presStyleCnt="3">
        <dgm:presLayoutVars>
          <dgm:chMax val="0"/>
          <dgm:bulletEnabled val="1"/>
        </dgm:presLayoutVars>
      </dgm:prSet>
      <dgm:spPr/>
      <dgm:t>
        <a:bodyPr/>
        <a:lstStyle/>
        <a:p>
          <a:endParaRPr lang="fr-FR"/>
        </a:p>
      </dgm:t>
    </dgm:pt>
    <dgm:pt modelId="{212DDA0A-0E35-4A6A-82EE-9C53534E15E3}" type="pres">
      <dgm:prSet presAssocID="{0949397A-BA81-4785-8A4F-E43C5C797650}" presName="spacer" presStyleCnt="0"/>
      <dgm:spPr/>
    </dgm:pt>
    <dgm:pt modelId="{EB15B61C-FCC0-41A3-8308-6D7888C6A402}" type="pres">
      <dgm:prSet presAssocID="{97AEB004-4B33-498C-9BAF-4D3FE0BC67AF}" presName="parentText" presStyleLbl="node1" presStyleIdx="2" presStyleCnt="3">
        <dgm:presLayoutVars>
          <dgm:chMax val="0"/>
          <dgm:bulletEnabled val="1"/>
        </dgm:presLayoutVars>
      </dgm:prSet>
      <dgm:spPr/>
      <dgm:t>
        <a:bodyPr/>
        <a:lstStyle/>
        <a:p>
          <a:endParaRPr lang="fr-FR"/>
        </a:p>
      </dgm:t>
    </dgm:pt>
  </dgm:ptLst>
  <dgm:cxnLst>
    <dgm:cxn modelId="{5A37D0AC-F869-405F-B2BB-745C0C53204F}" srcId="{67024D49-7579-46B0-8357-17EB9672FF0F}" destId="{97AEB004-4B33-498C-9BAF-4D3FE0BC67AF}" srcOrd="2" destOrd="0" parTransId="{E4E72BF7-2995-43D5-83FD-9A16EB122534}" sibTransId="{05C1DA14-33EB-4AE2-B6C4-499374BCC68A}"/>
    <dgm:cxn modelId="{AD0A13E5-7C6E-45A8-8845-22EFDF12E0B2}" srcId="{67024D49-7579-46B0-8357-17EB9672FF0F}" destId="{97085E22-D9AD-4B37-8DEE-C9C45FAE2900}" srcOrd="1" destOrd="0" parTransId="{1EF645D7-750A-45A5-9056-94B4F529C882}" sibTransId="{0949397A-BA81-4785-8A4F-E43C5C797650}"/>
    <dgm:cxn modelId="{E0E8CE4E-BCCF-4AE8-9D82-9040086E33D7}" type="presOf" srcId="{97085E22-D9AD-4B37-8DEE-C9C45FAE2900}" destId="{8B232B68-7274-4F2F-B7B6-856911088725}" srcOrd="0" destOrd="0" presId="urn:microsoft.com/office/officeart/2005/8/layout/vList2"/>
    <dgm:cxn modelId="{52DF6DCF-60C3-4F07-999C-18F40B53520E}" srcId="{67024D49-7579-46B0-8357-17EB9672FF0F}" destId="{513FACC4-F926-4BA6-BBBE-845988A52E07}" srcOrd="0" destOrd="0" parTransId="{0510B947-736A-4BA5-B6DC-0542D5782D06}" sibTransId="{4D39B0B5-E454-4783-BA83-9F7F40C37934}"/>
    <dgm:cxn modelId="{E9884FF6-50AD-4490-8D62-452A568F307F}" type="presOf" srcId="{513FACC4-F926-4BA6-BBBE-845988A52E07}" destId="{1F513A5A-418C-49B3-BDF3-DA67B77061D0}" srcOrd="0" destOrd="0" presId="urn:microsoft.com/office/officeart/2005/8/layout/vList2"/>
    <dgm:cxn modelId="{FA061BA7-FE26-4D7D-A419-5E61B712304C}" type="presOf" srcId="{97AEB004-4B33-498C-9BAF-4D3FE0BC67AF}" destId="{EB15B61C-FCC0-41A3-8308-6D7888C6A402}" srcOrd="0" destOrd="0" presId="urn:microsoft.com/office/officeart/2005/8/layout/vList2"/>
    <dgm:cxn modelId="{FA5364D4-7ABF-4BF7-B3EA-56FF3765927A}" type="presOf" srcId="{67024D49-7579-46B0-8357-17EB9672FF0F}" destId="{990E8819-D276-4ED2-A378-B268024B38BA}" srcOrd="0" destOrd="0" presId="urn:microsoft.com/office/officeart/2005/8/layout/vList2"/>
    <dgm:cxn modelId="{098B8A70-4383-42E7-BEF4-D032C68DF370}" type="presParOf" srcId="{990E8819-D276-4ED2-A378-B268024B38BA}" destId="{1F513A5A-418C-49B3-BDF3-DA67B77061D0}" srcOrd="0" destOrd="0" presId="urn:microsoft.com/office/officeart/2005/8/layout/vList2"/>
    <dgm:cxn modelId="{864FBBF1-C32C-4B01-8812-25838FA74906}" type="presParOf" srcId="{990E8819-D276-4ED2-A378-B268024B38BA}" destId="{7A6A63B8-885D-4AD5-A27A-D50AE0A9CC56}" srcOrd="1" destOrd="0" presId="urn:microsoft.com/office/officeart/2005/8/layout/vList2"/>
    <dgm:cxn modelId="{E17A9CD2-F777-4D76-9CAB-C36636A8A17E}" type="presParOf" srcId="{990E8819-D276-4ED2-A378-B268024B38BA}" destId="{8B232B68-7274-4F2F-B7B6-856911088725}" srcOrd="2" destOrd="0" presId="urn:microsoft.com/office/officeart/2005/8/layout/vList2"/>
    <dgm:cxn modelId="{1821EAEE-FE6C-43B6-88D4-AA405C15728A}" type="presParOf" srcId="{990E8819-D276-4ED2-A378-B268024B38BA}" destId="{212DDA0A-0E35-4A6A-82EE-9C53534E15E3}" srcOrd="3" destOrd="0" presId="urn:microsoft.com/office/officeart/2005/8/layout/vList2"/>
    <dgm:cxn modelId="{CCBC9B79-BD90-4B04-A3A1-7D98DB62EEB0}" type="presParOf" srcId="{990E8819-D276-4ED2-A378-B268024B38BA}" destId="{EB15B61C-FCC0-41A3-8308-6D7888C6A40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ECA097-C009-4D0F-B1C2-D3F10AD1117A}" type="doc">
      <dgm:prSet loTypeId="urn:microsoft.com/office/officeart/2005/8/layout/vList2" loCatId="list" qsTypeId="urn:microsoft.com/office/officeart/2005/8/quickstyle/3d9" qsCatId="3D" csTypeId="urn:microsoft.com/office/officeart/2005/8/colors/colorful5" csCatId="colorful" phldr="1"/>
      <dgm:spPr/>
      <dgm:t>
        <a:bodyPr/>
        <a:lstStyle/>
        <a:p>
          <a:endParaRPr lang="fr-FR"/>
        </a:p>
      </dgm:t>
    </dgm:pt>
    <dgm:pt modelId="{B191EAE6-9FF6-47B9-B8F5-2F428A15D55F}">
      <dgm:prSet/>
      <dgm:spPr/>
      <dgm:t>
        <a:bodyPr/>
        <a:lstStyle/>
        <a:p>
          <a:pPr rtl="0"/>
          <a:r>
            <a:rPr lang="fr-FR" dirty="0" smtClean="0"/>
            <a:t>Chaque participant doit, au sortir de la séance, être mieux instruit pour échanger sereinement sur la position qu’il devrait prendre par rapport au référendum.</a:t>
          </a:r>
          <a:endParaRPr lang="fr-FR" dirty="0"/>
        </a:p>
      </dgm:t>
    </dgm:pt>
    <dgm:pt modelId="{7350FFF3-9F42-40EE-A5B5-EAE66DFE866B}" type="parTrans" cxnId="{68BA4960-4660-49E1-B9B6-70592B245A56}">
      <dgm:prSet/>
      <dgm:spPr/>
      <dgm:t>
        <a:bodyPr/>
        <a:lstStyle/>
        <a:p>
          <a:endParaRPr lang="fr-FR"/>
        </a:p>
      </dgm:t>
    </dgm:pt>
    <dgm:pt modelId="{3552445E-8EB0-4A8C-9238-4BCF60778FB8}" type="sibTrans" cxnId="{68BA4960-4660-49E1-B9B6-70592B245A56}">
      <dgm:prSet/>
      <dgm:spPr/>
      <dgm:t>
        <a:bodyPr/>
        <a:lstStyle/>
        <a:p>
          <a:endParaRPr lang="fr-FR"/>
        </a:p>
      </dgm:t>
    </dgm:pt>
    <dgm:pt modelId="{8EB06183-F854-4408-823E-B42218E355C1}" type="pres">
      <dgm:prSet presAssocID="{22ECA097-C009-4D0F-B1C2-D3F10AD1117A}" presName="linear" presStyleCnt="0">
        <dgm:presLayoutVars>
          <dgm:animLvl val="lvl"/>
          <dgm:resizeHandles val="exact"/>
        </dgm:presLayoutVars>
      </dgm:prSet>
      <dgm:spPr/>
      <dgm:t>
        <a:bodyPr/>
        <a:lstStyle/>
        <a:p>
          <a:endParaRPr lang="fr-FR"/>
        </a:p>
      </dgm:t>
    </dgm:pt>
    <dgm:pt modelId="{BC6F5003-491F-47A1-84CF-A41CE84D3644}" type="pres">
      <dgm:prSet presAssocID="{B191EAE6-9FF6-47B9-B8F5-2F428A15D55F}" presName="parentText" presStyleLbl="node1" presStyleIdx="0" presStyleCnt="1">
        <dgm:presLayoutVars>
          <dgm:chMax val="0"/>
          <dgm:bulletEnabled val="1"/>
        </dgm:presLayoutVars>
      </dgm:prSet>
      <dgm:spPr/>
      <dgm:t>
        <a:bodyPr/>
        <a:lstStyle/>
        <a:p>
          <a:endParaRPr lang="fr-FR"/>
        </a:p>
      </dgm:t>
    </dgm:pt>
  </dgm:ptLst>
  <dgm:cxnLst>
    <dgm:cxn modelId="{732355CD-385E-43B0-BC98-F8C70B9D78A8}" type="presOf" srcId="{22ECA097-C009-4D0F-B1C2-D3F10AD1117A}" destId="{8EB06183-F854-4408-823E-B42218E355C1}" srcOrd="0" destOrd="0" presId="urn:microsoft.com/office/officeart/2005/8/layout/vList2"/>
    <dgm:cxn modelId="{68BA4960-4660-49E1-B9B6-70592B245A56}" srcId="{22ECA097-C009-4D0F-B1C2-D3F10AD1117A}" destId="{B191EAE6-9FF6-47B9-B8F5-2F428A15D55F}" srcOrd="0" destOrd="0" parTransId="{7350FFF3-9F42-40EE-A5B5-EAE66DFE866B}" sibTransId="{3552445E-8EB0-4A8C-9238-4BCF60778FB8}"/>
    <dgm:cxn modelId="{848049EC-5DB6-4A08-9AE4-7856B9E1CCAF}" type="presOf" srcId="{B191EAE6-9FF6-47B9-B8F5-2F428A15D55F}" destId="{BC6F5003-491F-47A1-84CF-A41CE84D3644}" srcOrd="0" destOrd="0" presId="urn:microsoft.com/office/officeart/2005/8/layout/vList2"/>
    <dgm:cxn modelId="{AFAE24EA-8DDD-48E6-AC5D-6755B7DD90DA}" type="presParOf" srcId="{8EB06183-F854-4408-823E-B42218E355C1}" destId="{BC6F5003-491F-47A1-84CF-A41CE84D364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9873B8-6B09-4C63-B967-FB119E18A903}" type="doc">
      <dgm:prSet loTypeId="urn:microsoft.com/office/officeart/2005/8/layout/vList2" loCatId="list" qsTypeId="urn:microsoft.com/office/officeart/2005/8/quickstyle/3d9" qsCatId="3D" csTypeId="urn:microsoft.com/office/officeart/2005/8/colors/accent1_2" csCatId="accent1" phldr="1"/>
      <dgm:spPr/>
      <dgm:t>
        <a:bodyPr/>
        <a:lstStyle/>
        <a:p>
          <a:endParaRPr lang="fr-FR"/>
        </a:p>
      </dgm:t>
    </dgm:pt>
    <dgm:pt modelId="{C216D99F-C540-4B9A-ABE1-7D83857DEEE9}">
      <dgm:prSet/>
      <dgm:spPr/>
      <dgm:t>
        <a:bodyPr/>
        <a:lstStyle/>
        <a:p>
          <a:pPr rtl="0"/>
          <a:r>
            <a:rPr lang="fr-FR" b="0" i="1" dirty="0" smtClean="0"/>
            <a:t>1.1. Diagnostic</a:t>
          </a:r>
          <a:endParaRPr lang="fr-FR" dirty="0"/>
        </a:p>
      </dgm:t>
    </dgm:pt>
    <dgm:pt modelId="{807EFEBF-A988-4E46-8E24-FC5A09ABB322}" type="parTrans" cxnId="{3DD05715-3936-4CF4-B7BF-BCCA736CB6F1}">
      <dgm:prSet/>
      <dgm:spPr/>
      <dgm:t>
        <a:bodyPr/>
        <a:lstStyle/>
        <a:p>
          <a:endParaRPr lang="fr-FR"/>
        </a:p>
      </dgm:t>
    </dgm:pt>
    <dgm:pt modelId="{196D3D34-A4FC-430C-BC03-56DE7017185F}" type="sibTrans" cxnId="{3DD05715-3936-4CF4-B7BF-BCCA736CB6F1}">
      <dgm:prSet/>
      <dgm:spPr/>
      <dgm:t>
        <a:bodyPr/>
        <a:lstStyle/>
        <a:p>
          <a:endParaRPr lang="fr-FR"/>
        </a:p>
      </dgm:t>
    </dgm:pt>
    <dgm:pt modelId="{94B83260-C07A-43FF-BC30-00646EDF6AE9}" type="pres">
      <dgm:prSet presAssocID="{E29873B8-6B09-4C63-B967-FB119E18A903}" presName="linear" presStyleCnt="0">
        <dgm:presLayoutVars>
          <dgm:animLvl val="lvl"/>
          <dgm:resizeHandles val="exact"/>
        </dgm:presLayoutVars>
      </dgm:prSet>
      <dgm:spPr/>
      <dgm:t>
        <a:bodyPr/>
        <a:lstStyle/>
        <a:p>
          <a:endParaRPr lang="fr-FR"/>
        </a:p>
      </dgm:t>
    </dgm:pt>
    <dgm:pt modelId="{C492DE5F-2D25-4DF8-B5C3-D06F63A51E4D}" type="pres">
      <dgm:prSet presAssocID="{C216D99F-C540-4B9A-ABE1-7D83857DEEE9}" presName="parentText" presStyleLbl="node1" presStyleIdx="0" presStyleCnt="1">
        <dgm:presLayoutVars>
          <dgm:chMax val="0"/>
          <dgm:bulletEnabled val="1"/>
        </dgm:presLayoutVars>
      </dgm:prSet>
      <dgm:spPr/>
      <dgm:t>
        <a:bodyPr/>
        <a:lstStyle/>
        <a:p>
          <a:endParaRPr lang="fr-FR"/>
        </a:p>
      </dgm:t>
    </dgm:pt>
  </dgm:ptLst>
  <dgm:cxnLst>
    <dgm:cxn modelId="{9B3E8BAE-F15C-44DF-ADE2-FFA4019F32D8}" type="presOf" srcId="{E29873B8-6B09-4C63-B967-FB119E18A903}" destId="{94B83260-C07A-43FF-BC30-00646EDF6AE9}" srcOrd="0" destOrd="0" presId="urn:microsoft.com/office/officeart/2005/8/layout/vList2"/>
    <dgm:cxn modelId="{ABE2943C-9C36-400A-8A09-9938F9812D73}" type="presOf" srcId="{C216D99F-C540-4B9A-ABE1-7D83857DEEE9}" destId="{C492DE5F-2D25-4DF8-B5C3-D06F63A51E4D}" srcOrd="0" destOrd="0" presId="urn:microsoft.com/office/officeart/2005/8/layout/vList2"/>
    <dgm:cxn modelId="{3DD05715-3936-4CF4-B7BF-BCCA736CB6F1}" srcId="{E29873B8-6B09-4C63-B967-FB119E18A903}" destId="{C216D99F-C540-4B9A-ABE1-7D83857DEEE9}" srcOrd="0" destOrd="0" parTransId="{807EFEBF-A988-4E46-8E24-FC5A09ABB322}" sibTransId="{196D3D34-A4FC-430C-BC03-56DE7017185F}"/>
    <dgm:cxn modelId="{D1DEF30E-2C0F-4DB6-A427-B6C42BB1BC88}" type="presParOf" srcId="{94B83260-C07A-43FF-BC30-00646EDF6AE9}" destId="{C492DE5F-2D25-4DF8-B5C3-D06F63A51E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9873B8-6B09-4C63-B967-FB119E18A903}" type="doc">
      <dgm:prSet loTypeId="urn:microsoft.com/office/officeart/2005/8/layout/vList2" loCatId="list" qsTypeId="urn:microsoft.com/office/officeart/2005/8/quickstyle/3d9" qsCatId="3D" csTypeId="urn:microsoft.com/office/officeart/2005/8/colors/accent1_2" csCatId="accent1" phldr="1"/>
      <dgm:spPr/>
      <dgm:t>
        <a:bodyPr/>
        <a:lstStyle/>
        <a:p>
          <a:endParaRPr lang="fr-FR"/>
        </a:p>
      </dgm:t>
    </dgm:pt>
    <dgm:pt modelId="{C216D99F-C540-4B9A-ABE1-7D83857DEEE9}">
      <dgm:prSet/>
      <dgm:spPr/>
      <dgm:t>
        <a:bodyPr/>
        <a:lstStyle/>
        <a:p>
          <a:pPr rtl="0"/>
          <a:r>
            <a:rPr lang="fr-FR" b="0" i="1" dirty="0" smtClean="0"/>
            <a:t>1.2. Propositions Phares </a:t>
          </a:r>
          <a:endParaRPr lang="fr-FR" dirty="0"/>
        </a:p>
      </dgm:t>
    </dgm:pt>
    <dgm:pt modelId="{807EFEBF-A988-4E46-8E24-FC5A09ABB322}" type="parTrans" cxnId="{3DD05715-3936-4CF4-B7BF-BCCA736CB6F1}">
      <dgm:prSet/>
      <dgm:spPr/>
      <dgm:t>
        <a:bodyPr/>
        <a:lstStyle/>
        <a:p>
          <a:endParaRPr lang="fr-FR"/>
        </a:p>
      </dgm:t>
    </dgm:pt>
    <dgm:pt modelId="{196D3D34-A4FC-430C-BC03-56DE7017185F}" type="sibTrans" cxnId="{3DD05715-3936-4CF4-B7BF-BCCA736CB6F1}">
      <dgm:prSet/>
      <dgm:spPr/>
      <dgm:t>
        <a:bodyPr/>
        <a:lstStyle/>
        <a:p>
          <a:endParaRPr lang="fr-FR"/>
        </a:p>
      </dgm:t>
    </dgm:pt>
    <dgm:pt modelId="{94B83260-C07A-43FF-BC30-00646EDF6AE9}" type="pres">
      <dgm:prSet presAssocID="{E29873B8-6B09-4C63-B967-FB119E18A903}" presName="linear" presStyleCnt="0">
        <dgm:presLayoutVars>
          <dgm:animLvl val="lvl"/>
          <dgm:resizeHandles val="exact"/>
        </dgm:presLayoutVars>
      </dgm:prSet>
      <dgm:spPr/>
      <dgm:t>
        <a:bodyPr/>
        <a:lstStyle/>
        <a:p>
          <a:endParaRPr lang="fr-FR"/>
        </a:p>
      </dgm:t>
    </dgm:pt>
    <dgm:pt modelId="{C492DE5F-2D25-4DF8-B5C3-D06F63A51E4D}" type="pres">
      <dgm:prSet presAssocID="{C216D99F-C540-4B9A-ABE1-7D83857DEEE9}" presName="parentText" presStyleLbl="node1" presStyleIdx="0" presStyleCnt="1">
        <dgm:presLayoutVars>
          <dgm:chMax val="0"/>
          <dgm:bulletEnabled val="1"/>
        </dgm:presLayoutVars>
      </dgm:prSet>
      <dgm:spPr/>
      <dgm:t>
        <a:bodyPr/>
        <a:lstStyle/>
        <a:p>
          <a:endParaRPr lang="fr-FR"/>
        </a:p>
      </dgm:t>
    </dgm:pt>
  </dgm:ptLst>
  <dgm:cxnLst>
    <dgm:cxn modelId="{91F06AE9-10CA-4AA3-99DB-968A17EEFD82}" type="presOf" srcId="{E29873B8-6B09-4C63-B967-FB119E18A903}" destId="{94B83260-C07A-43FF-BC30-00646EDF6AE9}" srcOrd="0" destOrd="0" presId="urn:microsoft.com/office/officeart/2005/8/layout/vList2"/>
    <dgm:cxn modelId="{7C231FE7-CA10-4EA4-8D73-601E64E9D87E}" type="presOf" srcId="{C216D99F-C540-4B9A-ABE1-7D83857DEEE9}" destId="{C492DE5F-2D25-4DF8-B5C3-D06F63A51E4D}" srcOrd="0" destOrd="0" presId="urn:microsoft.com/office/officeart/2005/8/layout/vList2"/>
    <dgm:cxn modelId="{3DD05715-3936-4CF4-B7BF-BCCA736CB6F1}" srcId="{E29873B8-6B09-4C63-B967-FB119E18A903}" destId="{C216D99F-C540-4B9A-ABE1-7D83857DEEE9}" srcOrd="0" destOrd="0" parTransId="{807EFEBF-A988-4E46-8E24-FC5A09ABB322}" sibTransId="{196D3D34-A4FC-430C-BC03-56DE7017185F}"/>
    <dgm:cxn modelId="{6441BAC8-42A8-4969-8B8E-13A6E4614A8D}" type="presParOf" srcId="{94B83260-C07A-43FF-BC30-00646EDF6AE9}" destId="{C492DE5F-2D25-4DF8-B5C3-D06F63A51E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88029E-1C4A-413E-8D95-D0090891A679}" type="doc">
      <dgm:prSet loTypeId="urn:microsoft.com/office/officeart/2009/3/layout/RandomtoResultProcess" loCatId="process" qsTypeId="urn:microsoft.com/office/officeart/2005/8/quickstyle/simple3" qsCatId="simple" csTypeId="urn:microsoft.com/office/officeart/2005/8/colors/colorful3" csCatId="colorful" phldr="1"/>
      <dgm:spPr/>
      <dgm:t>
        <a:bodyPr/>
        <a:lstStyle/>
        <a:p>
          <a:endParaRPr lang="fr-FR"/>
        </a:p>
      </dgm:t>
    </dgm:pt>
    <dgm:pt modelId="{29A7904F-E0BE-457B-842E-E0B7A1583179}">
      <dgm:prSet custT="1"/>
      <dgm:spPr/>
      <dgm:t>
        <a:bodyPr/>
        <a:lstStyle/>
        <a:p>
          <a:pPr rtl="0"/>
          <a:r>
            <a:rPr lang="fr-FR" sz="2800" b="0" dirty="0" smtClean="0">
              <a:solidFill>
                <a:schemeClr val="accent5">
                  <a:lumMod val="75000"/>
                </a:schemeClr>
              </a:solidFill>
              <a:latin typeface="Arial Black" panose="020B0A04020102020204" pitchFamily="34" charset="0"/>
            </a:rPr>
            <a:t>Yoonu Yokkute </a:t>
          </a:r>
        </a:p>
        <a:p>
          <a:pPr rtl="0"/>
          <a:r>
            <a:rPr lang="fr-FR" sz="2200" dirty="0" smtClean="0"/>
            <a:t>en matière de  </a:t>
          </a:r>
        </a:p>
        <a:p>
          <a:pPr rtl="0"/>
          <a:r>
            <a:rPr lang="fr-FR" sz="2200" dirty="0" smtClean="0">
              <a:latin typeface="Berlin Sans FB Demi" panose="020E0802020502020306" pitchFamily="34" charset="0"/>
            </a:rPr>
            <a:t>Réformes Institutionnelles</a:t>
          </a:r>
          <a:endParaRPr lang="fr-FR" sz="2200" dirty="0">
            <a:latin typeface="Berlin Sans FB Demi" panose="020E0802020502020306" pitchFamily="34" charset="0"/>
          </a:endParaRPr>
        </a:p>
      </dgm:t>
    </dgm:pt>
    <dgm:pt modelId="{0785F56C-9301-496A-B7C2-8CC00097DC01}" type="parTrans" cxnId="{9EC77B4A-26F6-4E4B-B743-21E23E0EA60D}">
      <dgm:prSet/>
      <dgm:spPr/>
      <dgm:t>
        <a:bodyPr/>
        <a:lstStyle/>
        <a:p>
          <a:endParaRPr lang="fr-FR"/>
        </a:p>
      </dgm:t>
    </dgm:pt>
    <dgm:pt modelId="{B8A41828-DC3A-4F67-BBFE-611B2BB829FF}" type="sibTrans" cxnId="{9EC77B4A-26F6-4E4B-B743-21E23E0EA60D}">
      <dgm:prSet/>
      <dgm:spPr/>
      <dgm:t>
        <a:bodyPr/>
        <a:lstStyle/>
        <a:p>
          <a:endParaRPr lang="fr-FR"/>
        </a:p>
      </dgm:t>
    </dgm:pt>
    <dgm:pt modelId="{B8E20939-87C4-4ADD-8756-8701F308FD8C}" type="pres">
      <dgm:prSet presAssocID="{F788029E-1C4A-413E-8D95-D0090891A679}" presName="Name0" presStyleCnt="0">
        <dgm:presLayoutVars>
          <dgm:dir/>
          <dgm:animOne val="branch"/>
          <dgm:animLvl val="lvl"/>
        </dgm:presLayoutVars>
      </dgm:prSet>
      <dgm:spPr/>
      <dgm:t>
        <a:bodyPr/>
        <a:lstStyle/>
        <a:p>
          <a:endParaRPr lang="fr-FR"/>
        </a:p>
      </dgm:t>
    </dgm:pt>
    <dgm:pt modelId="{65579B13-F1DD-4BFA-A1EC-459C31EB24FD}" type="pres">
      <dgm:prSet presAssocID="{29A7904F-E0BE-457B-842E-E0B7A1583179}" presName="chaos" presStyleCnt="0"/>
      <dgm:spPr/>
    </dgm:pt>
    <dgm:pt modelId="{6ED01DCA-0A47-4595-8717-7BA1F73556DF}" type="pres">
      <dgm:prSet presAssocID="{29A7904F-E0BE-457B-842E-E0B7A1583179}" presName="parTx1" presStyleLbl="revTx" presStyleIdx="0" presStyleCnt="1"/>
      <dgm:spPr/>
      <dgm:t>
        <a:bodyPr/>
        <a:lstStyle/>
        <a:p>
          <a:endParaRPr lang="fr-FR"/>
        </a:p>
      </dgm:t>
    </dgm:pt>
    <dgm:pt modelId="{DA4D6BC0-7B55-4693-8501-E81396549F79}" type="pres">
      <dgm:prSet presAssocID="{29A7904F-E0BE-457B-842E-E0B7A1583179}" presName="c1" presStyleLbl="node1" presStyleIdx="0" presStyleCnt="18"/>
      <dgm:spPr/>
    </dgm:pt>
    <dgm:pt modelId="{48FEF5A2-9F9A-4617-A797-8CEB57339C27}" type="pres">
      <dgm:prSet presAssocID="{29A7904F-E0BE-457B-842E-E0B7A1583179}" presName="c2" presStyleLbl="node1" presStyleIdx="1" presStyleCnt="18"/>
      <dgm:spPr/>
    </dgm:pt>
    <dgm:pt modelId="{BBA72240-874E-45C8-A20E-8345BBA82375}" type="pres">
      <dgm:prSet presAssocID="{29A7904F-E0BE-457B-842E-E0B7A1583179}" presName="c3" presStyleLbl="node1" presStyleIdx="2" presStyleCnt="18"/>
      <dgm:spPr/>
    </dgm:pt>
    <dgm:pt modelId="{7D16A391-58FD-44E4-93C9-B9956330EC5F}" type="pres">
      <dgm:prSet presAssocID="{29A7904F-E0BE-457B-842E-E0B7A1583179}" presName="c4" presStyleLbl="node1" presStyleIdx="3" presStyleCnt="18"/>
      <dgm:spPr/>
    </dgm:pt>
    <dgm:pt modelId="{F61BFC60-E0CB-4AC1-808F-F2F25F0D6E61}" type="pres">
      <dgm:prSet presAssocID="{29A7904F-E0BE-457B-842E-E0B7A1583179}" presName="c5" presStyleLbl="node1" presStyleIdx="4" presStyleCnt="18"/>
      <dgm:spPr/>
    </dgm:pt>
    <dgm:pt modelId="{2E49AE7A-8560-4BA8-BA94-AA1806CBB4CD}" type="pres">
      <dgm:prSet presAssocID="{29A7904F-E0BE-457B-842E-E0B7A1583179}" presName="c6" presStyleLbl="node1" presStyleIdx="5" presStyleCnt="18"/>
      <dgm:spPr/>
    </dgm:pt>
    <dgm:pt modelId="{CA2D0EFC-88E5-416B-8A41-83A0C3A3E1DD}" type="pres">
      <dgm:prSet presAssocID="{29A7904F-E0BE-457B-842E-E0B7A1583179}" presName="c7" presStyleLbl="node1" presStyleIdx="6" presStyleCnt="18"/>
      <dgm:spPr/>
    </dgm:pt>
    <dgm:pt modelId="{2C89B15E-A840-47BC-B613-3155D6D770F7}" type="pres">
      <dgm:prSet presAssocID="{29A7904F-E0BE-457B-842E-E0B7A1583179}" presName="c8" presStyleLbl="node1" presStyleIdx="7" presStyleCnt="18"/>
      <dgm:spPr/>
    </dgm:pt>
    <dgm:pt modelId="{96FCFC63-BA4D-4703-A2BB-4DD38CA50638}" type="pres">
      <dgm:prSet presAssocID="{29A7904F-E0BE-457B-842E-E0B7A1583179}" presName="c9" presStyleLbl="node1" presStyleIdx="8" presStyleCnt="18"/>
      <dgm:spPr/>
    </dgm:pt>
    <dgm:pt modelId="{D4746514-D079-423B-993E-1E2B0D1938B5}" type="pres">
      <dgm:prSet presAssocID="{29A7904F-E0BE-457B-842E-E0B7A1583179}" presName="c10" presStyleLbl="node1" presStyleIdx="9" presStyleCnt="18"/>
      <dgm:spPr/>
    </dgm:pt>
    <dgm:pt modelId="{3C8E418E-1B68-4D3C-9DBB-05B2EBE68B3A}" type="pres">
      <dgm:prSet presAssocID="{29A7904F-E0BE-457B-842E-E0B7A1583179}" presName="c11" presStyleLbl="node1" presStyleIdx="10" presStyleCnt="18"/>
      <dgm:spPr/>
    </dgm:pt>
    <dgm:pt modelId="{491FDBB8-2D4F-4BD1-99DD-2B183394B08E}" type="pres">
      <dgm:prSet presAssocID="{29A7904F-E0BE-457B-842E-E0B7A1583179}" presName="c12" presStyleLbl="node1" presStyleIdx="11" presStyleCnt="18"/>
      <dgm:spPr/>
    </dgm:pt>
    <dgm:pt modelId="{6E6C64AC-5017-46EE-80E3-768957FC564D}" type="pres">
      <dgm:prSet presAssocID="{29A7904F-E0BE-457B-842E-E0B7A1583179}" presName="c13" presStyleLbl="node1" presStyleIdx="12" presStyleCnt="18"/>
      <dgm:spPr/>
    </dgm:pt>
    <dgm:pt modelId="{AA1A4D37-CFED-4612-9A1B-EED7845CEE2E}" type="pres">
      <dgm:prSet presAssocID="{29A7904F-E0BE-457B-842E-E0B7A1583179}" presName="c14" presStyleLbl="node1" presStyleIdx="13" presStyleCnt="18"/>
      <dgm:spPr/>
    </dgm:pt>
    <dgm:pt modelId="{1D209814-B2CC-400A-8141-5EF7CD6F33E2}" type="pres">
      <dgm:prSet presAssocID="{29A7904F-E0BE-457B-842E-E0B7A1583179}" presName="c15" presStyleLbl="node1" presStyleIdx="14" presStyleCnt="18"/>
      <dgm:spPr/>
    </dgm:pt>
    <dgm:pt modelId="{80E21AB6-D190-467C-BDF0-A4B355EA1166}" type="pres">
      <dgm:prSet presAssocID="{29A7904F-E0BE-457B-842E-E0B7A1583179}" presName="c16" presStyleLbl="node1" presStyleIdx="15" presStyleCnt="18"/>
      <dgm:spPr/>
    </dgm:pt>
    <dgm:pt modelId="{5152C427-78EF-4BDB-AC15-852576B7F866}" type="pres">
      <dgm:prSet presAssocID="{29A7904F-E0BE-457B-842E-E0B7A1583179}" presName="c17" presStyleLbl="node1" presStyleIdx="16" presStyleCnt="18"/>
      <dgm:spPr/>
    </dgm:pt>
    <dgm:pt modelId="{D137C4C9-739A-4B1B-B18E-CA7C02E44FAB}" type="pres">
      <dgm:prSet presAssocID="{29A7904F-E0BE-457B-842E-E0B7A1583179}" presName="c18" presStyleLbl="node1" presStyleIdx="17" presStyleCnt="18"/>
      <dgm:spPr/>
    </dgm:pt>
  </dgm:ptLst>
  <dgm:cxnLst>
    <dgm:cxn modelId="{9EC77B4A-26F6-4E4B-B743-21E23E0EA60D}" srcId="{F788029E-1C4A-413E-8D95-D0090891A679}" destId="{29A7904F-E0BE-457B-842E-E0B7A1583179}" srcOrd="0" destOrd="0" parTransId="{0785F56C-9301-496A-B7C2-8CC00097DC01}" sibTransId="{B8A41828-DC3A-4F67-BBFE-611B2BB829FF}"/>
    <dgm:cxn modelId="{577FB78C-4BFE-49C4-A3F5-E45504FAF999}" type="presOf" srcId="{29A7904F-E0BE-457B-842E-E0B7A1583179}" destId="{6ED01DCA-0A47-4595-8717-7BA1F73556DF}" srcOrd="0" destOrd="0" presId="urn:microsoft.com/office/officeart/2009/3/layout/RandomtoResultProcess"/>
    <dgm:cxn modelId="{B02B0CD4-F398-4387-8191-187E00E39A0C}" type="presOf" srcId="{F788029E-1C4A-413E-8D95-D0090891A679}" destId="{B8E20939-87C4-4ADD-8756-8701F308FD8C}" srcOrd="0" destOrd="0" presId="urn:microsoft.com/office/officeart/2009/3/layout/RandomtoResultProcess"/>
    <dgm:cxn modelId="{DA4FE559-9983-46D4-83AA-03C5F2A1A9A5}" type="presParOf" srcId="{B8E20939-87C4-4ADD-8756-8701F308FD8C}" destId="{65579B13-F1DD-4BFA-A1EC-459C31EB24FD}" srcOrd="0" destOrd="0" presId="urn:microsoft.com/office/officeart/2009/3/layout/RandomtoResultProcess"/>
    <dgm:cxn modelId="{35974E0E-5EAE-4E57-8A42-866A4E13E51F}" type="presParOf" srcId="{65579B13-F1DD-4BFA-A1EC-459C31EB24FD}" destId="{6ED01DCA-0A47-4595-8717-7BA1F73556DF}" srcOrd="0" destOrd="0" presId="urn:microsoft.com/office/officeart/2009/3/layout/RandomtoResultProcess"/>
    <dgm:cxn modelId="{5172205B-008D-48C9-BABF-9FD7301940F7}" type="presParOf" srcId="{65579B13-F1DD-4BFA-A1EC-459C31EB24FD}" destId="{DA4D6BC0-7B55-4693-8501-E81396549F79}" srcOrd="1" destOrd="0" presId="urn:microsoft.com/office/officeart/2009/3/layout/RandomtoResultProcess"/>
    <dgm:cxn modelId="{814D2AE9-9BC5-4CAF-A213-592BB02A5927}" type="presParOf" srcId="{65579B13-F1DD-4BFA-A1EC-459C31EB24FD}" destId="{48FEF5A2-9F9A-4617-A797-8CEB57339C27}" srcOrd="2" destOrd="0" presId="urn:microsoft.com/office/officeart/2009/3/layout/RandomtoResultProcess"/>
    <dgm:cxn modelId="{1C633392-DD76-4273-BBE8-BE02FDE4792F}" type="presParOf" srcId="{65579B13-F1DD-4BFA-A1EC-459C31EB24FD}" destId="{BBA72240-874E-45C8-A20E-8345BBA82375}" srcOrd="3" destOrd="0" presId="urn:microsoft.com/office/officeart/2009/3/layout/RandomtoResultProcess"/>
    <dgm:cxn modelId="{8891FA14-2506-4F84-B231-FA4EFDAA8D44}" type="presParOf" srcId="{65579B13-F1DD-4BFA-A1EC-459C31EB24FD}" destId="{7D16A391-58FD-44E4-93C9-B9956330EC5F}" srcOrd="4" destOrd="0" presId="urn:microsoft.com/office/officeart/2009/3/layout/RandomtoResultProcess"/>
    <dgm:cxn modelId="{7139A908-8A26-45F7-B75A-5FD87D771D98}" type="presParOf" srcId="{65579B13-F1DD-4BFA-A1EC-459C31EB24FD}" destId="{F61BFC60-E0CB-4AC1-808F-F2F25F0D6E61}" srcOrd="5" destOrd="0" presId="urn:microsoft.com/office/officeart/2009/3/layout/RandomtoResultProcess"/>
    <dgm:cxn modelId="{9B931F62-6197-4507-8123-1A82DA6EB72F}" type="presParOf" srcId="{65579B13-F1DD-4BFA-A1EC-459C31EB24FD}" destId="{2E49AE7A-8560-4BA8-BA94-AA1806CBB4CD}" srcOrd="6" destOrd="0" presId="urn:microsoft.com/office/officeart/2009/3/layout/RandomtoResultProcess"/>
    <dgm:cxn modelId="{C92EEBE7-7B1A-4E89-9A38-AEB7C2FBB931}" type="presParOf" srcId="{65579B13-F1DD-4BFA-A1EC-459C31EB24FD}" destId="{CA2D0EFC-88E5-416B-8A41-83A0C3A3E1DD}" srcOrd="7" destOrd="0" presId="urn:microsoft.com/office/officeart/2009/3/layout/RandomtoResultProcess"/>
    <dgm:cxn modelId="{0621F55A-33CD-4FDC-90A5-E4516F21589B}" type="presParOf" srcId="{65579B13-F1DD-4BFA-A1EC-459C31EB24FD}" destId="{2C89B15E-A840-47BC-B613-3155D6D770F7}" srcOrd="8" destOrd="0" presId="urn:microsoft.com/office/officeart/2009/3/layout/RandomtoResultProcess"/>
    <dgm:cxn modelId="{62D3E990-A0F8-45D2-8D45-387CB57832A8}" type="presParOf" srcId="{65579B13-F1DD-4BFA-A1EC-459C31EB24FD}" destId="{96FCFC63-BA4D-4703-A2BB-4DD38CA50638}" srcOrd="9" destOrd="0" presId="urn:microsoft.com/office/officeart/2009/3/layout/RandomtoResultProcess"/>
    <dgm:cxn modelId="{C9302B1B-20C8-4726-AB65-9F5A7144DAFD}" type="presParOf" srcId="{65579B13-F1DD-4BFA-A1EC-459C31EB24FD}" destId="{D4746514-D079-423B-993E-1E2B0D1938B5}" srcOrd="10" destOrd="0" presId="urn:microsoft.com/office/officeart/2009/3/layout/RandomtoResultProcess"/>
    <dgm:cxn modelId="{2552C44C-3073-4B23-95BE-5CB6543150B7}" type="presParOf" srcId="{65579B13-F1DD-4BFA-A1EC-459C31EB24FD}" destId="{3C8E418E-1B68-4D3C-9DBB-05B2EBE68B3A}" srcOrd="11" destOrd="0" presId="urn:microsoft.com/office/officeart/2009/3/layout/RandomtoResultProcess"/>
    <dgm:cxn modelId="{194FD00B-0C7E-4AB3-B51C-C5E6D6119332}" type="presParOf" srcId="{65579B13-F1DD-4BFA-A1EC-459C31EB24FD}" destId="{491FDBB8-2D4F-4BD1-99DD-2B183394B08E}" srcOrd="12" destOrd="0" presId="urn:microsoft.com/office/officeart/2009/3/layout/RandomtoResultProcess"/>
    <dgm:cxn modelId="{A31D4CD2-BCEA-41E4-8A80-66B30CADCDDC}" type="presParOf" srcId="{65579B13-F1DD-4BFA-A1EC-459C31EB24FD}" destId="{6E6C64AC-5017-46EE-80E3-768957FC564D}" srcOrd="13" destOrd="0" presId="urn:microsoft.com/office/officeart/2009/3/layout/RandomtoResultProcess"/>
    <dgm:cxn modelId="{0CBB2C2A-2A60-43CA-B411-60056A1F8586}" type="presParOf" srcId="{65579B13-F1DD-4BFA-A1EC-459C31EB24FD}" destId="{AA1A4D37-CFED-4612-9A1B-EED7845CEE2E}" srcOrd="14" destOrd="0" presId="urn:microsoft.com/office/officeart/2009/3/layout/RandomtoResultProcess"/>
    <dgm:cxn modelId="{336650AA-7C8C-4963-8398-7A9F4C528507}" type="presParOf" srcId="{65579B13-F1DD-4BFA-A1EC-459C31EB24FD}" destId="{1D209814-B2CC-400A-8141-5EF7CD6F33E2}" srcOrd="15" destOrd="0" presId="urn:microsoft.com/office/officeart/2009/3/layout/RandomtoResultProcess"/>
    <dgm:cxn modelId="{05FECDD0-6275-49A9-92C2-16A29F32450F}" type="presParOf" srcId="{65579B13-F1DD-4BFA-A1EC-459C31EB24FD}" destId="{80E21AB6-D190-467C-BDF0-A4B355EA1166}" srcOrd="16" destOrd="0" presId="urn:microsoft.com/office/officeart/2009/3/layout/RandomtoResultProcess"/>
    <dgm:cxn modelId="{D40B461C-800A-40D3-9102-B5BA6B76CACD}" type="presParOf" srcId="{65579B13-F1DD-4BFA-A1EC-459C31EB24FD}" destId="{5152C427-78EF-4BDB-AC15-852576B7F866}" srcOrd="17" destOrd="0" presId="urn:microsoft.com/office/officeart/2009/3/layout/RandomtoResultProcess"/>
    <dgm:cxn modelId="{60DD04B2-3A5C-400A-83F8-9610DA6E749C}" type="presParOf" srcId="{65579B13-F1DD-4BFA-A1EC-459C31EB24FD}" destId="{D137C4C9-739A-4B1B-B18E-CA7C02E44FAB}" srcOrd="18" destOrd="0" presId="urn:microsoft.com/office/officeart/2009/3/layout/RandomtoResult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41F1B3-B913-4B5B-8DC5-24DC34C46002}"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fr-FR"/>
        </a:p>
      </dgm:t>
    </dgm:pt>
    <dgm:pt modelId="{C454A32C-3E41-4740-A28B-D9801B54250B}">
      <dgm:prSet/>
      <dgm:spPr/>
      <dgm:t>
        <a:bodyPr/>
        <a:lstStyle/>
        <a:p>
          <a:pPr rtl="0"/>
          <a:r>
            <a:rPr lang="fr-FR" dirty="0" smtClean="0"/>
            <a:t>Tirant les leçons des dérives actuelles et des recommandations des Assises Nationales, nos réformes institutionnelles viseront à consolider les garde-fous et les contre-pouvoirs permettant de sauvegarder l’Etat de droit. </a:t>
          </a:r>
          <a:endParaRPr lang="fr-FR" dirty="0"/>
        </a:p>
      </dgm:t>
    </dgm:pt>
    <dgm:pt modelId="{12180F3F-3E74-41B3-8EE7-0EE44E708DA1}" type="parTrans" cxnId="{AFFDF5F1-B308-417E-B2E1-8AF56624A29A}">
      <dgm:prSet/>
      <dgm:spPr/>
      <dgm:t>
        <a:bodyPr/>
        <a:lstStyle/>
        <a:p>
          <a:endParaRPr lang="fr-FR"/>
        </a:p>
      </dgm:t>
    </dgm:pt>
    <dgm:pt modelId="{7567EFF5-8DB7-49FF-9B44-5678193FE30A}" type="sibTrans" cxnId="{AFFDF5F1-B308-417E-B2E1-8AF56624A29A}">
      <dgm:prSet/>
      <dgm:spPr/>
      <dgm:t>
        <a:bodyPr/>
        <a:lstStyle/>
        <a:p>
          <a:endParaRPr lang="fr-FR"/>
        </a:p>
      </dgm:t>
    </dgm:pt>
    <dgm:pt modelId="{0EBF8564-D479-4F76-A7AF-F32420EAF8D6}" type="pres">
      <dgm:prSet presAssocID="{0B41F1B3-B913-4B5B-8DC5-24DC34C46002}" presName="Name0" presStyleCnt="0">
        <dgm:presLayoutVars>
          <dgm:dir/>
          <dgm:resizeHandles val="exact"/>
        </dgm:presLayoutVars>
      </dgm:prSet>
      <dgm:spPr/>
      <dgm:t>
        <a:bodyPr/>
        <a:lstStyle/>
        <a:p>
          <a:endParaRPr lang="fr-FR"/>
        </a:p>
      </dgm:t>
    </dgm:pt>
    <dgm:pt modelId="{85571C0D-7C56-4C50-B7F9-64EA0D2F3757}" type="pres">
      <dgm:prSet presAssocID="{C454A32C-3E41-4740-A28B-D9801B54250B}" presName="composite" presStyleCnt="0"/>
      <dgm:spPr/>
    </dgm:pt>
    <dgm:pt modelId="{598E4CF7-1DD1-4753-ACD0-C89EBF4B116B}" type="pres">
      <dgm:prSet presAssocID="{C454A32C-3E41-4740-A28B-D9801B54250B}" presName="rect1" presStyleLbl="trAlignAcc1" presStyleIdx="0" presStyleCnt="1" custScaleX="86189" custLinFactNeighborX="656" custLinFactNeighborY="14646">
        <dgm:presLayoutVars>
          <dgm:bulletEnabled val="1"/>
        </dgm:presLayoutVars>
      </dgm:prSet>
      <dgm:spPr/>
      <dgm:t>
        <a:bodyPr/>
        <a:lstStyle/>
        <a:p>
          <a:endParaRPr lang="fr-FR"/>
        </a:p>
      </dgm:t>
    </dgm:pt>
    <dgm:pt modelId="{393BC14C-F7F1-454B-B997-0A22AE6C5EA7}" type="pres">
      <dgm:prSet presAssocID="{C454A32C-3E41-4740-A28B-D9801B54250B}" presName="rect2" presStyleLbl="fgImgPlace1" presStyleIdx="0" presStyleCnt="1"/>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dgm:spPr>
    </dgm:pt>
  </dgm:ptLst>
  <dgm:cxnLst>
    <dgm:cxn modelId="{0ABDCA2E-7DCB-456C-89DB-1F15C6A0C7F7}" type="presOf" srcId="{C454A32C-3E41-4740-A28B-D9801B54250B}" destId="{598E4CF7-1DD1-4753-ACD0-C89EBF4B116B}" srcOrd="0" destOrd="0" presId="urn:microsoft.com/office/officeart/2008/layout/PictureStrips"/>
    <dgm:cxn modelId="{AFFDF5F1-B308-417E-B2E1-8AF56624A29A}" srcId="{0B41F1B3-B913-4B5B-8DC5-24DC34C46002}" destId="{C454A32C-3E41-4740-A28B-D9801B54250B}" srcOrd="0" destOrd="0" parTransId="{12180F3F-3E74-41B3-8EE7-0EE44E708DA1}" sibTransId="{7567EFF5-8DB7-49FF-9B44-5678193FE30A}"/>
    <dgm:cxn modelId="{B1966912-93DB-48C7-80E6-C999AD557304}" type="presOf" srcId="{0B41F1B3-B913-4B5B-8DC5-24DC34C46002}" destId="{0EBF8564-D479-4F76-A7AF-F32420EAF8D6}" srcOrd="0" destOrd="0" presId="urn:microsoft.com/office/officeart/2008/layout/PictureStrips"/>
    <dgm:cxn modelId="{594ECE63-3E06-4392-A8A1-A7A6597C3151}" type="presParOf" srcId="{0EBF8564-D479-4F76-A7AF-F32420EAF8D6}" destId="{85571C0D-7C56-4C50-B7F9-64EA0D2F3757}" srcOrd="0" destOrd="0" presId="urn:microsoft.com/office/officeart/2008/layout/PictureStrips"/>
    <dgm:cxn modelId="{C45C088C-1D55-41BA-8A62-CB03F87B6C3A}" type="presParOf" srcId="{85571C0D-7C56-4C50-B7F9-64EA0D2F3757}" destId="{598E4CF7-1DD1-4753-ACD0-C89EBF4B116B}" srcOrd="0" destOrd="0" presId="urn:microsoft.com/office/officeart/2008/layout/PictureStrips"/>
    <dgm:cxn modelId="{8AD4C22E-5CC4-4D9C-A5AF-EB4CB41D3E5C}" type="presParOf" srcId="{85571C0D-7C56-4C50-B7F9-64EA0D2F3757}" destId="{393BC14C-F7F1-454B-B997-0A22AE6C5EA7}"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C2DBA1-940A-4EB5-AB24-85C3ADEAC2E2}" type="doc">
      <dgm:prSet loTypeId="urn:microsoft.com/office/officeart/2005/8/layout/venn1" loCatId="relationship" qsTypeId="urn:microsoft.com/office/officeart/2005/8/quickstyle/3d6" qsCatId="3D" csTypeId="urn:microsoft.com/office/officeart/2005/8/colors/colorful5" csCatId="colorful"/>
      <dgm:spPr/>
      <dgm:t>
        <a:bodyPr/>
        <a:lstStyle/>
        <a:p>
          <a:endParaRPr lang="fr-FR"/>
        </a:p>
      </dgm:t>
    </dgm:pt>
    <dgm:pt modelId="{0853B27D-1224-4141-A955-ECE435B7CE0E}">
      <dgm:prSet/>
      <dgm:spPr/>
      <dgm:t>
        <a:bodyPr/>
        <a:lstStyle/>
        <a:p>
          <a:pPr rtl="0"/>
          <a:r>
            <a:rPr lang="en-US" dirty="0" smtClean="0"/>
            <a:t>13</a:t>
          </a:r>
          <a:endParaRPr lang="fr-FR" dirty="0"/>
        </a:p>
      </dgm:t>
    </dgm:pt>
    <dgm:pt modelId="{46171950-F764-4E02-A87D-646CA593504E}" type="parTrans" cxnId="{B6EA29B4-CFAE-41B9-8D1A-2280E81A661D}">
      <dgm:prSet/>
      <dgm:spPr/>
      <dgm:t>
        <a:bodyPr/>
        <a:lstStyle/>
        <a:p>
          <a:endParaRPr lang="fr-FR"/>
        </a:p>
      </dgm:t>
    </dgm:pt>
    <dgm:pt modelId="{A2748EA5-DA22-45C7-8737-FAC8F81616B0}" type="sibTrans" cxnId="{B6EA29B4-CFAE-41B9-8D1A-2280E81A661D}">
      <dgm:prSet/>
      <dgm:spPr/>
      <dgm:t>
        <a:bodyPr/>
        <a:lstStyle/>
        <a:p>
          <a:endParaRPr lang="fr-FR"/>
        </a:p>
      </dgm:t>
    </dgm:pt>
    <dgm:pt modelId="{4D25F3CF-F787-4726-B668-8FE68F05CB38}" type="pres">
      <dgm:prSet presAssocID="{B4C2DBA1-940A-4EB5-AB24-85C3ADEAC2E2}" presName="compositeShape" presStyleCnt="0">
        <dgm:presLayoutVars>
          <dgm:chMax val="7"/>
          <dgm:dir/>
          <dgm:resizeHandles val="exact"/>
        </dgm:presLayoutVars>
      </dgm:prSet>
      <dgm:spPr/>
      <dgm:t>
        <a:bodyPr/>
        <a:lstStyle/>
        <a:p>
          <a:endParaRPr lang="fr-FR"/>
        </a:p>
      </dgm:t>
    </dgm:pt>
    <dgm:pt modelId="{69EA621B-B5FF-4ED6-9359-804CB4F08194}" type="pres">
      <dgm:prSet presAssocID="{0853B27D-1224-4141-A955-ECE435B7CE0E}" presName="circ1TxSh" presStyleLbl="vennNode1" presStyleIdx="0" presStyleCnt="1"/>
      <dgm:spPr/>
      <dgm:t>
        <a:bodyPr/>
        <a:lstStyle/>
        <a:p>
          <a:endParaRPr lang="fr-FR"/>
        </a:p>
      </dgm:t>
    </dgm:pt>
  </dgm:ptLst>
  <dgm:cxnLst>
    <dgm:cxn modelId="{B6EA29B4-CFAE-41B9-8D1A-2280E81A661D}" srcId="{B4C2DBA1-940A-4EB5-AB24-85C3ADEAC2E2}" destId="{0853B27D-1224-4141-A955-ECE435B7CE0E}" srcOrd="0" destOrd="0" parTransId="{46171950-F764-4E02-A87D-646CA593504E}" sibTransId="{A2748EA5-DA22-45C7-8737-FAC8F81616B0}"/>
    <dgm:cxn modelId="{6107D8C6-51DD-46D2-B68A-019B2A0A1B5A}" type="presOf" srcId="{0853B27D-1224-4141-A955-ECE435B7CE0E}" destId="{69EA621B-B5FF-4ED6-9359-804CB4F08194}" srcOrd="0" destOrd="0" presId="urn:microsoft.com/office/officeart/2005/8/layout/venn1"/>
    <dgm:cxn modelId="{8E663219-56C5-4F09-ACC4-73064773BED9}" type="presOf" srcId="{B4C2DBA1-940A-4EB5-AB24-85C3ADEAC2E2}" destId="{4D25F3CF-F787-4726-B668-8FE68F05CB38}" srcOrd="0" destOrd="0" presId="urn:microsoft.com/office/officeart/2005/8/layout/venn1"/>
    <dgm:cxn modelId="{CFE089AC-FE43-46FE-925B-1ED045ACA1D0}" type="presParOf" srcId="{4D25F3CF-F787-4726-B668-8FE68F05CB38}" destId="{69EA621B-B5FF-4ED6-9359-804CB4F08194}"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CBC4B36-FCB7-4FC4-A520-B8386D576D94}" type="doc">
      <dgm:prSet loTypeId="urn:microsoft.com/office/officeart/2008/layout/AlternatingPictureBlocks" loCatId="list" qsTypeId="urn:microsoft.com/office/officeart/2005/8/quickstyle/simple3" qsCatId="simple" csTypeId="urn:microsoft.com/office/officeart/2005/8/colors/colorful5" csCatId="colorful" phldr="1"/>
      <dgm:spPr/>
      <dgm:t>
        <a:bodyPr/>
        <a:lstStyle/>
        <a:p>
          <a:endParaRPr lang="fr-FR"/>
        </a:p>
      </dgm:t>
    </dgm:pt>
    <dgm:pt modelId="{F344EA27-A433-4D35-8094-5CC95C3E1A08}">
      <dgm:prSet custT="1"/>
      <dgm:spPr/>
      <dgm:t>
        <a:bodyPr/>
        <a:lstStyle/>
        <a:p>
          <a:pPr algn="l" rtl="0"/>
          <a:r>
            <a:rPr lang="fr-FR" sz="1800" dirty="0" smtClean="0">
              <a:latin typeface="Berlin Sans FB" panose="020E0602020502020306" pitchFamily="34" charset="0"/>
            </a:rPr>
            <a:t>Réforme du Conseil constitutionnel (passage de 5 à 7 membres dont 3 seront nommés par le Président de la République parmi lesquels le Président du Conseil, 1 par la majorité parlementaire, 1 par l’opposition parlementaire et 2 par le Conseil Supérieur de la Magistrature) </a:t>
          </a:r>
          <a:endParaRPr lang="fr-FR" sz="1800" dirty="0">
            <a:latin typeface="Berlin Sans FB" panose="020E0602020502020306" pitchFamily="34" charset="0"/>
          </a:endParaRPr>
        </a:p>
      </dgm:t>
    </dgm:pt>
    <dgm:pt modelId="{B1397CBC-1F2E-41C4-AA0A-E239DFD86BE7}" type="parTrans" cxnId="{DE06CE6E-BFC7-4FB0-BC07-919F8B89827F}">
      <dgm:prSet/>
      <dgm:spPr/>
      <dgm:t>
        <a:bodyPr/>
        <a:lstStyle/>
        <a:p>
          <a:pPr algn="l"/>
          <a:endParaRPr lang="fr-FR" sz="1800">
            <a:latin typeface="Berlin Sans FB" panose="020E0602020502020306" pitchFamily="34" charset="0"/>
          </a:endParaRPr>
        </a:p>
      </dgm:t>
    </dgm:pt>
    <dgm:pt modelId="{D4BAD50A-C147-48CD-A3E7-6B799F06AB8D}" type="sibTrans" cxnId="{DE06CE6E-BFC7-4FB0-BC07-919F8B89827F}">
      <dgm:prSet/>
      <dgm:spPr/>
      <dgm:t>
        <a:bodyPr/>
        <a:lstStyle/>
        <a:p>
          <a:pPr algn="l"/>
          <a:endParaRPr lang="fr-FR" sz="1800">
            <a:latin typeface="Berlin Sans FB" panose="020E0602020502020306" pitchFamily="34" charset="0"/>
          </a:endParaRPr>
        </a:p>
      </dgm:t>
    </dgm:pt>
    <dgm:pt modelId="{808945FB-0906-4E1D-9764-D330470923D9}">
      <dgm:prSet custT="1"/>
      <dgm:spPr/>
      <dgm:t>
        <a:bodyPr/>
        <a:lstStyle/>
        <a:p>
          <a:pPr algn="l" rtl="0"/>
          <a:r>
            <a:rPr lang="fr-FR" sz="1800" dirty="0" smtClean="0">
              <a:latin typeface="Berlin Sans FB" panose="020E0602020502020306" pitchFamily="34" charset="0"/>
            </a:rPr>
            <a:t>Reforme de la Cour suprême et rétablissement de la Cour de Cassation, du Conseil d’Etat et de la Cour des Comptes </a:t>
          </a:r>
          <a:endParaRPr lang="fr-FR" sz="1800" dirty="0">
            <a:latin typeface="Berlin Sans FB" panose="020E0602020502020306" pitchFamily="34" charset="0"/>
          </a:endParaRPr>
        </a:p>
      </dgm:t>
    </dgm:pt>
    <dgm:pt modelId="{7DC5AA91-C21E-4574-B470-59BD611886D6}" type="parTrans" cxnId="{4385E3D6-F386-459C-A5DF-4979BDC9DCCE}">
      <dgm:prSet/>
      <dgm:spPr/>
      <dgm:t>
        <a:bodyPr/>
        <a:lstStyle/>
        <a:p>
          <a:pPr algn="l"/>
          <a:endParaRPr lang="fr-FR" sz="1800">
            <a:latin typeface="Berlin Sans FB" panose="020E0602020502020306" pitchFamily="34" charset="0"/>
          </a:endParaRPr>
        </a:p>
      </dgm:t>
    </dgm:pt>
    <dgm:pt modelId="{6B7E4403-5BD6-43F3-8A1D-17B93C1EB0F9}" type="sibTrans" cxnId="{4385E3D6-F386-459C-A5DF-4979BDC9DCCE}">
      <dgm:prSet/>
      <dgm:spPr/>
      <dgm:t>
        <a:bodyPr/>
        <a:lstStyle/>
        <a:p>
          <a:pPr algn="l"/>
          <a:endParaRPr lang="fr-FR" sz="1800">
            <a:latin typeface="Berlin Sans FB" panose="020E0602020502020306" pitchFamily="34" charset="0"/>
          </a:endParaRPr>
        </a:p>
      </dgm:t>
    </dgm:pt>
    <dgm:pt modelId="{56DD4448-F590-400A-944C-56397FF65AC0}" type="pres">
      <dgm:prSet presAssocID="{2CBC4B36-FCB7-4FC4-A520-B8386D576D94}" presName="linearFlow" presStyleCnt="0">
        <dgm:presLayoutVars>
          <dgm:dir/>
          <dgm:resizeHandles val="exact"/>
        </dgm:presLayoutVars>
      </dgm:prSet>
      <dgm:spPr/>
      <dgm:t>
        <a:bodyPr/>
        <a:lstStyle/>
        <a:p>
          <a:endParaRPr lang="fr-FR"/>
        </a:p>
      </dgm:t>
    </dgm:pt>
    <dgm:pt modelId="{1EC8CF30-3894-403A-BBEB-161BFBA87005}" type="pres">
      <dgm:prSet presAssocID="{F344EA27-A433-4D35-8094-5CC95C3E1A08}" presName="comp" presStyleCnt="0"/>
      <dgm:spPr/>
    </dgm:pt>
    <dgm:pt modelId="{0A2C6B90-94D9-4AB2-AF46-F2A522973345}" type="pres">
      <dgm:prSet presAssocID="{F344EA27-A433-4D35-8094-5CC95C3E1A08}" presName="rect2" presStyleLbl="node1" presStyleIdx="0" presStyleCnt="2">
        <dgm:presLayoutVars>
          <dgm:bulletEnabled val="1"/>
        </dgm:presLayoutVars>
      </dgm:prSet>
      <dgm:spPr/>
      <dgm:t>
        <a:bodyPr/>
        <a:lstStyle/>
        <a:p>
          <a:endParaRPr lang="fr-FR"/>
        </a:p>
      </dgm:t>
    </dgm:pt>
    <dgm:pt modelId="{757EF62F-B894-4F6C-B81B-616010233451}" type="pres">
      <dgm:prSet presAssocID="{F344EA27-A433-4D35-8094-5CC95C3E1A08}" presName="rect1" presStyleLbl="lnNode1" presStyleIdx="0" presStyleCnt="2"/>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310939D5-D4AF-4564-AF84-AF513A041049}" type="pres">
      <dgm:prSet presAssocID="{D4BAD50A-C147-48CD-A3E7-6B799F06AB8D}" presName="sibTrans" presStyleCnt="0"/>
      <dgm:spPr/>
    </dgm:pt>
    <dgm:pt modelId="{DE7B84EF-F758-4712-ADA9-82E2D2D298CC}" type="pres">
      <dgm:prSet presAssocID="{808945FB-0906-4E1D-9764-D330470923D9}" presName="comp" presStyleCnt="0"/>
      <dgm:spPr/>
    </dgm:pt>
    <dgm:pt modelId="{646CAE8B-C11A-431C-AC02-F51D350A0494}" type="pres">
      <dgm:prSet presAssocID="{808945FB-0906-4E1D-9764-D330470923D9}" presName="rect2" presStyleLbl="node1" presStyleIdx="1" presStyleCnt="2">
        <dgm:presLayoutVars>
          <dgm:bulletEnabled val="1"/>
        </dgm:presLayoutVars>
      </dgm:prSet>
      <dgm:spPr/>
      <dgm:t>
        <a:bodyPr/>
        <a:lstStyle/>
        <a:p>
          <a:endParaRPr lang="fr-FR"/>
        </a:p>
      </dgm:t>
    </dgm:pt>
    <dgm:pt modelId="{2E5B8FEF-FC77-43D8-84A3-2FA4BA324E89}" type="pres">
      <dgm:prSet presAssocID="{808945FB-0906-4E1D-9764-D330470923D9}" presName="rect1" presStyleLbl="lnNode1" presStyleIdx="1" presStyleCnt="2"/>
      <dgm:spPr>
        <a:blipFill>
          <a:blip xmlns:r="http://schemas.openxmlformats.org/officeDocument/2006/relationships" r:embed="rId2" cstate="email">
            <a:extLst>
              <a:ext uri="{28A0092B-C50C-407E-A947-70E740481C1C}">
                <a14:useLocalDpi xmlns:a14="http://schemas.microsoft.com/office/drawing/2010/main" val="0"/>
              </a:ext>
            </a:extLst>
          </a:blip>
          <a:srcRect/>
          <a:stretch>
            <a:fillRect/>
          </a:stretch>
        </a:blipFill>
      </dgm:spPr>
      <dgm:t>
        <a:bodyPr/>
        <a:lstStyle/>
        <a:p>
          <a:endParaRPr lang="fr-FR"/>
        </a:p>
      </dgm:t>
    </dgm:pt>
  </dgm:ptLst>
  <dgm:cxnLst>
    <dgm:cxn modelId="{4385E3D6-F386-459C-A5DF-4979BDC9DCCE}" srcId="{2CBC4B36-FCB7-4FC4-A520-B8386D576D94}" destId="{808945FB-0906-4E1D-9764-D330470923D9}" srcOrd="1" destOrd="0" parTransId="{7DC5AA91-C21E-4574-B470-59BD611886D6}" sibTransId="{6B7E4403-5BD6-43F3-8A1D-17B93C1EB0F9}"/>
    <dgm:cxn modelId="{79290893-56A7-499D-9A25-08F0939EC566}" type="presOf" srcId="{808945FB-0906-4E1D-9764-D330470923D9}" destId="{646CAE8B-C11A-431C-AC02-F51D350A0494}" srcOrd="0" destOrd="0" presId="urn:microsoft.com/office/officeart/2008/layout/AlternatingPictureBlocks"/>
    <dgm:cxn modelId="{99D112AC-87B6-4E44-A49B-CD4F0771E7ED}" type="presOf" srcId="{2CBC4B36-FCB7-4FC4-A520-B8386D576D94}" destId="{56DD4448-F590-400A-944C-56397FF65AC0}" srcOrd="0" destOrd="0" presId="urn:microsoft.com/office/officeart/2008/layout/AlternatingPictureBlocks"/>
    <dgm:cxn modelId="{DE06CE6E-BFC7-4FB0-BC07-919F8B89827F}" srcId="{2CBC4B36-FCB7-4FC4-A520-B8386D576D94}" destId="{F344EA27-A433-4D35-8094-5CC95C3E1A08}" srcOrd="0" destOrd="0" parTransId="{B1397CBC-1F2E-41C4-AA0A-E239DFD86BE7}" sibTransId="{D4BAD50A-C147-48CD-A3E7-6B799F06AB8D}"/>
    <dgm:cxn modelId="{40398DE4-8511-4CFD-9C49-BE502267A54E}" type="presOf" srcId="{F344EA27-A433-4D35-8094-5CC95C3E1A08}" destId="{0A2C6B90-94D9-4AB2-AF46-F2A522973345}" srcOrd="0" destOrd="0" presId="urn:microsoft.com/office/officeart/2008/layout/AlternatingPictureBlocks"/>
    <dgm:cxn modelId="{13CFABD5-C15C-4FCF-9427-C96527EBF0BC}" type="presParOf" srcId="{56DD4448-F590-400A-944C-56397FF65AC0}" destId="{1EC8CF30-3894-403A-BBEB-161BFBA87005}" srcOrd="0" destOrd="0" presId="urn:microsoft.com/office/officeart/2008/layout/AlternatingPictureBlocks"/>
    <dgm:cxn modelId="{FF430658-9A29-4732-AAE3-E394C0C29337}" type="presParOf" srcId="{1EC8CF30-3894-403A-BBEB-161BFBA87005}" destId="{0A2C6B90-94D9-4AB2-AF46-F2A522973345}" srcOrd="0" destOrd="0" presId="urn:microsoft.com/office/officeart/2008/layout/AlternatingPictureBlocks"/>
    <dgm:cxn modelId="{C2AB8989-3509-407B-97CD-2542E5AB87F9}" type="presParOf" srcId="{1EC8CF30-3894-403A-BBEB-161BFBA87005}" destId="{757EF62F-B894-4F6C-B81B-616010233451}" srcOrd="1" destOrd="0" presId="urn:microsoft.com/office/officeart/2008/layout/AlternatingPictureBlocks"/>
    <dgm:cxn modelId="{4248DB15-642D-494B-89A1-56FEC829A784}" type="presParOf" srcId="{56DD4448-F590-400A-944C-56397FF65AC0}" destId="{310939D5-D4AF-4564-AF84-AF513A041049}" srcOrd="1" destOrd="0" presId="urn:microsoft.com/office/officeart/2008/layout/AlternatingPictureBlocks"/>
    <dgm:cxn modelId="{D45232AE-3395-4A95-8B39-06202EBE9A2D}" type="presParOf" srcId="{56DD4448-F590-400A-944C-56397FF65AC0}" destId="{DE7B84EF-F758-4712-ADA9-82E2D2D298CC}" srcOrd="2" destOrd="0" presId="urn:microsoft.com/office/officeart/2008/layout/AlternatingPictureBlocks"/>
    <dgm:cxn modelId="{08C1CE47-D15D-40B1-B3F4-564505B3B85A}" type="presParOf" srcId="{DE7B84EF-F758-4712-ADA9-82E2D2D298CC}" destId="{646CAE8B-C11A-431C-AC02-F51D350A0494}" srcOrd="0" destOrd="0" presId="urn:microsoft.com/office/officeart/2008/layout/AlternatingPictureBlocks"/>
    <dgm:cxn modelId="{4ED153B0-B5FF-4681-97E7-16E8FCC4C90C}" type="presParOf" srcId="{DE7B84EF-F758-4712-ADA9-82E2D2D298CC}" destId="{2E5B8FEF-FC77-43D8-84A3-2FA4BA324E89}"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4C2DBA1-940A-4EB5-AB24-85C3ADEAC2E2}" type="doc">
      <dgm:prSet loTypeId="urn:microsoft.com/office/officeart/2005/8/layout/venn1" loCatId="relationship" qsTypeId="urn:microsoft.com/office/officeart/2005/8/quickstyle/3d6" qsCatId="3D" csTypeId="urn:microsoft.com/office/officeart/2005/8/colors/colorful5" csCatId="colorful"/>
      <dgm:spPr/>
      <dgm:t>
        <a:bodyPr/>
        <a:lstStyle/>
        <a:p>
          <a:endParaRPr lang="fr-FR"/>
        </a:p>
      </dgm:t>
    </dgm:pt>
    <dgm:pt modelId="{0853B27D-1224-4141-A955-ECE435B7CE0E}">
      <dgm:prSet/>
      <dgm:spPr/>
      <dgm:t>
        <a:bodyPr/>
        <a:lstStyle/>
        <a:p>
          <a:pPr rtl="0"/>
          <a:r>
            <a:rPr lang="en-US" dirty="0" smtClean="0"/>
            <a:t>13</a:t>
          </a:r>
          <a:endParaRPr lang="fr-FR" dirty="0"/>
        </a:p>
      </dgm:t>
    </dgm:pt>
    <dgm:pt modelId="{46171950-F764-4E02-A87D-646CA593504E}" type="parTrans" cxnId="{B6EA29B4-CFAE-41B9-8D1A-2280E81A661D}">
      <dgm:prSet/>
      <dgm:spPr/>
      <dgm:t>
        <a:bodyPr/>
        <a:lstStyle/>
        <a:p>
          <a:endParaRPr lang="fr-FR"/>
        </a:p>
      </dgm:t>
    </dgm:pt>
    <dgm:pt modelId="{A2748EA5-DA22-45C7-8737-FAC8F81616B0}" type="sibTrans" cxnId="{B6EA29B4-CFAE-41B9-8D1A-2280E81A661D}">
      <dgm:prSet/>
      <dgm:spPr/>
      <dgm:t>
        <a:bodyPr/>
        <a:lstStyle/>
        <a:p>
          <a:endParaRPr lang="fr-FR"/>
        </a:p>
      </dgm:t>
    </dgm:pt>
    <dgm:pt modelId="{4D25F3CF-F787-4726-B668-8FE68F05CB38}" type="pres">
      <dgm:prSet presAssocID="{B4C2DBA1-940A-4EB5-AB24-85C3ADEAC2E2}" presName="compositeShape" presStyleCnt="0">
        <dgm:presLayoutVars>
          <dgm:chMax val="7"/>
          <dgm:dir/>
          <dgm:resizeHandles val="exact"/>
        </dgm:presLayoutVars>
      </dgm:prSet>
      <dgm:spPr/>
      <dgm:t>
        <a:bodyPr/>
        <a:lstStyle/>
        <a:p>
          <a:endParaRPr lang="fr-FR"/>
        </a:p>
      </dgm:t>
    </dgm:pt>
    <dgm:pt modelId="{69EA621B-B5FF-4ED6-9359-804CB4F08194}" type="pres">
      <dgm:prSet presAssocID="{0853B27D-1224-4141-A955-ECE435B7CE0E}" presName="circ1TxSh" presStyleLbl="vennNode1" presStyleIdx="0" presStyleCnt="1"/>
      <dgm:spPr/>
      <dgm:t>
        <a:bodyPr/>
        <a:lstStyle/>
        <a:p>
          <a:endParaRPr lang="fr-FR"/>
        </a:p>
      </dgm:t>
    </dgm:pt>
  </dgm:ptLst>
  <dgm:cxnLst>
    <dgm:cxn modelId="{B6EA29B4-CFAE-41B9-8D1A-2280E81A661D}" srcId="{B4C2DBA1-940A-4EB5-AB24-85C3ADEAC2E2}" destId="{0853B27D-1224-4141-A955-ECE435B7CE0E}" srcOrd="0" destOrd="0" parTransId="{46171950-F764-4E02-A87D-646CA593504E}" sibTransId="{A2748EA5-DA22-45C7-8737-FAC8F81616B0}"/>
    <dgm:cxn modelId="{F81512D8-3358-4871-BDFF-5DA01F39A574}" type="presOf" srcId="{0853B27D-1224-4141-A955-ECE435B7CE0E}" destId="{69EA621B-B5FF-4ED6-9359-804CB4F08194}" srcOrd="0" destOrd="0" presId="urn:microsoft.com/office/officeart/2005/8/layout/venn1"/>
    <dgm:cxn modelId="{258C6964-13C6-4C9D-A121-0CBB890C9BD2}" type="presOf" srcId="{B4C2DBA1-940A-4EB5-AB24-85C3ADEAC2E2}" destId="{4D25F3CF-F787-4726-B668-8FE68F05CB38}" srcOrd="0" destOrd="0" presId="urn:microsoft.com/office/officeart/2005/8/layout/venn1"/>
    <dgm:cxn modelId="{325093B0-917B-4CC1-A3CF-FE5F698B7ECD}" type="presParOf" srcId="{4D25F3CF-F787-4726-B668-8FE68F05CB38}" destId="{69EA621B-B5FF-4ED6-9359-804CB4F08194}"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29873B8-6B09-4C63-B967-FB119E18A903}" type="doc">
      <dgm:prSet loTypeId="urn:microsoft.com/office/officeart/2005/8/layout/vList2" loCatId="list" qsTypeId="urn:microsoft.com/office/officeart/2005/8/quickstyle/3d9" qsCatId="3D" csTypeId="urn:microsoft.com/office/officeart/2005/8/colors/accent1_2" csCatId="accent1" phldr="1"/>
      <dgm:spPr/>
      <dgm:t>
        <a:bodyPr/>
        <a:lstStyle/>
        <a:p>
          <a:endParaRPr lang="fr-FR"/>
        </a:p>
      </dgm:t>
    </dgm:pt>
    <dgm:pt modelId="{C216D99F-C540-4B9A-ABE1-7D83857DEEE9}">
      <dgm:prSet/>
      <dgm:spPr/>
      <dgm:t>
        <a:bodyPr/>
        <a:lstStyle/>
        <a:p>
          <a:pPr rtl="0"/>
          <a:r>
            <a:rPr lang="fr-FR" b="0" i="1" dirty="0" smtClean="0"/>
            <a:t>1.3. Propositions Phares</a:t>
          </a:r>
          <a:endParaRPr lang="fr-FR" dirty="0"/>
        </a:p>
      </dgm:t>
    </dgm:pt>
    <dgm:pt modelId="{807EFEBF-A988-4E46-8E24-FC5A09ABB322}" type="parTrans" cxnId="{3DD05715-3936-4CF4-B7BF-BCCA736CB6F1}">
      <dgm:prSet/>
      <dgm:spPr/>
      <dgm:t>
        <a:bodyPr/>
        <a:lstStyle/>
        <a:p>
          <a:endParaRPr lang="fr-FR"/>
        </a:p>
      </dgm:t>
    </dgm:pt>
    <dgm:pt modelId="{196D3D34-A4FC-430C-BC03-56DE7017185F}" type="sibTrans" cxnId="{3DD05715-3936-4CF4-B7BF-BCCA736CB6F1}">
      <dgm:prSet/>
      <dgm:spPr/>
      <dgm:t>
        <a:bodyPr/>
        <a:lstStyle/>
        <a:p>
          <a:endParaRPr lang="fr-FR"/>
        </a:p>
      </dgm:t>
    </dgm:pt>
    <dgm:pt modelId="{94B83260-C07A-43FF-BC30-00646EDF6AE9}" type="pres">
      <dgm:prSet presAssocID="{E29873B8-6B09-4C63-B967-FB119E18A903}" presName="linear" presStyleCnt="0">
        <dgm:presLayoutVars>
          <dgm:animLvl val="lvl"/>
          <dgm:resizeHandles val="exact"/>
        </dgm:presLayoutVars>
      </dgm:prSet>
      <dgm:spPr/>
      <dgm:t>
        <a:bodyPr/>
        <a:lstStyle/>
        <a:p>
          <a:endParaRPr lang="fr-FR"/>
        </a:p>
      </dgm:t>
    </dgm:pt>
    <dgm:pt modelId="{C492DE5F-2D25-4DF8-B5C3-D06F63A51E4D}" type="pres">
      <dgm:prSet presAssocID="{C216D99F-C540-4B9A-ABE1-7D83857DEEE9}" presName="parentText" presStyleLbl="node1" presStyleIdx="0" presStyleCnt="1">
        <dgm:presLayoutVars>
          <dgm:chMax val="0"/>
          <dgm:bulletEnabled val="1"/>
        </dgm:presLayoutVars>
      </dgm:prSet>
      <dgm:spPr/>
      <dgm:t>
        <a:bodyPr/>
        <a:lstStyle/>
        <a:p>
          <a:endParaRPr lang="fr-FR"/>
        </a:p>
      </dgm:t>
    </dgm:pt>
  </dgm:ptLst>
  <dgm:cxnLst>
    <dgm:cxn modelId="{5C8BC45F-54A1-46C6-AB15-4BCBF7A2C23E}" type="presOf" srcId="{E29873B8-6B09-4C63-B967-FB119E18A903}" destId="{94B83260-C07A-43FF-BC30-00646EDF6AE9}" srcOrd="0" destOrd="0" presId="urn:microsoft.com/office/officeart/2005/8/layout/vList2"/>
    <dgm:cxn modelId="{F4E46F7F-52A9-4A31-BD0D-7243F5174AFF}" type="presOf" srcId="{C216D99F-C540-4B9A-ABE1-7D83857DEEE9}" destId="{C492DE5F-2D25-4DF8-B5C3-D06F63A51E4D}" srcOrd="0" destOrd="0" presId="urn:microsoft.com/office/officeart/2005/8/layout/vList2"/>
    <dgm:cxn modelId="{3DD05715-3936-4CF4-B7BF-BCCA736CB6F1}" srcId="{E29873B8-6B09-4C63-B967-FB119E18A903}" destId="{C216D99F-C540-4B9A-ABE1-7D83857DEEE9}" srcOrd="0" destOrd="0" parTransId="{807EFEBF-A988-4E46-8E24-FC5A09ABB322}" sibTransId="{196D3D34-A4FC-430C-BC03-56DE7017185F}"/>
    <dgm:cxn modelId="{D7525388-17F8-4140-AD4B-3D7B05D0FCFC}" type="presParOf" srcId="{94B83260-C07A-43FF-BC30-00646EDF6AE9}" destId="{C492DE5F-2D25-4DF8-B5C3-D06F63A51E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788029E-1C4A-413E-8D95-D0090891A679}" type="doc">
      <dgm:prSet loTypeId="urn:microsoft.com/office/officeart/2005/8/layout/hProcess10" loCatId="process" qsTypeId="urn:microsoft.com/office/officeart/2005/8/quickstyle/simple3" qsCatId="simple" csTypeId="urn:microsoft.com/office/officeart/2005/8/colors/colorful3" csCatId="colorful" phldr="1"/>
      <dgm:spPr/>
      <dgm:t>
        <a:bodyPr/>
        <a:lstStyle/>
        <a:p>
          <a:endParaRPr lang="fr-FR"/>
        </a:p>
      </dgm:t>
    </dgm:pt>
    <dgm:pt modelId="{29A7904F-E0BE-457B-842E-E0B7A1583179}">
      <dgm:prSet/>
      <dgm:spPr/>
      <dgm:t>
        <a:bodyPr/>
        <a:lstStyle/>
        <a:p>
          <a:pPr rtl="0"/>
          <a:r>
            <a:rPr lang="fr-FR" dirty="0" smtClean="0"/>
            <a:t>en matière de  </a:t>
          </a:r>
        </a:p>
        <a:p>
          <a:pPr rtl="0"/>
          <a:r>
            <a:rPr lang="fr-FR" dirty="0" smtClean="0">
              <a:latin typeface="Berlin Sans FB Demi" panose="020E0802020502020306" pitchFamily="34" charset="0"/>
            </a:rPr>
            <a:t>Réformes Institutionnelles</a:t>
          </a:r>
          <a:endParaRPr lang="fr-FR" dirty="0">
            <a:latin typeface="Berlin Sans FB Demi" panose="020E0802020502020306" pitchFamily="34" charset="0"/>
          </a:endParaRPr>
        </a:p>
      </dgm:t>
    </dgm:pt>
    <dgm:pt modelId="{0785F56C-9301-496A-B7C2-8CC00097DC01}" type="parTrans" cxnId="{9EC77B4A-26F6-4E4B-B743-21E23E0EA60D}">
      <dgm:prSet/>
      <dgm:spPr/>
      <dgm:t>
        <a:bodyPr/>
        <a:lstStyle/>
        <a:p>
          <a:endParaRPr lang="fr-FR"/>
        </a:p>
      </dgm:t>
    </dgm:pt>
    <dgm:pt modelId="{B8A41828-DC3A-4F67-BBFE-611B2BB829FF}" type="sibTrans" cxnId="{9EC77B4A-26F6-4E4B-B743-21E23E0EA60D}">
      <dgm:prSet/>
      <dgm:spPr/>
      <dgm:t>
        <a:bodyPr/>
        <a:lstStyle/>
        <a:p>
          <a:endParaRPr lang="fr-FR"/>
        </a:p>
      </dgm:t>
    </dgm:pt>
    <dgm:pt modelId="{38FD9204-0A87-46F7-8C03-ADE272EA3767}" type="pres">
      <dgm:prSet presAssocID="{F788029E-1C4A-413E-8D95-D0090891A679}" presName="Name0" presStyleCnt="0">
        <dgm:presLayoutVars>
          <dgm:dir/>
          <dgm:resizeHandles val="exact"/>
        </dgm:presLayoutVars>
      </dgm:prSet>
      <dgm:spPr/>
      <dgm:t>
        <a:bodyPr/>
        <a:lstStyle/>
        <a:p>
          <a:endParaRPr lang="fr-FR"/>
        </a:p>
      </dgm:t>
    </dgm:pt>
    <dgm:pt modelId="{57808067-1510-420B-A9A0-502892818268}" type="pres">
      <dgm:prSet presAssocID="{29A7904F-E0BE-457B-842E-E0B7A1583179}" presName="composite" presStyleCnt="0"/>
      <dgm:spPr/>
    </dgm:pt>
    <dgm:pt modelId="{16E4AF3B-0361-4347-9FBE-59CFBF53E07D}" type="pres">
      <dgm:prSet presAssocID="{29A7904F-E0BE-457B-842E-E0B7A1583179}" presName="imagSh" presStyleLbl="bgImgPlace1" presStyleIdx="0" presStyleCnt="1" custScaleY="63721" custLinFactY="-60000" custLinFactNeighborX="-2352" custLinFactNeighborY="-100000"/>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739B23D5-8B43-4445-8525-73E991DCA862}" type="pres">
      <dgm:prSet presAssocID="{29A7904F-E0BE-457B-842E-E0B7A1583179}" presName="txNode" presStyleLbl="node1" presStyleIdx="0" presStyleCnt="1" custScaleY="100000" custLinFactNeighborX="-737" custLinFactNeighborY="14419">
        <dgm:presLayoutVars>
          <dgm:bulletEnabled val="1"/>
        </dgm:presLayoutVars>
      </dgm:prSet>
      <dgm:spPr/>
      <dgm:t>
        <a:bodyPr/>
        <a:lstStyle/>
        <a:p>
          <a:endParaRPr lang="fr-FR"/>
        </a:p>
      </dgm:t>
    </dgm:pt>
  </dgm:ptLst>
  <dgm:cxnLst>
    <dgm:cxn modelId="{9EC77B4A-26F6-4E4B-B743-21E23E0EA60D}" srcId="{F788029E-1C4A-413E-8D95-D0090891A679}" destId="{29A7904F-E0BE-457B-842E-E0B7A1583179}" srcOrd="0" destOrd="0" parTransId="{0785F56C-9301-496A-B7C2-8CC00097DC01}" sibTransId="{B8A41828-DC3A-4F67-BBFE-611B2BB829FF}"/>
    <dgm:cxn modelId="{AA0D1CAD-D23A-43D9-B983-57DE0D33FAE9}" type="presOf" srcId="{F788029E-1C4A-413E-8D95-D0090891A679}" destId="{38FD9204-0A87-46F7-8C03-ADE272EA3767}" srcOrd="0" destOrd="0" presId="urn:microsoft.com/office/officeart/2005/8/layout/hProcess10"/>
    <dgm:cxn modelId="{6F3D0743-46E8-486F-9A92-E7C454B04FB8}" type="presOf" srcId="{29A7904F-E0BE-457B-842E-E0B7A1583179}" destId="{739B23D5-8B43-4445-8525-73E991DCA862}" srcOrd="0" destOrd="0" presId="urn:microsoft.com/office/officeart/2005/8/layout/hProcess10"/>
    <dgm:cxn modelId="{E75010FF-E062-4C40-AC70-0023EE0087BE}" type="presParOf" srcId="{38FD9204-0A87-46F7-8C03-ADE272EA3767}" destId="{57808067-1510-420B-A9A0-502892818268}" srcOrd="0" destOrd="0" presId="urn:microsoft.com/office/officeart/2005/8/layout/hProcess10"/>
    <dgm:cxn modelId="{25461EF7-5118-45A7-B101-B627D5A6F844}" type="presParOf" srcId="{57808067-1510-420B-A9A0-502892818268}" destId="{16E4AF3B-0361-4347-9FBE-59CFBF53E07D}" srcOrd="0" destOrd="0" presId="urn:microsoft.com/office/officeart/2005/8/layout/hProcess10"/>
    <dgm:cxn modelId="{73732035-EB50-4B39-BD4E-8CC2FD54758C}" type="presParOf" srcId="{57808067-1510-420B-A9A0-502892818268}" destId="{739B23D5-8B43-4445-8525-73E991DCA862}"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2EF36ED-33AF-4903-922A-2F2EEEBE824A}" type="doc">
      <dgm:prSet loTypeId="urn:microsoft.com/office/officeart/2005/8/layout/target1" loCatId="relationship" qsTypeId="urn:microsoft.com/office/officeart/2005/8/quickstyle/simple5" qsCatId="simple" csTypeId="urn:microsoft.com/office/officeart/2005/8/colors/colorful5" csCatId="colorful" phldr="1"/>
      <dgm:spPr/>
      <dgm:t>
        <a:bodyPr/>
        <a:lstStyle/>
        <a:p>
          <a:endParaRPr lang="fr-FR"/>
        </a:p>
      </dgm:t>
    </dgm:pt>
    <dgm:pt modelId="{55C261EC-FF3B-412C-A65A-684E7984C701}">
      <dgm:prSet custT="1">
        <dgm:style>
          <a:lnRef idx="2">
            <a:schemeClr val="accent4"/>
          </a:lnRef>
          <a:fillRef idx="1">
            <a:schemeClr val="lt1"/>
          </a:fillRef>
          <a:effectRef idx="0">
            <a:schemeClr val="accent4"/>
          </a:effectRef>
          <a:fontRef idx="minor">
            <a:schemeClr val="dk1"/>
          </a:fontRef>
        </dgm:style>
      </dgm:prSet>
      <dgm:spPr>
        <a:ln>
          <a:solidFill>
            <a:srgbClr val="FFFF00"/>
          </a:solidFill>
        </a:ln>
      </dgm:spPr>
      <dgm:t>
        <a:bodyPr/>
        <a:lstStyle/>
        <a:p>
          <a:pPr rtl="0"/>
          <a:r>
            <a:rPr lang="fr-FR" sz="1800" dirty="0" smtClean="0">
              <a:latin typeface="Berlin Sans FB" panose="020E0602020502020306" pitchFamily="34" charset="0"/>
            </a:rPr>
            <a:t>Vision/valeurs pour un Etat au service exclusif des populations</a:t>
          </a:r>
          <a:endParaRPr lang="fr-FR" sz="1800" dirty="0">
            <a:latin typeface="Berlin Sans FB" panose="020E0602020502020306" pitchFamily="34" charset="0"/>
          </a:endParaRPr>
        </a:p>
      </dgm:t>
    </dgm:pt>
    <dgm:pt modelId="{84609B40-4A92-47DD-A8E3-713EC078F700}" type="parTrans" cxnId="{B2AAE8AE-B3FE-4AFF-AEAB-A65DD43D0DC2}">
      <dgm:prSet/>
      <dgm:spPr/>
      <dgm:t>
        <a:bodyPr/>
        <a:lstStyle/>
        <a:p>
          <a:endParaRPr lang="fr-FR">
            <a:latin typeface="Berlin Sans FB" panose="020E0602020502020306" pitchFamily="34" charset="0"/>
          </a:endParaRPr>
        </a:p>
      </dgm:t>
    </dgm:pt>
    <dgm:pt modelId="{D118ED2E-6982-441A-BC2D-C9CDCD5BF4C9}" type="sibTrans" cxnId="{B2AAE8AE-B3FE-4AFF-AEAB-A65DD43D0DC2}">
      <dgm:prSet/>
      <dgm:spPr/>
      <dgm:t>
        <a:bodyPr/>
        <a:lstStyle/>
        <a:p>
          <a:endParaRPr lang="fr-FR">
            <a:latin typeface="Berlin Sans FB" panose="020E0602020502020306" pitchFamily="34" charset="0"/>
          </a:endParaRPr>
        </a:p>
      </dgm:t>
    </dgm:pt>
    <dgm:pt modelId="{8DB45202-B1AD-4EF5-B470-7360935DC0D7}">
      <dgm:prSet custT="1">
        <dgm:style>
          <a:lnRef idx="2">
            <a:schemeClr val="accent3"/>
          </a:lnRef>
          <a:fillRef idx="1">
            <a:schemeClr val="lt1"/>
          </a:fillRef>
          <a:effectRef idx="0">
            <a:schemeClr val="accent3"/>
          </a:effectRef>
          <a:fontRef idx="minor">
            <a:schemeClr val="dk1"/>
          </a:fontRef>
        </dgm:style>
      </dgm:prSet>
      <dgm:spPr>
        <a:ln>
          <a:solidFill>
            <a:srgbClr val="00B050"/>
          </a:solidFill>
        </a:ln>
      </dgm:spPr>
      <dgm:t>
        <a:bodyPr/>
        <a:lstStyle/>
        <a:p>
          <a:pPr rtl="0"/>
          <a:r>
            <a:rPr lang="fr-FR" sz="1800" dirty="0" smtClean="0">
              <a:latin typeface="Berlin Sans FB" panose="020E0602020502020306" pitchFamily="34" charset="0"/>
            </a:rPr>
            <a:t>Refonder les institutions et garantir les libertés</a:t>
          </a:r>
          <a:endParaRPr lang="fr-FR" sz="1800" dirty="0">
            <a:latin typeface="Berlin Sans FB" panose="020E0602020502020306" pitchFamily="34" charset="0"/>
          </a:endParaRPr>
        </a:p>
      </dgm:t>
    </dgm:pt>
    <dgm:pt modelId="{0187FB5C-E790-40AC-B0D6-B2B891F71DBC}" type="parTrans" cxnId="{0C831EFE-FB06-4B6A-9C43-0FE7DD32B961}">
      <dgm:prSet/>
      <dgm:spPr/>
      <dgm:t>
        <a:bodyPr/>
        <a:lstStyle/>
        <a:p>
          <a:endParaRPr lang="fr-FR">
            <a:latin typeface="Berlin Sans FB" panose="020E0602020502020306" pitchFamily="34" charset="0"/>
          </a:endParaRPr>
        </a:p>
      </dgm:t>
    </dgm:pt>
    <dgm:pt modelId="{B3F66FCD-0A69-47E2-9B9A-09075EB172CE}" type="sibTrans" cxnId="{0C831EFE-FB06-4B6A-9C43-0FE7DD32B961}">
      <dgm:prSet/>
      <dgm:spPr/>
      <dgm:t>
        <a:bodyPr/>
        <a:lstStyle/>
        <a:p>
          <a:endParaRPr lang="fr-FR">
            <a:latin typeface="Berlin Sans FB" panose="020E0602020502020306" pitchFamily="34" charset="0"/>
          </a:endParaRPr>
        </a:p>
      </dgm:t>
    </dgm:pt>
    <dgm:pt modelId="{6937CC91-6388-4476-B3D7-DFAE97CA31CB}">
      <dgm:prSet custT="1">
        <dgm:style>
          <a:lnRef idx="2">
            <a:schemeClr val="accent2"/>
          </a:lnRef>
          <a:fillRef idx="1">
            <a:schemeClr val="lt1"/>
          </a:fillRef>
          <a:effectRef idx="0">
            <a:schemeClr val="accent2"/>
          </a:effectRef>
          <a:fontRef idx="minor">
            <a:schemeClr val="dk1"/>
          </a:fontRef>
        </dgm:style>
      </dgm:prSet>
      <dgm:spPr/>
      <dgm:t>
        <a:bodyPr/>
        <a:lstStyle/>
        <a:p>
          <a:pPr rtl="0"/>
          <a:r>
            <a:rPr lang="fr-FR" sz="1800" dirty="0" smtClean="0">
              <a:latin typeface="Berlin Sans FB" panose="020E0602020502020306" pitchFamily="34" charset="0"/>
            </a:rPr>
            <a:t>Créer plus de richesses et bien gérer les finances publiques</a:t>
          </a:r>
          <a:endParaRPr lang="fr-FR" sz="1800" dirty="0">
            <a:latin typeface="Berlin Sans FB" panose="020E0602020502020306" pitchFamily="34" charset="0"/>
          </a:endParaRPr>
        </a:p>
      </dgm:t>
    </dgm:pt>
    <dgm:pt modelId="{A0584550-EA32-418C-B0BD-78E7DAE9C88F}" type="parTrans" cxnId="{2FDE11BE-84A1-4DAF-A1E2-6BB80E308412}">
      <dgm:prSet/>
      <dgm:spPr/>
      <dgm:t>
        <a:bodyPr/>
        <a:lstStyle/>
        <a:p>
          <a:endParaRPr lang="fr-FR">
            <a:latin typeface="Berlin Sans FB" panose="020E0602020502020306" pitchFamily="34" charset="0"/>
          </a:endParaRPr>
        </a:p>
      </dgm:t>
    </dgm:pt>
    <dgm:pt modelId="{EAF69AC4-1093-4C79-82E9-0B4A55E3976F}" type="sibTrans" cxnId="{2FDE11BE-84A1-4DAF-A1E2-6BB80E308412}">
      <dgm:prSet/>
      <dgm:spPr/>
      <dgm:t>
        <a:bodyPr/>
        <a:lstStyle/>
        <a:p>
          <a:endParaRPr lang="fr-FR">
            <a:latin typeface="Berlin Sans FB" panose="020E0602020502020306" pitchFamily="34" charset="0"/>
          </a:endParaRPr>
        </a:p>
      </dgm:t>
    </dgm:pt>
    <dgm:pt modelId="{9DF974FB-8632-48AD-9AD2-B1BC84369D02}">
      <dgm:prSet custT="1">
        <dgm:style>
          <a:lnRef idx="2">
            <a:schemeClr val="accent1"/>
          </a:lnRef>
          <a:fillRef idx="1">
            <a:schemeClr val="lt1"/>
          </a:fillRef>
          <a:effectRef idx="0">
            <a:schemeClr val="accent1"/>
          </a:effectRef>
          <a:fontRef idx="minor">
            <a:schemeClr val="dk1"/>
          </a:fontRef>
        </dgm:style>
      </dgm:prSet>
      <dgm:spPr>
        <a:ln>
          <a:solidFill>
            <a:srgbClr val="92D050"/>
          </a:solidFill>
        </a:ln>
      </dgm:spPr>
      <dgm:t>
        <a:bodyPr/>
        <a:lstStyle/>
        <a:p>
          <a:pPr rtl="0"/>
          <a:r>
            <a:rPr lang="fr-FR" sz="1800" dirty="0" smtClean="0">
              <a:latin typeface="Berlin Sans FB" panose="020E0602020502020306" pitchFamily="34" charset="0"/>
            </a:rPr>
            <a:t>Parvenir à l’équité territoriale et au développement durable</a:t>
          </a:r>
          <a:endParaRPr lang="fr-FR" sz="1800" dirty="0">
            <a:latin typeface="Berlin Sans FB" panose="020E0602020502020306" pitchFamily="34" charset="0"/>
          </a:endParaRPr>
        </a:p>
      </dgm:t>
    </dgm:pt>
    <dgm:pt modelId="{D151C1E3-55F1-404F-942A-7DE12500BCAF}" type="parTrans" cxnId="{36FC6E40-B53B-4F1E-870D-BE2627D32479}">
      <dgm:prSet/>
      <dgm:spPr/>
      <dgm:t>
        <a:bodyPr/>
        <a:lstStyle/>
        <a:p>
          <a:endParaRPr lang="fr-FR">
            <a:latin typeface="Berlin Sans FB" panose="020E0602020502020306" pitchFamily="34" charset="0"/>
          </a:endParaRPr>
        </a:p>
      </dgm:t>
    </dgm:pt>
    <dgm:pt modelId="{6FD4D246-10ED-49C5-89A6-DE4E2E8F6BBC}" type="sibTrans" cxnId="{36FC6E40-B53B-4F1E-870D-BE2627D32479}">
      <dgm:prSet/>
      <dgm:spPr/>
      <dgm:t>
        <a:bodyPr/>
        <a:lstStyle/>
        <a:p>
          <a:endParaRPr lang="fr-FR">
            <a:latin typeface="Berlin Sans FB" panose="020E0602020502020306" pitchFamily="34" charset="0"/>
          </a:endParaRPr>
        </a:p>
      </dgm:t>
    </dgm:pt>
    <dgm:pt modelId="{F8913625-E868-43F9-845F-E9E3C3B14AF9}">
      <dgm:prSet custT="1">
        <dgm:style>
          <a:lnRef idx="2">
            <a:schemeClr val="accent6"/>
          </a:lnRef>
          <a:fillRef idx="1">
            <a:schemeClr val="lt1"/>
          </a:fillRef>
          <a:effectRef idx="0">
            <a:schemeClr val="accent6"/>
          </a:effectRef>
          <a:fontRef idx="minor">
            <a:schemeClr val="dk1"/>
          </a:fontRef>
        </dgm:style>
      </dgm:prSet>
      <dgm:spPr>
        <a:ln>
          <a:solidFill>
            <a:srgbClr val="66FFFF"/>
          </a:solidFill>
        </a:ln>
      </dgm:spPr>
      <dgm:t>
        <a:bodyPr/>
        <a:lstStyle/>
        <a:p>
          <a:pPr rtl="0"/>
          <a:r>
            <a:rPr lang="fr-FR" sz="1800" dirty="0" smtClean="0">
              <a:latin typeface="Berlin Sans FB" panose="020E0602020502020306" pitchFamily="34" charset="0"/>
            </a:rPr>
            <a:t>Valoriser le Sénégal dans la sous-région et à l’étranger; rehausser le rôle des Sénégalais de l’extérieur</a:t>
          </a:r>
          <a:endParaRPr lang="fr-FR" sz="1800" dirty="0">
            <a:latin typeface="Berlin Sans FB" panose="020E0602020502020306" pitchFamily="34" charset="0"/>
          </a:endParaRPr>
        </a:p>
      </dgm:t>
    </dgm:pt>
    <dgm:pt modelId="{D3E59C88-A28D-4DD9-B017-0E5DEF8B02EF}" type="parTrans" cxnId="{167ABCDE-0AE1-4C42-A693-76FB0037CD38}">
      <dgm:prSet/>
      <dgm:spPr/>
      <dgm:t>
        <a:bodyPr/>
        <a:lstStyle/>
        <a:p>
          <a:endParaRPr lang="fr-FR">
            <a:latin typeface="Berlin Sans FB" panose="020E0602020502020306" pitchFamily="34" charset="0"/>
          </a:endParaRPr>
        </a:p>
      </dgm:t>
    </dgm:pt>
    <dgm:pt modelId="{81FE3E5B-DAA2-490E-90FD-605B34A4C38D}" type="sibTrans" cxnId="{167ABCDE-0AE1-4C42-A693-76FB0037CD38}">
      <dgm:prSet/>
      <dgm:spPr/>
      <dgm:t>
        <a:bodyPr/>
        <a:lstStyle/>
        <a:p>
          <a:endParaRPr lang="fr-FR">
            <a:latin typeface="Berlin Sans FB" panose="020E0602020502020306" pitchFamily="34" charset="0"/>
          </a:endParaRPr>
        </a:p>
      </dgm:t>
    </dgm:pt>
    <dgm:pt modelId="{789732FC-E2F6-46E0-B865-664C634D48CB}" type="pres">
      <dgm:prSet presAssocID="{C2EF36ED-33AF-4903-922A-2F2EEEBE824A}" presName="composite" presStyleCnt="0">
        <dgm:presLayoutVars>
          <dgm:chMax val="5"/>
          <dgm:dir/>
          <dgm:resizeHandles val="exact"/>
        </dgm:presLayoutVars>
      </dgm:prSet>
      <dgm:spPr/>
      <dgm:t>
        <a:bodyPr/>
        <a:lstStyle/>
        <a:p>
          <a:endParaRPr lang="fr-FR"/>
        </a:p>
      </dgm:t>
    </dgm:pt>
    <dgm:pt modelId="{DBDCF306-1FEB-4AEA-AA52-1A89B49A277C}" type="pres">
      <dgm:prSet presAssocID="{55C261EC-FF3B-412C-A65A-684E7984C701}" presName="circle1" presStyleLbl="lnNode1" presStyleIdx="0" presStyleCnt="5" custLinFactX="-100000" custLinFactNeighborX="-192891" custLinFactNeighborY="72994"/>
      <dgm:spPr>
        <a:solidFill>
          <a:srgbClr val="FFFF00"/>
        </a:solidFill>
      </dgm:spPr>
      <dgm:t>
        <a:bodyPr/>
        <a:lstStyle/>
        <a:p>
          <a:endParaRPr lang="fr-FR"/>
        </a:p>
      </dgm:t>
    </dgm:pt>
    <dgm:pt modelId="{CD190773-77B2-4779-BC15-33A5CB78A299}" type="pres">
      <dgm:prSet presAssocID="{55C261EC-FF3B-412C-A65A-684E7984C701}" presName="text1" presStyleLbl="revTx" presStyleIdx="0" presStyleCnt="5" custScaleX="292615" custLinFactNeighborX="-33058" custLinFactNeighborY="-49575">
        <dgm:presLayoutVars>
          <dgm:bulletEnabled val="1"/>
        </dgm:presLayoutVars>
      </dgm:prSet>
      <dgm:spPr/>
      <dgm:t>
        <a:bodyPr/>
        <a:lstStyle/>
        <a:p>
          <a:endParaRPr lang="fr-FR"/>
        </a:p>
      </dgm:t>
    </dgm:pt>
    <dgm:pt modelId="{267099D6-4A96-407D-8314-2D0CEB46CB0B}" type="pres">
      <dgm:prSet presAssocID="{55C261EC-FF3B-412C-A65A-684E7984C701}" presName="line1" presStyleLbl="callout" presStyleIdx="0" presStyleCnt="10" custLinFactX="-213613" custLinFactY="-500000" custLinFactNeighborX="-300000" custLinFactNeighborY="-510803"/>
      <dgm:spPr/>
    </dgm:pt>
    <dgm:pt modelId="{D713EE97-3EE5-4CB7-BA22-23A8FBED0675}" type="pres">
      <dgm:prSet presAssocID="{55C261EC-FF3B-412C-A65A-684E7984C701}" presName="d1" presStyleLbl="callout" presStyleIdx="1" presStyleCnt="10" custScaleX="40744" custScaleY="124281" custLinFactNeighborX="-88997" custLinFactNeighborY="-2353"/>
      <dgm:spPr/>
      <dgm:t>
        <a:bodyPr/>
        <a:lstStyle/>
        <a:p>
          <a:endParaRPr lang="fr-FR"/>
        </a:p>
      </dgm:t>
    </dgm:pt>
    <dgm:pt modelId="{5E9EF828-32CD-4600-A475-7D1796F66652}" type="pres">
      <dgm:prSet presAssocID="{8DB45202-B1AD-4EF5-B470-7360935DC0D7}" presName="circle2" presStyleLbl="lnNode1" presStyleIdx="1" presStyleCnt="5" custScaleX="68952" custScaleY="69220" custLinFactX="-8" custLinFactNeighborX="-100000" custLinFactNeighborY="22328"/>
      <dgm:spPr>
        <a:solidFill>
          <a:srgbClr val="00B050"/>
        </a:solidFill>
      </dgm:spPr>
      <dgm:t>
        <a:bodyPr/>
        <a:lstStyle/>
        <a:p>
          <a:endParaRPr lang="fr-FR"/>
        </a:p>
      </dgm:t>
    </dgm:pt>
    <dgm:pt modelId="{941F1FE6-26D6-4622-B09B-394AE805A656}" type="pres">
      <dgm:prSet presAssocID="{8DB45202-B1AD-4EF5-B470-7360935DC0D7}" presName="text2" presStyleLbl="revTx" presStyleIdx="1" presStyleCnt="5" custScaleX="260251" custLinFactNeighborX="10854" custLinFactNeighborY="-30498">
        <dgm:presLayoutVars>
          <dgm:bulletEnabled val="1"/>
        </dgm:presLayoutVars>
      </dgm:prSet>
      <dgm:spPr/>
      <dgm:t>
        <a:bodyPr/>
        <a:lstStyle/>
        <a:p>
          <a:endParaRPr lang="fr-FR"/>
        </a:p>
      </dgm:t>
    </dgm:pt>
    <dgm:pt modelId="{B27C0E40-274A-4949-B5CE-F18BC5D1483C}" type="pres">
      <dgm:prSet presAssocID="{8DB45202-B1AD-4EF5-B470-7360935DC0D7}" presName="line2" presStyleLbl="callout" presStyleIdx="2" presStyleCnt="10" custLinFactX="-100000" custLinFactY="-200000" custLinFactNeighborX="-173237" custLinFactNeighborY="-243272"/>
      <dgm:spPr/>
    </dgm:pt>
    <dgm:pt modelId="{8EE9B406-C414-47A3-BA52-18FEFB6927F6}" type="pres">
      <dgm:prSet presAssocID="{8DB45202-B1AD-4EF5-B470-7360935DC0D7}" presName="d2" presStyleLbl="callout" presStyleIdx="3" presStyleCnt="10" custLinFactNeighborX="-74967" custLinFactNeighborY="-7597"/>
      <dgm:spPr/>
      <dgm:t>
        <a:bodyPr/>
        <a:lstStyle/>
        <a:p>
          <a:endParaRPr lang="fr-FR"/>
        </a:p>
      </dgm:t>
    </dgm:pt>
    <dgm:pt modelId="{279ED7E6-EE0A-4D10-8E06-3B7D030EF9DB}" type="pres">
      <dgm:prSet presAssocID="{6937CC91-6388-4476-B3D7-DFAE97CA31CB}" presName="circle3" presStyleLbl="lnNode1" presStyleIdx="2" presStyleCnt="5" custScaleX="68952" custScaleY="69220" custLinFactNeighborX="-59993" custLinFactNeighborY="13394"/>
      <dgm:spPr>
        <a:solidFill>
          <a:srgbClr val="FFCCFF"/>
        </a:solidFill>
      </dgm:spPr>
      <dgm:t>
        <a:bodyPr/>
        <a:lstStyle/>
        <a:p>
          <a:endParaRPr lang="fr-FR"/>
        </a:p>
      </dgm:t>
    </dgm:pt>
    <dgm:pt modelId="{9436A32B-4462-4417-9A91-02ADE0AC68B2}" type="pres">
      <dgm:prSet presAssocID="{6937CC91-6388-4476-B3D7-DFAE97CA31CB}" presName="text3" presStyleLbl="revTx" presStyleIdx="2" presStyleCnt="5" custScaleX="274257" custLinFactNeighborX="49907" custLinFactNeighborY="-22768">
        <dgm:presLayoutVars>
          <dgm:bulletEnabled val="1"/>
        </dgm:presLayoutVars>
      </dgm:prSet>
      <dgm:spPr/>
      <dgm:t>
        <a:bodyPr/>
        <a:lstStyle/>
        <a:p>
          <a:endParaRPr lang="fr-FR"/>
        </a:p>
      </dgm:t>
    </dgm:pt>
    <dgm:pt modelId="{3AECE2B8-EACF-4636-89AB-FE3321B56C69}" type="pres">
      <dgm:prSet presAssocID="{6937CC91-6388-4476-B3D7-DFAE97CA31CB}" presName="line3" presStyleLbl="callout" presStyleIdx="4" presStyleCnt="10" custLinFactX="-100000" custLinFactNeighborX="-157212" custLinFactNeighborY="-87408"/>
      <dgm:spPr/>
    </dgm:pt>
    <dgm:pt modelId="{EFDE2DE9-FF9D-486E-A572-3109876495B7}" type="pres">
      <dgm:prSet presAssocID="{6937CC91-6388-4476-B3D7-DFAE97CA31CB}" presName="d3" presStyleLbl="callout" presStyleIdx="5" presStyleCnt="10" custScaleX="87305" custScaleY="81510" custLinFactNeighborX="-77163" custLinFactNeighborY="-11154"/>
      <dgm:spPr/>
    </dgm:pt>
    <dgm:pt modelId="{E2EF39B5-0501-4F1E-A72F-5D304F204980}" type="pres">
      <dgm:prSet presAssocID="{9DF974FB-8632-48AD-9AD2-B1BC84369D02}" presName="circle4" presStyleLbl="lnNode1" presStyleIdx="3" presStyleCnt="5" custScaleX="68952" custScaleY="69220" custLinFactNeighborX="-42857" custLinFactNeighborY="9568"/>
      <dgm:spPr>
        <a:solidFill>
          <a:srgbClr val="CCFF99"/>
        </a:solidFill>
      </dgm:spPr>
      <dgm:t>
        <a:bodyPr/>
        <a:lstStyle/>
        <a:p>
          <a:endParaRPr lang="fr-FR"/>
        </a:p>
      </dgm:t>
    </dgm:pt>
    <dgm:pt modelId="{28878919-0006-4467-B8BE-2EC1D60C53CE}" type="pres">
      <dgm:prSet presAssocID="{9DF974FB-8632-48AD-9AD2-B1BC84369D02}" presName="text4" presStyleLbl="revTx" presStyleIdx="3" presStyleCnt="5" custScaleX="262581" custLinFactNeighborX="44069" custLinFactNeighborY="-3316">
        <dgm:presLayoutVars>
          <dgm:bulletEnabled val="1"/>
        </dgm:presLayoutVars>
      </dgm:prSet>
      <dgm:spPr/>
      <dgm:t>
        <a:bodyPr/>
        <a:lstStyle/>
        <a:p>
          <a:endParaRPr lang="fr-FR"/>
        </a:p>
      </dgm:t>
    </dgm:pt>
    <dgm:pt modelId="{99BD1D9B-EA29-4DBF-911F-655B25ABC272}" type="pres">
      <dgm:prSet presAssocID="{9DF974FB-8632-48AD-9AD2-B1BC84369D02}" presName="line4" presStyleLbl="callout" presStyleIdx="6" presStyleCnt="10" custLinFactX="-93112" custLinFactY="-12611" custLinFactNeighborX="-100000" custLinFactNeighborY="-100000"/>
      <dgm:spPr/>
    </dgm:pt>
    <dgm:pt modelId="{156E8811-E3F0-41D3-ACD9-561BC72782A1}" type="pres">
      <dgm:prSet presAssocID="{9DF974FB-8632-48AD-9AD2-B1BC84369D02}" presName="d4" presStyleLbl="callout" presStyleIdx="7" presStyleCnt="10" custScaleX="88004" custScaleY="63652" custLinFactNeighborX="-74198" custLinFactNeighborY="-21397"/>
      <dgm:spPr/>
    </dgm:pt>
    <dgm:pt modelId="{FF9E37D5-1C81-439A-B4D7-FD35148E8AFA}" type="pres">
      <dgm:prSet presAssocID="{F8913625-E868-43F9-845F-E9E3C3B14AF9}" presName="circle5" presStyleLbl="lnNode1" presStyleIdx="4" presStyleCnt="5" custScaleX="65305" custScaleY="64646" custLinFactNeighborX="-33336" custLinFactNeighborY="7443"/>
      <dgm:spPr>
        <a:solidFill>
          <a:srgbClr val="66FFFF"/>
        </a:solidFill>
      </dgm:spPr>
      <dgm:t>
        <a:bodyPr/>
        <a:lstStyle/>
        <a:p>
          <a:endParaRPr lang="fr-FR"/>
        </a:p>
      </dgm:t>
    </dgm:pt>
    <dgm:pt modelId="{298568F2-5220-4E9B-9A98-23266492897D}" type="pres">
      <dgm:prSet presAssocID="{F8913625-E868-43F9-845F-E9E3C3B14AF9}" presName="text5" presStyleLbl="revTx" presStyleIdx="4" presStyleCnt="5" custScaleX="244539" custScaleY="145388" custLinFactX="2997" custLinFactNeighborX="100000" custLinFactNeighborY="34286">
        <dgm:presLayoutVars>
          <dgm:bulletEnabled val="1"/>
        </dgm:presLayoutVars>
      </dgm:prSet>
      <dgm:spPr/>
      <dgm:t>
        <a:bodyPr/>
        <a:lstStyle/>
        <a:p>
          <a:endParaRPr lang="fr-FR"/>
        </a:p>
      </dgm:t>
    </dgm:pt>
    <dgm:pt modelId="{53B81AE9-6907-4AF9-862C-EDE412C240B6}" type="pres">
      <dgm:prSet presAssocID="{F8913625-E868-43F9-845F-E9E3C3B14AF9}" presName="line5" presStyleLbl="callout" presStyleIdx="8" presStyleCnt="10" custLinFactX="-12987" custLinFactY="141877" custLinFactNeighborX="-100000" custLinFactNeighborY="200000"/>
      <dgm:spPr/>
    </dgm:pt>
    <dgm:pt modelId="{B018ABA5-31D9-4905-A5F5-F3FC0030EC25}" type="pres">
      <dgm:prSet presAssocID="{F8913625-E868-43F9-845F-E9E3C3B14AF9}" presName="d5" presStyleLbl="callout" presStyleIdx="9" presStyleCnt="10" custScaleX="140374" custScaleY="48490" custLinFactNeighborX="-83676" custLinFactNeighborY="-11889"/>
      <dgm:spPr/>
    </dgm:pt>
  </dgm:ptLst>
  <dgm:cxnLst>
    <dgm:cxn modelId="{012906D2-8CAF-438D-A29A-63F1152B5B3D}" type="presOf" srcId="{8DB45202-B1AD-4EF5-B470-7360935DC0D7}" destId="{941F1FE6-26D6-4622-B09B-394AE805A656}" srcOrd="0" destOrd="0" presId="urn:microsoft.com/office/officeart/2005/8/layout/target1"/>
    <dgm:cxn modelId="{0C831EFE-FB06-4B6A-9C43-0FE7DD32B961}" srcId="{C2EF36ED-33AF-4903-922A-2F2EEEBE824A}" destId="{8DB45202-B1AD-4EF5-B470-7360935DC0D7}" srcOrd="1" destOrd="0" parTransId="{0187FB5C-E790-40AC-B0D6-B2B891F71DBC}" sibTransId="{B3F66FCD-0A69-47E2-9B9A-09075EB172CE}"/>
    <dgm:cxn modelId="{2FDE11BE-84A1-4DAF-A1E2-6BB80E308412}" srcId="{C2EF36ED-33AF-4903-922A-2F2EEEBE824A}" destId="{6937CC91-6388-4476-B3D7-DFAE97CA31CB}" srcOrd="2" destOrd="0" parTransId="{A0584550-EA32-418C-B0BD-78E7DAE9C88F}" sibTransId="{EAF69AC4-1093-4C79-82E9-0B4A55E3976F}"/>
    <dgm:cxn modelId="{167ABCDE-0AE1-4C42-A693-76FB0037CD38}" srcId="{C2EF36ED-33AF-4903-922A-2F2EEEBE824A}" destId="{F8913625-E868-43F9-845F-E9E3C3B14AF9}" srcOrd="4" destOrd="0" parTransId="{D3E59C88-A28D-4DD9-B017-0E5DEF8B02EF}" sibTransId="{81FE3E5B-DAA2-490E-90FD-605B34A4C38D}"/>
    <dgm:cxn modelId="{F1099D57-5D4F-4903-BF2F-D624F38516F6}" type="presOf" srcId="{9DF974FB-8632-48AD-9AD2-B1BC84369D02}" destId="{28878919-0006-4467-B8BE-2EC1D60C53CE}" srcOrd="0" destOrd="0" presId="urn:microsoft.com/office/officeart/2005/8/layout/target1"/>
    <dgm:cxn modelId="{36FC6E40-B53B-4F1E-870D-BE2627D32479}" srcId="{C2EF36ED-33AF-4903-922A-2F2EEEBE824A}" destId="{9DF974FB-8632-48AD-9AD2-B1BC84369D02}" srcOrd="3" destOrd="0" parTransId="{D151C1E3-55F1-404F-942A-7DE12500BCAF}" sibTransId="{6FD4D246-10ED-49C5-89A6-DE4E2E8F6BBC}"/>
    <dgm:cxn modelId="{5575A86F-1B09-4FEF-9CA4-A8FF1E4E5B1C}" type="presOf" srcId="{55C261EC-FF3B-412C-A65A-684E7984C701}" destId="{CD190773-77B2-4779-BC15-33A5CB78A299}" srcOrd="0" destOrd="0" presId="urn:microsoft.com/office/officeart/2005/8/layout/target1"/>
    <dgm:cxn modelId="{0F70DA3B-2AEA-4039-82A2-5CC97746C0B1}" type="presOf" srcId="{F8913625-E868-43F9-845F-E9E3C3B14AF9}" destId="{298568F2-5220-4E9B-9A98-23266492897D}" srcOrd="0" destOrd="0" presId="urn:microsoft.com/office/officeart/2005/8/layout/target1"/>
    <dgm:cxn modelId="{B2AAE8AE-B3FE-4AFF-AEAB-A65DD43D0DC2}" srcId="{C2EF36ED-33AF-4903-922A-2F2EEEBE824A}" destId="{55C261EC-FF3B-412C-A65A-684E7984C701}" srcOrd="0" destOrd="0" parTransId="{84609B40-4A92-47DD-A8E3-713EC078F700}" sibTransId="{D118ED2E-6982-441A-BC2D-C9CDCD5BF4C9}"/>
    <dgm:cxn modelId="{E9574970-AA0C-4049-8E77-1CBB021B34BA}" type="presOf" srcId="{C2EF36ED-33AF-4903-922A-2F2EEEBE824A}" destId="{789732FC-E2F6-46E0-B865-664C634D48CB}" srcOrd="0" destOrd="0" presId="urn:microsoft.com/office/officeart/2005/8/layout/target1"/>
    <dgm:cxn modelId="{AD1E26B2-0FB8-4FB1-9C38-5D7D197379C6}" type="presOf" srcId="{6937CC91-6388-4476-B3D7-DFAE97CA31CB}" destId="{9436A32B-4462-4417-9A91-02ADE0AC68B2}" srcOrd="0" destOrd="0" presId="urn:microsoft.com/office/officeart/2005/8/layout/target1"/>
    <dgm:cxn modelId="{357E183C-183B-4CB1-B4EC-31DA9543451B}" type="presParOf" srcId="{789732FC-E2F6-46E0-B865-664C634D48CB}" destId="{DBDCF306-1FEB-4AEA-AA52-1A89B49A277C}" srcOrd="0" destOrd="0" presId="urn:microsoft.com/office/officeart/2005/8/layout/target1"/>
    <dgm:cxn modelId="{85A7DEE9-5220-4339-A32D-028F7D5861FE}" type="presParOf" srcId="{789732FC-E2F6-46E0-B865-664C634D48CB}" destId="{CD190773-77B2-4779-BC15-33A5CB78A299}" srcOrd="1" destOrd="0" presId="urn:microsoft.com/office/officeart/2005/8/layout/target1"/>
    <dgm:cxn modelId="{5A9D1557-3359-43D6-8A2C-8CC1AF77F757}" type="presParOf" srcId="{789732FC-E2F6-46E0-B865-664C634D48CB}" destId="{267099D6-4A96-407D-8314-2D0CEB46CB0B}" srcOrd="2" destOrd="0" presId="urn:microsoft.com/office/officeart/2005/8/layout/target1"/>
    <dgm:cxn modelId="{387B6152-675F-46C5-8B89-CE89D706387B}" type="presParOf" srcId="{789732FC-E2F6-46E0-B865-664C634D48CB}" destId="{D713EE97-3EE5-4CB7-BA22-23A8FBED0675}" srcOrd="3" destOrd="0" presId="urn:microsoft.com/office/officeart/2005/8/layout/target1"/>
    <dgm:cxn modelId="{1CAB2247-F1B8-46E1-B814-E1040723AB63}" type="presParOf" srcId="{789732FC-E2F6-46E0-B865-664C634D48CB}" destId="{5E9EF828-32CD-4600-A475-7D1796F66652}" srcOrd="4" destOrd="0" presId="urn:microsoft.com/office/officeart/2005/8/layout/target1"/>
    <dgm:cxn modelId="{B30BDD7D-86A4-4A4C-A463-CF8E6598FC7A}" type="presParOf" srcId="{789732FC-E2F6-46E0-B865-664C634D48CB}" destId="{941F1FE6-26D6-4622-B09B-394AE805A656}" srcOrd="5" destOrd="0" presId="urn:microsoft.com/office/officeart/2005/8/layout/target1"/>
    <dgm:cxn modelId="{A6EE499E-45D1-4EDB-A63F-9524D4187746}" type="presParOf" srcId="{789732FC-E2F6-46E0-B865-664C634D48CB}" destId="{B27C0E40-274A-4949-B5CE-F18BC5D1483C}" srcOrd="6" destOrd="0" presId="urn:microsoft.com/office/officeart/2005/8/layout/target1"/>
    <dgm:cxn modelId="{15E07538-9771-4B4A-A9E2-981AA4453B23}" type="presParOf" srcId="{789732FC-E2F6-46E0-B865-664C634D48CB}" destId="{8EE9B406-C414-47A3-BA52-18FEFB6927F6}" srcOrd="7" destOrd="0" presId="urn:microsoft.com/office/officeart/2005/8/layout/target1"/>
    <dgm:cxn modelId="{98044312-57A2-4C8B-819C-5FDBE497E396}" type="presParOf" srcId="{789732FC-E2F6-46E0-B865-664C634D48CB}" destId="{279ED7E6-EE0A-4D10-8E06-3B7D030EF9DB}" srcOrd="8" destOrd="0" presId="urn:microsoft.com/office/officeart/2005/8/layout/target1"/>
    <dgm:cxn modelId="{D711BBBC-24A2-4E3B-A0E5-4A54E0612B09}" type="presParOf" srcId="{789732FC-E2F6-46E0-B865-664C634D48CB}" destId="{9436A32B-4462-4417-9A91-02ADE0AC68B2}" srcOrd="9" destOrd="0" presId="urn:microsoft.com/office/officeart/2005/8/layout/target1"/>
    <dgm:cxn modelId="{2B68AE62-CCD8-448F-8A8A-3EFF96F2687F}" type="presParOf" srcId="{789732FC-E2F6-46E0-B865-664C634D48CB}" destId="{3AECE2B8-EACF-4636-89AB-FE3321B56C69}" srcOrd="10" destOrd="0" presId="urn:microsoft.com/office/officeart/2005/8/layout/target1"/>
    <dgm:cxn modelId="{2F3D8418-E29A-40D5-BB9E-521A5A454871}" type="presParOf" srcId="{789732FC-E2F6-46E0-B865-664C634D48CB}" destId="{EFDE2DE9-FF9D-486E-A572-3109876495B7}" srcOrd="11" destOrd="0" presId="urn:microsoft.com/office/officeart/2005/8/layout/target1"/>
    <dgm:cxn modelId="{427F6629-2022-4C3B-909D-5AE932B3D2C8}" type="presParOf" srcId="{789732FC-E2F6-46E0-B865-664C634D48CB}" destId="{E2EF39B5-0501-4F1E-A72F-5D304F204980}" srcOrd="12" destOrd="0" presId="urn:microsoft.com/office/officeart/2005/8/layout/target1"/>
    <dgm:cxn modelId="{2E989FD7-619B-4735-A286-352BBC19F2F0}" type="presParOf" srcId="{789732FC-E2F6-46E0-B865-664C634D48CB}" destId="{28878919-0006-4467-B8BE-2EC1D60C53CE}" srcOrd="13" destOrd="0" presId="urn:microsoft.com/office/officeart/2005/8/layout/target1"/>
    <dgm:cxn modelId="{0666A81F-5130-423E-A6B7-B41F3066ED64}" type="presParOf" srcId="{789732FC-E2F6-46E0-B865-664C634D48CB}" destId="{99BD1D9B-EA29-4DBF-911F-655B25ABC272}" srcOrd="14" destOrd="0" presId="urn:microsoft.com/office/officeart/2005/8/layout/target1"/>
    <dgm:cxn modelId="{1AF27F9B-56B1-4EDD-A1EC-5F6016FD362E}" type="presParOf" srcId="{789732FC-E2F6-46E0-B865-664C634D48CB}" destId="{156E8811-E3F0-41D3-ACD9-561BC72782A1}" srcOrd="15" destOrd="0" presId="urn:microsoft.com/office/officeart/2005/8/layout/target1"/>
    <dgm:cxn modelId="{CC2A8234-19D5-47E2-8178-888B291A5643}" type="presParOf" srcId="{789732FC-E2F6-46E0-B865-664C634D48CB}" destId="{FF9E37D5-1C81-439A-B4D7-FD35148E8AFA}" srcOrd="16" destOrd="0" presId="urn:microsoft.com/office/officeart/2005/8/layout/target1"/>
    <dgm:cxn modelId="{E7D6FC43-D877-4931-9B04-58C9E5C84ADA}" type="presParOf" srcId="{789732FC-E2F6-46E0-B865-664C634D48CB}" destId="{298568F2-5220-4E9B-9A98-23266492897D}" srcOrd="17" destOrd="0" presId="urn:microsoft.com/office/officeart/2005/8/layout/target1"/>
    <dgm:cxn modelId="{C62BDA59-F40C-4918-A040-8C2F32DEF50B}" type="presParOf" srcId="{789732FC-E2F6-46E0-B865-664C634D48CB}" destId="{53B81AE9-6907-4AF9-862C-EDE412C240B6}" srcOrd="18" destOrd="0" presId="urn:microsoft.com/office/officeart/2005/8/layout/target1"/>
    <dgm:cxn modelId="{D4B3F35D-5C98-49D5-B0D9-75E315986111}" type="presParOf" srcId="{789732FC-E2F6-46E0-B865-664C634D48CB}" destId="{B018ABA5-31D9-4905-A5F5-F3FC0030EC25}" srcOrd="19"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9F72F19A-438D-486C-8329-5A806CE91E4D}" type="presOf" srcId="{85C25E96-B25F-44CB-B5E9-311DA9EF7FA4}" destId="{1E05864A-382A-4E4E-B9CB-EADA033ADC68}" srcOrd="0" destOrd="0" presId="urn:microsoft.com/office/officeart/2005/8/layout/venn1"/>
    <dgm:cxn modelId="{04A821CB-C212-4BD9-8E9A-992FBF1F24F7}" type="presOf" srcId="{E2DAAAF8-F7DE-43AC-AC03-9AD8B31C2CF5}" destId="{CCB921C2-A6DF-470C-AC6C-D94DC2FC4613}" srcOrd="0" destOrd="0" presId="urn:microsoft.com/office/officeart/2005/8/layout/venn1"/>
    <dgm:cxn modelId="{E90F0E0F-6681-4C0F-BD55-F9610CD5DCDF}"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0F32EEA-C18E-4E16-B489-B081FF5D235B}" type="doc">
      <dgm:prSet loTypeId="urn:microsoft.com/office/officeart/2005/8/layout/hProcess11" loCatId="process" qsTypeId="urn:microsoft.com/office/officeart/2005/8/quickstyle/simple4" qsCatId="simple" csTypeId="urn:microsoft.com/office/officeart/2005/8/colors/colorful5" csCatId="colorful" phldr="1"/>
      <dgm:spPr/>
      <dgm:t>
        <a:bodyPr/>
        <a:lstStyle/>
        <a:p>
          <a:endParaRPr lang="fr-FR"/>
        </a:p>
      </dgm:t>
    </dgm:pt>
    <dgm:pt modelId="{3350C99C-F5E8-444F-8F9B-26234F14B0C9}">
      <dgm:prSet custT="1">
        <dgm:style>
          <a:lnRef idx="2">
            <a:schemeClr val="accent4"/>
          </a:lnRef>
          <a:fillRef idx="1">
            <a:schemeClr val="lt1"/>
          </a:fillRef>
          <a:effectRef idx="0">
            <a:schemeClr val="accent4"/>
          </a:effectRef>
          <a:fontRef idx="minor">
            <a:schemeClr val="dk1"/>
          </a:fontRef>
        </dgm:style>
      </dgm:prSet>
      <dgm:spPr/>
      <dgm:t>
        <a:bodyPr/>
        <a:lstStyle/>
        <a:p>
          <a:pPr rtl="0"/>
          <a:r>
            <a:rPr lang="fr-FR" sz="1800" b="1" dirty="0" smtClean="0">
              <a:latin typeface="Calibri" panose="020F0502020204030204" pitchFamily="34" charset="0"/>
            </a:rPr>
            <a:t>Orientation fondamentale: rétablir la confiance des citoyens</a:t>
          </a:r>
          <a:endParaRPr lang="fr-FR" sz="1800" dirty="0">
            <a:latin typeface="Calibri" panose="020F0502020204030204" pitchFamily="34" charset="0"/>
          </a:endParaRPr>
        </a:p>
      </dgm:t>
    </dgm:pt>
    <dgm:pt modelId="{36FDD1A9-BF5A-49A5-838D-E7D2A3497305}" type="parTrans" cxnId="{01BB96E8-D2B4-44A9-A9D0-B4819FE2EE02}">
      <dgm:prSet/>
      <dgm:spPr/>
      <dgm:t>
        <a:bodyPr/>
        <a:lstStyle/>
        <a:p>
          <a:endParaRPr lang="fr-FR" sz="1800">
            <a:latin typeface="Calibri" panose="020F0502020204030204" pitchFamily="34" charset="0"/>
          </a:endParaRPr>
        </a:p>
      </dgm:t>
    </dgm:pt>
    <dgm:pt modelId="{F0524A65-8933-4F7D-A04B-19C76BEDBC9A}" type="sibTrans" cxnId="{01BB96E8-D2B4-44A9-A9D0-B4819FE2EE02}">
      <dgm:prSet/>
      <dgm:spPr/>
      <dgm:t>
        <a:bodyPr/>
        <a:lstStyle/>
        <a:p>
          <a:endParaRPr lang="fr-FR" sz="1800">
            <a:latin typeface="Calibri" panose="020F0502020204030204" pitchFamily="34" charset="0"/>
          </a:endParaRPr>
        </a:p>
      </dgm:t>
    </dgm:pt>
    <dgm:pt modelId="{CAE35626-AF25-4129-8A45-A5C670AF71AE}">
      <dgm:prSet custT="1">
        <dgm:style>
          <a:lnRef idx="2">
            <a:schemeClr val="accent6"/>
          </a:lnRef>
          <a:fillRef idx="1">
            <a:schemeClr val="lt1"/>
          </a:fillRef>
          <a:effectRef idx="0">
            <a:schemeClr val="accent6"/>
          </a:effectRef>
          <a:fontRef idx="minor">
            <a:schemeClr val="dk1"/>
          </a:fontRef>
        </dgm:style>
      </dgm:prSet>
      <dgm:spPr/>
      <dgm:t>
        <a:bodyPr/>
        <a:lstStyle/>
        <a:p>
          <a:pPr rtl="0"/>
          <a:r>
            <a:rPr lang="fr-FR" sz="1800" b="1" dirty="0" smtClean="0">
              <a:latin typeface="Calibri" panose="020F0502020204030204" pitchFamily="34" charset="0"/>
            </a:rPr>
            <a:t>Orientations stratégiques majeures:</a:t>
          </a:r>
          <a:endParaRPr lang="fr-FR" sz="1800" b="1" dirty="0">
            <a:latin typeface="Calibri" panose="020F0502020204030204" pitchFamily="34" charset="0"/>
          </a:endParaRPr>
        </a:p>
      </dgm:t>
    </dgm:pt>
    <dgm:pt modelId="{1D08AA21-40D8-42E9-8DF3-A74CD593735C}" type="parTrans" cxnId="{C77169BA-39AF-4356-B38F-E2321DD526F5}">
      <dgm:prSet/>
      <dgm:spPr/>
      <dgm:t>
        <a:bodyPr/>
        <a:lstStyle/>
        <a:p>
          <a:endParaRPr lang="fr-FR" sz="1800">
            <a:latin typeface="Calibri" panose="020F0502020204030204" pitchFamily="34" charset="0"/>
          </a:endParaRPr>
        </a:p>
      </dgm:t>
    </dgm:pt>
    <dgm:pt modelId="{1AF124EE-94F4-4C55-BED9-5CE9C3D31FF6}" type="sibTrans" cxnId="{C77169BA-39AF-4356-B38F-E2321DD526F5}">
      <dgm:prSet/>
      <dgm:spPr/>
      <dgm:t>
        <a:bodyPr/>
        <a:lstStyle/>
        <a:p>
          <a:endParaRPr lang="fr-FR" sz="1800">
            <a:latin typeface="Calibri" panose="020F0502020204030204" pitchFamily="34" charset="0"/>
          </a:endParaRPr>
        </a:p>
      </dgm:t>
    </dgm:pt>
    <dgm:pt modelId="{8B9A4A92-C27C-4FEE-A00F-FAA71B5E19FA}">
      <dgm:prSet custT="1">
        <dgm:style>
          <a:lnRef idx="2">
            <a:schemeClr val="accent6"/>
          </a:lnRef>
          <a:fillRef idx="1">
            <a:schemeClr val="lt1"/>
          </a:fillRef>
          <a:effectRef idx="0">
            <a:schemeClr val="accent6"/>
          </a:effectRef>
          <a:fontRef idx="minor">
            <a:schemeClr val="dk1"/>
          </a:fontRef>
        </dgm:style>
      </dgm:prSet>
      <dgm:spPr/>
      <dgm:t>
        <a:bodyPr/>
        <a:lstStyle/>
        <a:p>
          <a:pPr rtl="0"/>
          <a:r>
            <a:rPr lang="fr-FR" sz="1800" b="1" dirty="0" smtClean="0">
              <a:solidFill>
                <a:srgbClr val="0070C0"/>
              </a:solidFill>
              <a:latin typeface="Calibri" panose="020F0502020204030204" pitchFamily="34" charset="0"/>
            </a:rPr>
            <a:t>refonder les institutions  </a:t>
          </a:r>
          <a:r>
            <a:rPr lang="fr-FR" sz="1800" dirty="0" smtClean="0">
              <a:latin typeface="Calibri" panose="020F0502020204030204" pitchFamily="34" charset="0"/>
            </a:rPr>
            <a:t>pour consolidation des acquis démocratiques et de l’Etat de droit ainsi que de la fidélité à nos valeurs;                                                                                        </a:t>
          </a:r>
          <a:endParaRPr lang="fr-FR" sz="1800" dirty="0">
            <a:latin typeface="Calibri" panose="020F0502020204030204" pitchFamily="34" charset="0"/>
          </a:endParaRPr>
        </a:p>
      </dgm:t>
    </dgm:pt>
    <dgm:pt modelId="{96F1BF40-7C30-4EA9-B70C-1AEDA1DF60E6}" type="parTrans" cxnId="{69F19394-85E4-45DC-9E65-85E0E2287584}">
      <dgm:prSet/>
      <dgm:spPr/>
      <dgm:t>
        <a:bodyPr/>
        <a:lstStyle/>
        <a:p>
          <a:endParaRPr lang="fr-FR" sz="1800">
            <a:latin typeface="Calibri" panose="020F0502020204030204" pitchFamily="34" charset="0"/>
          </a:endParaRPr>
        </a:p>
      </dgm:t>
    </dgm:pt>
    <dgm:pt modelId="{F2A1A23D-6A15-4873-AD7F-6673FA7CFE0E}" type="sibTrans" cxnId="{69F19394-85E4-45DC-9E65-85E0E2287584}">
      <dgm:prSet/>
      <dgm:spPr/>
      <dgm:t>
        <a:bodyPr/>
        <a:lstStyle/>
        <a:p>
          <a:endParaRPr lang="fr-FR" sz="1800">
            <a:latin typeface="Calibri" panose="020F0502020204030204" pitchFamily="34" charset="0"/>
          </a:endParaRPr>
        </a:p>
      </dgm:t>
    </dgm:pt>
    <dgm:pt modelId="{A22C59FB-445F-4E58-A8B8-5450CC5C0F3B}">
      <dgm:prSet custT="1">
        <dgm:style>
          <a:lnRef idx="2">
            <a:schemeClr val="accent6"/>
          </a:lnRef>
          <a:fillRef idx="1">
            <a:schemeClr val="lt1"/>
          </a:fillRef>
          <a:effectRef idx="0">
            <a:schemeClr val="accent6"/>
          </a:effectRef>
          <a:fontRef idx="minor">
            <a:schemeClr val="dk1"/>
          </a:fontRef>
        </dgm:style>
      </dgm:prSet>
      <dgm:spPr/>
      <dgm:t>
        <a:bodyPr/>
        <a:lstStyle/>
        <a:p>
          <a:pPr rtl="0"/>
          <a:r>
            <a:rPr lang="fr-FR" sz="1800" dirty="0" smtClean="0">
              <a:latin typeface="Calibri" panose="020F0502020204030204" pitchFamily="34" charset="0"/>
            </a:rPr>
            <a:t>donner une place centrale à la </a:t>
          </a:r>
          <a:r>
            <a:rPr lang="fr-FR" sz="1800" b="1" dirty="0" smtClean="0">
              <a:solidFill>
                <a:srgbClr val="0070C0"/>
              </a:solidFill>
              <a:latin typeface="Calibri" panose="020F0502020204030204" pitchFamily="34" charset="0"/>
            </a:rPr>
            <a:t>citoyenneté</a:t>
          </a:r>
          <a:r>
            <a:rPr lang="fr-FR" sz="1800" dirty="0" smtClean="0">
              <a:latin typeface="Calibri" panose="020F0502020204030204" pitchFamily="34" charset="0"/>
            </a:rPr>
            <a:t> et à </a:t>
          </a:r>
          <a:r>
            <a:rPr lang="fr-FR" sz="1800" dirty="0" smtClean="0">
              <a:solidFill>
                <a:srgbClr val="0070C0"/>
              </a:solidFill>
              <a:latin typeface="Calibri" panose="020F0502020204030204" pitchFamily="34" charset="0"/>
            </a:rPr>
            <a:t>l’éthique </a:t>
          </a:r>
          <a:r>
            <a:rPr lang="fr-FR" sz="1800" dirty="0" smtClean="0">
              <a:latin typeface="Calibri" panose="020F0502020204030204" pitchFamily="34" charset="0"/>
            </a:rPr>
            <a:t>de responsabilité à travers une gouvernance nationale et locale fondée sur la participation effective des citoyens.</a:t>
          </a:r>
          <a:endParaRPr lang="fr-FR" sz="1800" dirty="0">
            <a:latin typeface="Calibri" panose="020F0502020204030204" pitchFamily="34" charset="0"/>
          </a:endParaRPr>
        </a:p>
      </dgm:t>
    </dgm:pt>
    <dgm:pt modelId="{63AFB6CD-0D0C-4175-B2E5-4B1D8956E1EA}" type="parTrans" cxnId="{BF7810A8-5F3C-4736-92B8-2F3FE8F9325C}">
      <dgm:prSet/>
      <dgm:spPr/>
      <dgm:t>
        <a:bodyPr/>
        <a:lstStyle/>
        <a:p>
          <a:endParaRPr lang="fr-FR" sz="1800">
            <a:latin typeface="Calibri" panose="020F0502020204030204" pitchFamily="34" charset="0"/>
          </a:endParaRPr>
        </a:p>
      </dgm:t>
    </dgm:pt>
    <dgm:pt modelId="{95F158CE-0570-482D-86D1-60A39C0E4FC6}" type="sibTrans" cxnId="{BF7810A8-5F3C-4736-92B8-2F3FE8F9325C}">
      <dgm:prSet/>
      <dgm:spPr/>
      <dgm:t>
        <a:bodyPr/>
        <a:lstStyle/>
        <a:p>
          <a:endParaRPr lang="fr-FR" sz="1800">
            <a:latin typeface="Calibri" panose="020F0502020204030204" pitchFamily="34" charset="0"/>
          </a:endParaRPr>
        </a:p>
      </dgm:t>
    </dgm:pt>
    <dgm:pt modelId="{AFFDE437-523A-4865-946D-7262F8EC3483}" type="pres">
      <dgm:prSet presAssocID="{10F32EEA-C18E-4E16-B489-B081FF5D235B}" presName="Name0" presStyleCnt="0">
        <dgm:presLayoutVars>
          <dgm:dir/>
          <dgm:resizeHandles val="exact"/>
        </dgm:presLayoutVars>
      </dgm:prSet>
      <dgm:spPr/>
      <dgm:t>
        <a:bodyPr/>
        <a:lstStyle/>
        <a:p>
          <a:endParaRPr lang="fr-FR"/>
        </a:p>
      </dgm:t>
    </dgm:pt>
    <dgm:pt modelId="{11DC27E6-AB88-4F5B-9CBF-D8358E3DED17}" type="pres">
      <dgm:prSet presAssocID="{10F32EEA-C18E-4E16-B489-B081FF5D235B}" presName="arrow" presStyleLbl="bgShp" presStyleIdx="0" presStyleCnt="1" custLinFactNeighborX="926" custLinFactNeighborY="-25548"/>
      <dgm:spPr>
        <a:solidFill>
          <a:schemeClr val="bg2">
            <a:lumMod val="90000"/>
          </a:schemeClr>
        </a:solidFill>
      </dgm:spPr>
      <dgm:t>
        <a:bodyPr/>
        <a:lstStyle/>
        <a:p>
          <a:endParaRPr lang="fr-FR"/>
        </a:p>
      </dgm:t>
    </dgm:pt>
    <dgm:pt modelId="{7FE1EDC6-70FC-4703-AB4C-DE4FAF943ADF}" type="pres">
      <dgm:prSet presAssocID="{10F32EEA-C18E-4E16-B489-B081FF5D235B}" presName="points" presStyleCnt="0"/>
      <dgm:spPr/>
    </dgm:pt>
    <dgm:pt modelId="{95E10D32-4E0B-4349-8B26-3C1C1D8F91E5}" type="pres">
      <dgm:prSet presAssocID="{3350C99C-F5E8-444F-8F9B-26234F14B0C9}" presName="compositeA" presStyleCnt="0"/>
      <dgm:spPr/>
    </dgm:pt>
    <dgm:pt modelId="{521BDC7A-FA75-43AE-A4E7-42E08B121DE5}" type="pres">
      <dgm:prSet presAssocID="{3350C99C-F5E8-444F-8F9B-26234F14B0C9}" presName="textA" presStyleLbl="revTx" presStyleIdx="0" presStyleCnt="2" custScaleX="633634" custScaleY="58998" custLinFactX="-100000" custLinFactNeighborX="-179206" custLinFactNeighborY="1643">
        <dgm:presLayoutVars>
          <dgm:bulletEnabled val="1"/>
        </dgm:presLayoutVars>
      </dgm:prSet>
      <dgm:spPr/>
      <dgm:t>
        <a:bodyPr/>
        <a:lstStyle/>
        <a:p>
          <a:endParaRPr lang="fr-FR"/>
        </a:p>
      </dgm:t>
    </dgm:pt>
    <dgm:pt modelId="{ADDBB588-A2DB-4E1A-B879-BB654E9D3C2C}" type="pres">
      <dgm:prSet presAssocID="{3350C99C-F5E8-444F-8F9B-26234F14B0C9}" presName="circleA" presStyleLbl="node1" presStyleIdx="0" presStyleCnt="2" custLinFactY="-677" custLinFactNeighborX="-32652" custLinFactNeighborY="-100000"/>
      <dgm:spPr/>
    </dgm:pt>
    <dgm:pt modelId="{1DA96B96-637C-40D2-A374-645505E11C09}" type="pres">
      <dgm:prSet presAssocID="{3350C99C-F5E8-444F-8F9B-26234F14B0C9}" presName="spaceA" presStyleCnt="0"/>
      <dgm:spPr/>
    </dgm:pt>
    <dgm:pt modelId="{FC81A5C7-891C-4D75-96BA-C7449500D6FD}" type="pres">
      <dgm:prSet presAssocID="{F0524A65-8933-4F7D-A04B-19C76BEDBC9A}" presName="space" presStyleCnt="0"/>
      <dgm:spPr/>
    </dgm:pt>
    <dgm:pt modelId="{5DEE8456-48E4-4069-B359-49ADFB00A992}" type="pres">
      <dgm:prSet presAssocID="{CAE35626-AF25-4129-8A45-A5C670AF71AE}" presName="compositeB" presStyleCnt="0"/>
      <dgm:spPr/>
    </dgm:pt>
    <dgm:pt modelId="{4226B815-F26A-46CF-8646-4FDBB018F52C}" type="pres">
      <dgm:prSet presAssocID="{CAE35626-AF25-4129-8A45-A5C670AF71AE}" presName="textB" presStyleLbl="revTx" presStyleIdx="1" presStyleCnt="2" custScaleX="1340546" custScaleY="132863" custLinFactX="-100000" custLinFactNeighborX="-112139" custLinFactNeighborY="6729">
        <dgm:presLayoutVars>
          <dgm:bulletEnabled val="1"/>
        </dgm:presLayoutVars>
      </dgm:prSet>
      <dgm:spPr/>
      <dgm:t>
        <a:bodyPr/>
        <a:lstStyle/>
        <a:p>
          <a:endParaRPr lang="fr-FR"/>
        </a:p>
      </dgm:t>
    </dgm:pt>
    <dgm:pt modelId="{9A02F174-16C7-4F1C-AC47-583B73031265}" type="pres">
      <dgm:prSet presAssocID="{CAE35626-AF25-4129-8A45-A5C670AF71AE}" presName="circleB" presStyleLbl="node1" presStyleIdx="1" presStyleCnt="2" custLinFactX="-77285" custLinFactNeighborX="-100000" custLinFactNeighborY="-70925"/>
      <dgm:spPr/>
    </dgm:pt>
    <dgm:pt modelId="{7FE3F342-9672-4642-8EC2-C3CA8E7F179C}" type="pres">
      <dgm:prSet presAssocID="{CAE35626-AF25-4129-8A45-A5C670AF71AE}" presName="spaceB" presStyleCnt="0"/>
      <dgm:spPr/>
    </dgm:pt>
  </dgm:ptLst>
  <dgm:cxnLst>
    <dgm:cxn modelId="{6766B311-7EA1-4CE8-8CA9-685D777428E9}" type="presOf" srcId="{8B9A4A92-C27C-4FEE-A00F-FAA71B5E19FA}" destId="{4226B815-F26A-46CF-8646-4FDBB018F52C}" srcOrd="0" destOrd="1" presId="urn:microsoft.com/office/officeart/2005/8/layout/hProcess11"/>
    <dgm:cxn modelId="{68DB0C2A-4CC3-4407-A628-FB892BF59EE8}" type="presOf" srcId="{10F32EEA-C18E-4E16-B489-B081FF5D235B}" destId="{AFFDE437-523A-4865-946D-7262F8EC3483}" srcOrd="0" destOrd="0" presId="urn:microsoft.com/office/officeart/2005/8/layout/hProcess11"/>
    <dgm:cxn modelId="{69F19394-85E4-45DC-9E65-85E0E2287584}" srcId="{CAE35626-AF25-4129-8A45-A5C670AF71AE}" destId="{8B9A4A92-C27C-4FEE-A00F-FAA71B5E19FA}" srcOrd="0" destOrd="0" parTransId="{96F1BF40-7C30-4EA9-B70C-1AEDA1DF60E6}" sibTransId="{F2A1A23D-6A15-4873-AD7F-6673FA7CFE0E}"/>
    <dgm:cxn modelId="{01BB96E8-D2B4-44A9-A9D0-B4819FE2EE02}" srcId="{10F32EEA-C18E-4E16-B489-B081FF5D235B}" destId="{3350C99C-F5E8-444F-8F9B-26234F14B0C9}" srcOrd="0" destOrd="0" parTransId="{36FDD1A9-BF5A-49A5-838D-E7D2A3497305}" sibTransId="{F0524A65-8933-4F7D-A04B-19C76BEDBC9A}"/>
    <dgm:cxn modelId="{F03E5972-4617-40C8-A2ED-8AE8CDB8BA9F}" type="presOf" srcId="{A22C59FB-445F-4E58-A8B8-5450CC5C0F3B}" destId="{4226B815-F26A-46CF-8646-4FDBB018F52C}" srcOrd="0" destOrd="2" presId="urn:microsoft.com/office/officeart/2005/8/layout/hProcess11"/>
    <dgm:cxn modelId="{1FE8F0DA-AD99-4D86-83E7-891BBCFB15AC}" type="presOf" srcId="{CAE35626-AF25-4129-8A45-A5C670AF71AE}" destId="{4226B815-F26A-46CF-8646-4FDBB018F52C}" srcOrd="0" destOrd="0" presId="urn:microsoft.com/office/officeart/2005/8/layout/hProcess11"/>
    <dgm:cxn modelId="{BF7810A8-5F3C-4736-92B8-2F3FE8F9325C}" srcId="{CAE35626-AF25-4129-8A45-A5C670AF71AE}" destId="{A22C59FB-445F-4E58-A8B8-5450CC5C0F3B}" srcOrd="1" destOrd="0" parTransId="{63AFB6CD-0D0C-4175-B2E5-4B1D8956E1EA}" sibTransId="{95F158CE-0570-482D-86D1-60A39C0E4FC6}"/>
    <dgm:cxn modelId="{B581D061-0648-4AF8-9197-1BA28235DA57}" type="presOf" srcId="{3350C99C-F5E8-444F-8F9B-26234F14B0C9}" destId="{521BDC7A-FA75-43AE-A4E7-42E08B121DE5}" srcOrd="0" destOrd="0" presId="urn:microsoft.com/office/officeart/2005/8/layout/hProcess11"/>
    <dgm:cxn modelId="{C77169BA-39AF-4356-B38F-E2321DD526F5}" srcId="{10F32EEA-C18E-4E16-B489-B081FF5D235B}" destId="{CAE35626-AF25-4129-8A45-A5C670AF71AE}" srcOrd="1" destOrd="0" parTransId="{1D08AA21-40D8-42E9-8DF3-A74CD593735C}" sibTransId="{1AF124EE-94F4-4C55-BED9-5CE9C3D31FF6}"/>
    <dgm:cxn modelId="{FAF5BEFC-E08D-40D3-8F0A-B1E7AD724FEA}" type="presParOf" srcId="{AFFDE437-523A-4865-946D-7262F8EC3483}" destId="{11DC27E6-AB88-4F5B-9CBF-D8358E3DED17}" srcOrd="0" destOrd="0" presId="urn:microsoft.com/office/officeart/2005/8/layout/hProcess11"/>
    <dgm:cxn modelId="{6DA7DB55-F3E1-47FA-9DC7-FC3EBB69299D}" type="presParOf" srcId="{AFFDE437-523A-4865-946D-7262F8EC3483}" destId="{7FE1EDC6-70FC-4703-AB4C-DE4FAF943ADF}" srcOrd="1" destOrd="0" presId="urn:microsoft.com/office/officeart/2005/8/layout/hProcess11"/>
    <dgm:cxn modelId="{5BB6FE2A-FAE1-4662-9580-3415B078CA1E}" type="presParOf" srcId="{7FE1EDC6-70FC-4703-AB4C-DE4FAF943ADF}" destId="{95E10D32-4E0B-4349-8B26-3C1C1D8F91E5}" srcOrd="0" destOrd="0" presId="urn:microsoft.com/office/officeart/2005/8/layout/hProcess11"/>
    <dgm:cxn modelId="{1C689D45-BC0A-40F5-9A5E-C06FD098AA1F}" type="presParOf" srcId="{95E10D32-4E0B-4349-8B26-3C1C1D8F91E5}" destId="{521BDC7A-FA75-43AE-A4E7-42E08B121DE5}" srcOrd="0" destOrd="0" presId="urn:microsoft.com/office/officeart/2005/8/layout/hProcess11"/>
    <dgm:cxn modelId="{DDC790C4-8999-48D0-81C9-7838E752E26D}" type="presParOf" srcId="{95E10D32-4E0B-4349-8B26-3C1C1D8F91E5}" destId="{ADDBB588-A2DB-4E1A-B879-BB654E9D3C2C}" srcOrd="1" destOrd="0" presId="urn:microsoft.com/office/officeart/2005/8/layout/hProcess11"/>
    <dgm:cxn modelId="{14104CCB-3BD0-4C9A-B3EA-4DD7D6110BF3}" type="presParOf" srcId="{95E10D32-4E0B-4349-8B26-3C1C1D8F91E5}" destId="{1DA96B96-637C-40D2-A374-645505E11C09}" srcOrd="2" destOrd="0" presId="urn:microsoft.com/office/officeart/2005/8/layout/hProcess11"/>
    <dgm:cxn modelId="{6741AEF2-6930-4915-AAAA-AB534C89439C}" type="presParOf" srcId="{7FE1EDC6-70FC-4703-AB4C-DE4FAF943ADF}" destId="{FC81A5C7-891C-4D75-96BA-C7449500D6FD}" srcOrd="1" destOrd="0" presId="urn:microsoft.com/office/officeart/2005/8/layout/hProcess11"/>
    <dgm:cxn modelId="{EDDA05F1-72AE-460D-BC3D-5F45603A6723}" type="presParOf" srcId="{7FE1EDC6-70FC-4703-AB4C-DE4FAF943ADF}" destId="{5DEE8456-48E4-4069-B359-49ADFB00A992}" srcOrd="2" destOrd="0" presId="urn:microsoft.com/office/officeart/2005/8/layout/hProcess11"/>
    <dgm:cxn modelId="{02262B14-9877-443A-B675-7506A8961827}" type="presParOf" srcId="{5DEE8456-48E4-4069-B359-49ADFB00A992}" destId="{4226B815-F26A-46CF-8646-4FDBB018F52C}" srcOrd="0" destOrd="0" presId="urn:microsoft.com/office/officeart/2005/8/layout/hProcess11"/>
    <dgm:cxn modelId="{38B3FE6D-AFC3-422E-AB36-137B144E5E33}" type="presParOf" srcId="{5DEE8456-48E4-4069-B359-49ADFB00A992}" destId="{9A02F174-16C7-4F1C-AC47-583B73031265}" srcOrd="1" destOrd="0" presId="urn:microsoft.com/office/officeart/2005/8/layout/hProcess11"/>
    <dgm:cxn modelId="{2D31C958-4A8E-4F1F-A999-079322300B3C}" type="presParOf" srcId="{5DEE8456-48E4-4069-B359-49ADFB00A992}" destId="{7FE3F342-9672-4642-8EC2-C3CA8E7F179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FBB0D14-C410-4564-9FDC-0C2514719685}"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4279747E-5992-4E26-A23D-6D6DB4A9542B}">
      <dgm:prSet/>
      <dgm:spPr/>
      <dgm:t>
        <a:bodyPr/>
        <a:lstStyle/>
        <a:p>
          <a:pPr rtl="0"/>
          <a:r>
            <a:rPr lang="en-US" dirty="0" smtClean="0"/>
            <a:t>9</a:t>
          </a:r>
          <a:endParaRPr lang="fr-FR" dirty="0"/>
        </a:p>
      </dgm:t>
    </dgm:pt>
    <dgm:pt modelId="{7EFE6E5D-76C6-40F5-9B51-2C347CD9612F}" type="parTrans" cxnId="{805716A7-8A48-4A17-91D1-FD9DF69236F2}">
      <dgm:prSet/>
      <dgm:spPr/>
      <dgm:t>
        <a:bodyPr/>
        <a:lstStyle/>
        <a:p>
          <a:endParaRPr lang="fr-FR"/>
        </a:p>
      </dgm:t>
    </dgm:pt>
    <dgm:pt modelId="{AA9D757C-BE46-41C3-A0CF-8E640CEFDA88}" type="sibTrans" cxnId="{805716A7-8A48-4A17-91D1-FD9DF69236F2}">
      <dgm:prSet/>
      <dgm:spPr/>
      <dgm:t>
        <a:bodyPr/>
        <a:lstStyle/>
        <a:p>
          <a:endParaRPr lang="fr-FR"/>
        </a:p>
      </dgm:t>
    </dgm:pt>
    <dgm:pt modelId="{87882A63-D9C5-4081-900B-D850BB72AB75}" type="pres">
      <dgm:prSet presAssocID="{7FBB0D14-C410-4564-9FDC-0C2514719685}" presName="compositeShape" presStyleCnt="0">
        <dgm:presLayoutVars>
          <dgm:chMax val="7"/>
          <dgm:dir/>
          <dgm:resizeHandles val="exact"/>
        </dgm:presLayoutVars>
      </dgm:prSet>
      <dgm:spPr/>
      <dgm:t>
        <a:bodyPr/>
        <a:lstStyle/>
        <a:p>
          <a:endParaRPr lang="fr-FR"/>
        </a:p>
      </dgm:t>
    </dgm:pt>
    <dgm:pt modelId="{0F1B363E-B02D-4F66-B325-6C116255E650}" type="pres">
      <dgm:prSet presAssocID="{4279747E-5992-4E26-A23D-6D6DB4A9542B}" presName="circ1TxSh" presStyleLbl="vennNode1" presStyleIdx="0" presStyleCnt="1"/>
      <dgm:spPr/>
      <dgm:t>
        <a:bodyPr/>
        <a:lstStyle/>
        <a:p>
          <a:endParaRPr lang="fr-FR"/>
        </a:p>
      </dgm:t>
    </dgm:pt>
  </dgm:ptLst>
  <dgm:cxnLst>
    <dgm:cxn modelId="{BB2B8C62-2CB3-4736-AFD5-6F82C6C290F2}" type="presOf" srcId="{7FBB0D14-C410-4564-9FDC-0C2514719685}" destId="{87882A63-D9C5-4081-900B-D850BB72AB75}" srcOrd="0" destOrd="0" presId="urn:microsoft.com/office/officeart/2005/8/layout/venn1"/>
    <dgm:cxn modelId="{7A94F623-A349-470F-AA5C-3DFC4A7B94A2}" type="presOf" srcId="{4279747E-5992-4E26-A23D-6D6DB4A9542B}" destId="{0F1B363E-B02D-4F66-B325-6C116255E650}" srcOrd="0" destOrd="0" presId="urn:microsoft.com/office/officeart/2005/8/layout/venn1"/>
    <dgm:cxn modelId="{805716A7-8A48-4A17-91D1-FD9DF69236F2}" srcId="{7FBB0D14-C410-4564-9FDC-0C2514719685}" destId="{4279747E-5992-4E26-A23D-6D6DB4A9542B}" srcOrd="0" destOrd="0" parTransId="{7EFE6E5D-76C6-40F5-9B51-2C347CD9612F}" sibTransId="{AA9D757C-BE46-41C3-A0CF-8E640CEFDA88}"/>
    <dgm:cxn modelId="{EC88E311-E13F-4393-9137-E7316BF3490A}" type="presParOf" srcId="{87882A63-D9C5-4081-900B-D850BB72AB75}" destId="{0F1B363E-B02D-4F66-B325-6C116255E650}"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FD6DE99-612B-486E-B743-60E15DBEA569}" type="doc">
      <dgm:prSet loTypeId="urn:microsoft.com/office/officeart/2005/8/layout/funnel1" loCatId="relationship" qsTypeId="urn:microsoft.com/office/officeart/2005/8/quickstyle/3d3" qsCatId="3D" csTypeId="urn:microsoft.com/office/officeart/2005/8/colors/colorful5" csCatId="colorful" phldr="1"/>
      <dgm:spPr/>
      <dgm:t>
        <a:bodyPr/>
        <a:lstStyle/>
        <a:p>
          <a:endParaRPr lang="fr-FR"/>
        </a:p>
      </dgm:t>
    </dgm:pt>
    <dgm:pt modelId="{5C045990-0E79-4208-BC6D-6B62A966640E}">
      <dgm:prSet custT="1"/>
      <dgm:spPr/>
      <dgm:t>
        <a:bodyPr/>
        <a:lstStyle/>
        <a:p>
          <a:pPr rtl="0"/>
          <a:r>
            <a:rPr lang="fr-FR" sz="1800" b="1" u="sng" dirty="0" smtClean="0">
              <a:solidFill>
                <a:schemeClr val="tx1"/>
              </a:solidFill>
              <a:latin typeface="Berlin Sans FB" panose="020E0602020502020306" pitchFamily="34" charset="0"/>
            </a:rPr>
            <a:t>Exécutif</a:t>
          </a:r>
          <a:r>
            <a:rPr lang="fr-FR" sz="1800" b="1" dirty="0" smtClean="0">
              <a:solidFill>
                <a:schemeClr val="tx1"/>
              </a:solidFill>
              <a:latin typeface="Berlin Sans FB" panose="020E0602020502020306" pitchFamily="34" charset="0"/>
            </a:rPr>
            <a:t>: PR - équidistant et PM - détermine et conduit politique</a:t>
          </a:r>
          <a:endParaRPr lang="fr-FR" sz="1800" b="1" dirty="0">
            <a:solidFill>
              <a:schemeClr val="tx1"/>
            </a:solidFill>
            <a:latin typeface="Berlin Sans FB" panose="020E0602020502020306" pitchFamily="34" charset="0"/>
          </a:endParaRPr>
        </a:p>
      </dgm:t>
    </dgm:pt>
    <dgm:pt modelId="{D1BF40B0-5538-431F-8F8B-F31C1FE13E95}" type="parTrans" cxnId="{37F842DB-DE53-4BE8-AA72-4A72765EE3C4}">
      <dgm:prSet/>
      <dgm:spPr/>
      <dgm:t>
        <a:bodyPr/>
        <a:lstStyle/>
        <a:p>
          <a:endParaRPr lang="fr-FR"/>
        </a:p>
      </dgm:t>
    </dgm:pt>
    <dgm:pt modelId="{8ABD615B-0C19-4194-A87D-721DF6F2A5D5}" type="sibTrans" cxnId="{37F842DB-DE53-4BE8-AA72-4A72765EE3C4}">
      <dgm:prSet/>
      <dgm:spPr/>
      <dgm:t>
        <a:bodyPr/>
        <a:lstStyle/>
        <a:p>
          <a:endParaRPr lang="fr-FR"/>
        </a:p>
      </dgm:t>
    </dgm:pt>
    <dgm:pt modelId="{F13CA7D2-CFE8-4A5E-BAAE-78246AB694D4}">
      <dgm:prSet custT="1"/>
      <dgm:spPr/>
      <dgm:t>
        <a:bodyPr/>
        <a:lstStyle/>
        <a:p>
          <a:pPr rtl="0"/>
          <a:r>
            <a:rPr lang="fr-FR" sz="2000" b="1" u="sng" dirty="0" smtClean="0">
              <a:solidFill>
                <a:schemeClr val="tx1"/>
              </a:solidFill>
              <a:latin typeface="Berlin Sans FB" panose="020E0602020502020306" pitchFamily="34" charset="0"/>
            </a:rPr>
            <a:t>L’Assemblée nationale</a:t>
          </a:r>
          <a:r>
            <a:rPr lang="fr-FR" sz="2000" b="1" dirty="0" smtClean="0">
              <a:solidFill>
                <a:schemeClr val="tx1"/>
              </a:solidFill>
              <a:latin typeface="Berlin Sans FB" panose="020E0602020502020306" pitchFamily="34" charset="0"/>
            </a:rPr>
            <a:t>: nantie de pouvoirs renforcés. </a:t>
          </a:r>
          <a:endParaRPr lang="fr-FR" sz="2000" b="1" dirty="0">
            <a:solidFill>
              <a:schemeClr val="tx1"/>
            </a:solidFill>
            <a:latin typeface="Berlin Sans FB" panose="020E0602020502020306" pitchFamily="34" charset="0"/>
          </a:endParaRPr>
        </a:p>
      </dgm:t>
    </dgm:pt>
    <dgm:pt modelId="{B7CCD13F-DD07-4662-90E6-0E659FCE254B}" type="parTrans" cxnId="{9807AA58-B1CA-463E-9DE4-B94BE8C93CC5}">
      <dgm:prSet/>
      <dgm:spPr/>
      <dgm:t>
        <a:bodyPr/>
        <a:lstStyle/>
        <a:p>
          <a:endParaRPr lang="fr-FR"/>
        </a:p>
      </dgm:t>
    </dgm:pt>
    <dgm:pt modelId="{6BE54D11-0FD1-4837-B6AF-644660523469}" type="sibTrans" cxnId="{9807AA58-B1CA-463E-9DE4-B94BE8C93CC5}">
      <dgm:prSet/>
      <dgm:spPr/>
      <dgm:t>
        <a:bodyPr/>
        <a:lstStyle/>
        <a:p>
          <a:endParaRPr lang="fr-FR"/>
        </a:p>
      </dgm:t>
    </dgm:pt>
    <dgm:pt modelId="{893E3776-9CF4-4007-9DA2-48057BAE06C5}">
      <dgm:prSet custT="1"/>
      <dgm:spPr>
        <a:solidFill>
          <a:srgbClr val="FFFF00"/>
        </a:solidFill>
      </dgm:spPr>
      <dgm:t>
        <a:bodyPr/>
        <a:lstStyle/>
        <a:p>
          <a:pPr rtl="0"/>
          <a:r>
            <a:rPr lang="fr-FR" sz="2000" b="1" u="sng" dirty="0" smtClean="0">
              <a:solidFill>
                <a:schemeClr val="tx1"/>
              </a:solidFill>
              <a:latin typeface="Berlin Sans FB" panose="020E0602020502020306" pitchFamily="34" charset="0"/>
            </a:rPr>
            <a:t>La justice</a:t>
          </a:r>
          <a:r>
            <a:rPr lang="fr-FR" sz="2000" b="1" dirty="0" smtClean="0">
              <a:solidFill>
                <a:schemeClr val="tx1"/>
              </a:solidFill>
              <a:latin typeface="Berlin Sans FB" panose="020E0602020502020306" pitchFamily="34" charset="0"/>
            </a:rPr>
            <a:t>: constitue le rempart de la démocratie. </a:t>
          </a:r>
          <a:endParaRPr lang="fr-FR" sz="2000" b="1" dirty="0">
            <a:solidFill>
              <a:schemeClr val="tx1"/>
            </a:solidFill>
            <a:latin typeface="Berlin Sans FB" panose="020E0602020502020306" pitchFamily="34" charset="0"/>
          </a:endParaRPr>
        </a:p>
      </dgm:t>
    </dgm:pt>
    <dgm:pt modelId="{9D4A1366-4D3E-4FAF-BC3B-1D1B417118FA}" type="parTrans" cxnId="{38975A8C-32AE-4A69-BC4B-71D81FEC80E8}">
      <dgm:prSet/>
      <dgm:spPr/>
      <dgm:t>
        <a:bodyPr/>
        <a:lstStyle/>
        <a:p>
          <a:endParaRPr lang="fr-FR"/>
        </a:p>
      </dgm:t>
    </dgm:pt>
    <dgm:pt modelId="{F2770BC8-CBCA-4BFF-9E36-269F4A7362A8}" type="sibTrans" cxnId="{38975A8C-32AE-4A69-BC4B-71D81FEC80E8}">
      <dgm:prSet/>
      <dgm:spPr/>
      <dgm:t>
        <a:bodyPr/>
        <a:lstStyle/>
        <a:p>
          <a:endParaRPr lang="fr-FR"/>
        </a:p>
      </dgm:t>
    </dgm:pt>
    <dgm:pt modelId="{3EAC7F97-9CC9-43DA-BF5F-6466C2987184}">
      <dgm:prSet custT="1"/>
      <dgm:spPr>
        <a:ln>
          <a:solidFill>
            <a:schemeClr val="tx1">
              <a:alpha val="0"/>
            </a:schemeClr>
          </a:solidFill>
        </a:ln>
      </dgm:spPr>
      <dgm:t>
        <a:bodyPr/>
        <a:lstStyle/>
        <a:p>
          <a:pPr rtl="0"/>
          <a:r>
            <a:rPr lang="fr-FR" sz="2400" b="1" dirty="0" smtClean="0"/>
            <a:t>Redessiner l’architecture des trois pouvoirs</a:t>
          </a:r>
          <a:endParaRPr lang="fr-FR" sz="2400" b="1" dirty="0"/>
        </a:p>
      </dgm:t>
    </dgm:pt>
    <dgm:pt modelId="{088D4F07-3DF1-4D44-957D-41033EFF2B5C}" type="parTrans" cxnId="{038BC38A-FC57-4F41-8402-A31CA0E9971A}">
      <dgm:prSet/>
      <dgm:spPr/>
      <dgm:t>
        <a:bodyPr/>
        <a:lstStyle/>
        <a:p>
          <a:endParaRPr lang="fr-FR"/>
        </a:p>
      </dgm:t>
    </dgm:pt>
    <dgm:pt modelId="{DFFA0332-5D6E-4B62-8619-001D0BF8CDCD}" type="sibTrans" cxnId="{038BC38A-FC57-4F41-8402-A31CA0E9971A}">
      <dgm:prSet/>
      <dgm:spPr/>
      <dgm:t>
        <a:bodyPr/>
        <a:lstStyle/>
        <a:p>
          <a:endParaRPr lang="fr-FR"/>
        </a:p>
      </dgm:t>
    </dgm:pt>
    <dgm:pt modelId="{684A1F66-BF90-4866-9F35-16FE5902D138}" type="pres">
      <dgm:prSet presAssocID="{DFD6DE99-612B-486E-B743-60E15DBEA569}" presName="Name0" presStyleCnt="0">
        <dgm:presLayoutVars>
          <dgm:chMax val="4"/>
          <dgm:resizeHandles val="exact"/>
        </dgm:presLayoutVars>
      </dgm:prSet>
      <dgm:spPr/>
      <dgm:t>
        <a:bodyPr/>
        <a:lstStyle/>
        <a:p>
          <a:endParaRPr lang="fr-FR"/>
        </a:p>
      </dgm:t>
    </dgm:pt>
    <dgm:pt modelId="{B7D8432F-8342-47FF-8329-F004D461A524}" type="pres">
      <dgm:prSet presAssocID="{DFD6DE99-612B-486E-B743-60E15DBEA569}" presName="ellipse" presStyleLbl="trBgShp" presStyleIdx="0" presStyleCnt="1" custScaleX="120961" custScaleY="129566" custLinFactNeighborX="-2253" custLinFactNeighborY="-13455"/>
      <dgm:spPr/>
      <dgm:t>
        <a:bodyPr/>
        <a:lstStyle/>
        <a:p>
          <a:endParaRPr lang="fr-FR"/>
        </a:p>
      </dgm:t>
    </dgm:pt>
    <dgm:pt modelId="{DA775F96-A948-408F-AD91-704253A32B86}" type="pres">
      <dgm:prSet presAssocID="{DFD6DE99-612B-486E-B743-60E15DBEA569}" presName="arrow1" presStyleLbl="fgShp" presStyleIdx="0" presStyleCnt="1" custLinFactNeighborX="5556" custLinFactNeighborY="40802"/>
      <dgm:spPr/>
      <dgm:t>
        <a:bodyPr/>
        <a:lstStyle/>
        <a:p>
          <a:endParaRPr lang="fr-FR"/>
        </a:p>
      </dgm:t>
    </dgm:pt>
    <dgm:pt modelId="{BF20EF0B-F267-4920-958F-AF3C68581CDC}" type="pres">
      <dgm:prSet presAssocID="{DFD6DE99-612B-486E-B743-60E15DBEA569}" presName="rectangle" presStyleLbl="revTx" presStyleIdx="0" presStyleCnt="1" custScaleX="192157" custScaleY="60765" custLinFactNeighborX="0" custLinFactNeighborY="33297">
        <dgm:presLayoutVars>
          <dgm:bulletEnabled val="1"/>
        </dgm:presLayoutVars>
      </dgm:prSet>
      <dgm:spPr/>
      <dgm:t>
        <a:bodyPr/>
        <a:lstStyle/>
        <a:p>
          <a:endParaRPr lang="fr-FR"/>
        </a:p>
      </dgm:t>
    </dgm:pt>
    <dgm:pt modelId="{ED4FFA1A-F05F-42DA-A011-809DD1ED4769}" type="pres">
      <dgm:prSet presAssocID="{F13CA7D2-CFE8-4A5E-BAAE-78246AB694D4}" presName="item1" presStyleLbl="node1" presStyleIdx="0" presStyleCnt="3" custScaleX="154526" custScaleY="152984" custLinFactY="-3949" custLinFactNeighborX="66819" custLinFactNeighborY="-100000">
        <dgm:presLayoutVars>
          <dgm:bulletEnabled val="1"/>
        </dgm:presLayoutVars>
      </dgm:prSet>
      <dgm:spPr/>
      <dgm:t>
        <a:bodyPr/>
        <a:lstStyle/>
        <a:p>
          <a:endParaRPr lang="fr-FR"/>
        </a:p>
      </dgm:t>
    </dgm:pt>
    <dgm:pt modelId="{2CD441A2-76F8-491E-91E6-25662D648074}" type="pres">
      <dgm:prSet presAssocID="{893E3776-9CF4-4007-9DA2-48057BAE06C5}" presName="item2" presStyleLbl="node1" presStyleIdx="1" presStyleCnt="3" custScaleX="155448" custScaleY="154216" custLinFactNeighborX="-12799" custLinFactNeighborY="-28310">
        <dgm:presLayoutVars>
          <dgm:bulletEnabled val="1"/>
        </dgm:presLayoutVars>
      </dgm:prSet>
      <dgm:spPr/>
      <dgm:t>
        <a:bodyPr/>
        <a:lstStyle/>
        <a:p>
          <a:endParaRPr lang="fr-FR"/>
        </a:p>
      </dgm:t>
    </dgm:pt>
    <dgm:pt modelId="{987AACAE-1FA2-4B6A-B8C2-5EA27878A344}" type="pres">
      <dgm:prSet presAssocID="{3EAC7F97-9CC9-43DA-BF5F-6466C2987184}" presName="item3" presStyleLbl="node1" presStyleIdx="2" presStyleCnt="3" custScaleX="161725" custScaleY="143622" custLinFactY="3327" custLinFactNeighborX="-35366" custLinFactNeighborY="100000">
        <dgm:presLayoutVars>
          <dgm:bulletEnabled val="1"/>
        </dgm:presLayoutVars>
      </dgm:prSet>
      <dgm:spPr/>
      <dgm:t>
        <a:bodyPr/>
        <a:lstStyle/>
        <a:p>
          <a:endParaRPr lang="fr-FR"/>
        </a:p>
      </dgm:t>
    </dgm:pt>
    <dgm:pt modelId="{30CBCD9E-3E4B-4888-A013-281D779A3B73}" type="pres">
      <dgm:prSet presAssocID="{DFD6DE99-612B-486E-B743-60E15DBEA569}" presName="funnel" presStyleLbl="trAlignAcc1" presStyleIdx="0" presStyleCnt="1" custScaleX="111313" custScaleY="113443" custLinFactNeighborX="101" custLinFactNeighborY="-1749"/>
      <dgm:spPr/>
      <dgm:t>
        <a:bodyPr/>
        <a:lstStyle/>
        <a:p>
          <a:endParaRPr lang="fr-FR"/>
        </a:p>
      </dgm:t>
    </dgm:pt>
  </dgm:ptLst>
  <dgm:cxnLst>
    <dgm:cxn modelId="{F84253D6-C9C5-4F78-887F-AE6643C25E70}" type="presOf" srcId="{5C045990-0E79-4208-BC6D-6B62A966640E}" destId="{987AACAE-1FA2-4B6A-B8C2-5EA27878A344}" srcOrd="0" destOrd="0" presId="urn:microsoft.com/office/officeart/2005/8/layout/funnel1"/>
    <dgm:cxn modelId="{038BC38A-FC57-4F41-8402-A31CA0E9971A}" srcId="{DFD6DE99-612B-486E-B743-60E15DBEA569}" destId="{3EAC7F97-9CC9-43DA-BF5F-6466C2987184}" srcOrd="3" destOrd="0" parTransId="{088D4F07-3DF1-4D44-957D-41033EFF2B5C}" sibTransId="{DFFA0332-5D6E-4B62-8619-001D0BF8CDCD}"/>
    <dgm:cxn modelId="{C06936BA-4FA0-4B9D-9EE1-F3FEEF4F6DC0}" type="presOf" srcId="{3EAC7F97-9CC9-43DA-BF5F-6466C2987184}" destId="{BF20EF0B-F267-4920-958F-AF3C68581CDC}" srcOrd="0" destOrd="0" presId="urn:microsoft.com/office/officeart/2005/8/layout/funnel1"/>
    <dgm:cxn modelId="{38975A8C-32AE-4A69-BC4B-71D81FEC80E8}" srcId="{DFD6DE99-612B-486E-B743-60E15DBEA569}" destId="{893E3776-9CF4-4007-9DA2-48057BAE06C5}" srcOrd="2" destOrd="0" parTransId="{9D4A1366-4D3E-4FAF-BC3B-1D1B417118FA}" sibTransId="{F2770BC8-CBCA-4BFF-9E36-269F4A7362A8}"/>
    <dgm:cxn modelId="{CB8CEC23-7360-4B65-9F7F-074EAC5F6153}" type="presOf" srcId="{DFD6DE99-612B-486E-B743-60E15DBEA569}" destId="{684A1F66-BF90-4866-9F35-16FE5902D138}" srcOrd="0" destOrd="0" presId="urn:microsoft.com/office/officeart/2005/8/layout/funnel1"/>
    <dgm:cxn modelId="{B04494A9-8DDE-4720-B146-8E026943C0DB}" type="presOf" srcId="{F13CA7D2-CFE8-4A5E-BAAE-78246AB694D4}" destId="{2CD441A2-76F8-491E-91E6-25662D648074}" srcOrd="0" destOrd="0" presId="urn:microsoft.com/office/officeart/2005/8/layout/funnel1"/>
    <dgm:cxn modelId="{D35BDDC3-5F5A-4978-9334-A0569C1F02B2}" type="presOf" srcId="{893E3776-9CF4-4007-9DA2-48057BAE06C5}" destId="{ED4FFA1A-F05F-42DA-A011-809DD1ED4769}" srcOrd="0" destOrd="0" presId="urn:microsoft.com/office/officeart/2005/8/layout/funnel1"/>
    <dgm:cxn modelId="{9807AA58-B1CA-463E-9DE4-B94BE8C93CC5}" srcId="{DFD6DE99-612B-486E-B743-60E15DBEA569}" destId="{F13CA7D2-CFE8-4A5E-BAAE-78246AB694D4}" srcOrd="1" destOrd="0" parTransId="{B7CCD13F-DD07-4662-90E6-0E659FCE254B}" sibTransId="{6BE54D11-0FD1-4837-B6AF-644660523469}"/>
    <dgm:cxn modelId="{37F842DB-DE53-4BE8-AA72-4A72765EE3C4}" srcId="{DFD6DE99-612B-486E-B743-60E15DBEA569}" destId="{5C045990-0E79-4208-BC6D-6B62A966640E}" srcOrd="0" destOrd="0" parTransId="{D1BF40B0-5538-431F-8F8B-F31C1FE13E95}" sibTransId="{8ABD615B-0C19-4194-A87D-721DF6F2A5D5}"/>
    <dgm:cxn modelId="{3FA61BEC-719C-4505-AA89-D02833891CE4}" type="presParOf" srcId="{684A1F66-BF90-4866-9F35-16FE5902D138}" destId="{B7D8432F-8342-47FF-8329-F004D461A524}" srcOrd="0" destOrd="0" presId="urn:microsoft.com/office/officeart/2005/8/layout/funnel1"/>
    <dgm:cxn modelId="{B3878094-08AA-4FF2-9734-EA2A07B875DB}" type="presParOf" srcId="{684A1F66-BF90-4866-9F35-16FE5902D138}" destId="{DA775F96-A948-408F-AD91-704253A32B86}" srcOrd="1" destOrd="0" presId="urn:microsoft.com/office/officeart/2005/8/layout/funnel1"/>
    <dgm:cxn modelId="{E78EF483-BC89-4BB7-A514-8C093AC82899}" type="presParOf" srcId="{684A1F66-BF90-4866-9F35-16FE5902D138}" destId="{BF20EF0B-F267-4920-958F-AF3C68581CDC}" srcOrd="2" destOrd="0" presId="urn:microsoft.com/office/officeart/2005/8/layout/funnel1"/>
    <dgm:cxn modelId="{E2D06CCE-FC4A-4623-9122-DB48FF3EDE14}" type="presParOf" srcId="{684A1F66-BF90-4866-9F35-16FE5902D138}" destId="{ED4FFA1A-F05F-42DA-A011-809DD1ED4769}" srcOrd="3" destOrd="0" presId="urn:microsoft.com/office/officeart/2005/8/layout/funnel1"/>
    <dgm:cxn modelId="{4EF054AC-9EED-4012-944F-7D9A16C4EDDF}" type="presParOf" srcId="{684A1F66-BF90-4866-9F35-16FE5902D138}" destId="{2CD441A2-76F8-491E-91E6-25662D648074}" srcOrd="4" destOrd="0" presId="urn:microsoft.com/office/officeart/2005/8/layout/funnel1"/>
    <dgm:cxn modelId="{6A40610B-1A7D-42B9-8935-4F3939B9CD9B}" type="presParOf" srcId="{684A1F66-BF90-4866-9F35-16FE5902D138}" destId="{987AACAE-1FA2-4B6A-B8C2-5EA27878A344}" srcOrd="5" destOrd="0" presId="urn:microsoft.com/office/officeart/2005/8/layout/funnel1"/>
    <dgm:cxn modelId="{DD489B0F-AD6B-4409-B7DE-EF90991A5F1A}" type="presParOf" srcId="{684A1F66-BF90-4866-9F35-16FE5902D138}" destId="{30CBCD9E-3E4B-4888-A013-281D779A3B73}"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759660F-C09E-4B54-8FD2-7A2D92BE2133}" type="doc">
      <dgm:prSet loTypeId="urn:microsoft.com/office/officeart/2005/8/layout/venn1" loCatId="relationship" qsTypeId="urn:microsoft.com/office/officeart/2005/8/quickstyle/3d6" qsCatId="3D" csTypeId="urn:microsoft.com/office/officeart/2005/8/colors/colorful5" csCatId="colorful"/>
      <dgm:spPr/>
      <dgm:t>
        <a:bodyPr/>
        <a:lstStyle/>
        <a:p>
          <a:endParaRPr lang="fr-FR"/>
        </a:p>
      </dgm:t>
    </dgm:pt>
    <dgm:pt modelId="{650DCA7C-5A64-43F9-A320-E3DCE2F105AD}">
      <dgm:prSet/>
      <dgm:spPr/>
      <dgm:t>
        <a:bodyPr/>
        <a:lstStyle/>
        <a:p>
          <a:pPr rtl="0"/>
          <a:r>
            <a:rPr lang="en-US" dirty="0" smtClean="0"/>
            <a:t>12</a:t>
          </a:r>
          <a:endParaRPr lang="fr-FR" dirty="0"/>
        </a:p>
      </dgm:t>
    </dgm:pt>
    <dgm:pt modelId="{6F33C770-53C5-49A7-8DB3-10E203A549EB}" type="parTrans" cxnId="{4275AB46-7249-4C04-B600-A31C963072B1}">
      <dgm:prSet/>
      <dgm:spPr/>
      <dgm:t>
        <a:bodyPr/>
        <a:lstStyle/>
        <a:p>
          <a:endParaRPr lang="fr-FR"/>
        </a:p>
      </dgm:t>
    </dgm:pt>
    <dgm:pt modelId="{CE9BABD4-EEDA-4779-929A-2E3576B2626D}" type="sibTrans" cxnId="{4275AB46-7249-4C04-B600-A31C963072B1}">
      <dgm:prSet/>
      <dgm:spPr/>
      <dgm:t>
        <a:bodyPr/>
        <a:lstStyle/>
        <a:p>
          <a:endParaRPr lang="fr-FR"/>
        </a:p>
      </dgm:t>
    </dgm:pt>
    <dgm:pt modelId="{C64941DE-554E-4E3A-A58C-BED6171C8C94}" type="pres">
      <dgm:prSet presAssocID="{A759660F-C09E-4B54-8FD2-7A2D92BE2133}" presName="compositeShape" presStyleCnt="0">
        <dgm:presLayoutVars>
          <dgm:chMax val="7"/>
          <dgm:dir/>
          <dgm:resizeHandles val="exact"/>
        </dgm:presLayoutVars>
      </dgm:prSet>
      <dgm:spPr/>
      <dgm:t>
        <a:bodyPr/>
        <a:lstStyle/>
        <a:p>
          <a:endParaRPr lang="fr-FR"/>
        </a:p>
      </dgm:t>
    </dgm:pt>
    <dgm:pt modelId="{412A3BB9-364C-43F1-BEE3-8E97098F3925}" type="pres">
      <dgm:prSet presAssocID="{650DCA7C-5A64-43F9-A320-E3DCE2F105AD}" presName="circ1TxSh" presStyleLbl="vennNode1" presStyleIdx="0" presStyleCnt="1"/>
      <dgm:spPr/>
      <dgm:t>
        <a:bodyPr/>
        <a:lstStyle/>
        <a:p>
          <a:endParaRPr lang="fr-FR"/>
        </a:p>
      </dgm:t>
    </dgm:pt>
  </dgm:ptLst>
  <dgm:cxnLst>
    <dgm:cxn modelId="{4C9BFDCE-16E0-4EF2-B572-8FF4AE24D895}" type="presOf" srcId="{650DCA7C-5A64-43F9-A320-E3DCE2F105AD}" destId="{412A3BB9-364C-43F1-BEE3-8E97098F3925}" srcOrd="0" destOrd="0" presId="urn:microsoft.com/office/officeart/2005/8/layout/venn1"/>
    <dgm:cxn modelId="{CCECCC25-0A7A-4165-8BB7-0F566864A8E8}" type="presOf" srcId="{A759660F-C09E-4B54-8FD2-7A2D92BE2133}" destId="{C64941DE-554E-4E3A-A58C-BED6171C8C94}" srcOrd="0" destOrd="0" presId="urn:microsoft.com/office/officeart/2005/8/layout/venn1"/>
    <dgm:cxn modelId="{4275AB46-7249-4C04-B600-A31C963072B1}" srcId="{A759660F-C09E-4B54-8FD2-7A2D92BE2133}" destId="{650DCA7C-5A64-43F9-A320-E3DCE2F105AD}" srcOrd="0" destOrd="0" parTransId="{6F33C770-53C5-49A7-8DB3-10E203A549EB}" sibTransId="{CE9BABD4-EEDA-4779-929A-2E3576B2626D}"/>
    <dgm:cxn modelId="{D3741D42-8889-4089-B9B1-E94B7B72B42F}" type="presParOf" srcId="{C64941DE-554E-4E3A-A58C-BED6171C8C94}" destId="{412A3BB9-364C-43F1-BEE3-8E97098F3925}"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69DB7D1-EF24-41EE-94F6-30EB386C0320}"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fr-FR"/>
        </a:p>
      </dgm:t>
    </dgm:pt>
    <dgm:pt modelId="{5B3E152D-0B47-4BE1-AAB8-B0C0D1DC489F}">
      <dgm:prSet custT="1"/>
      <dgm:spPr/>
      <dgm:t>
        <a:bodyPr/>
        <a:lstStyle/>
        <a:p>
          <a:pPr algn="l" rtl="0"/>
          <a:r>
            <a:rPr lang="fr-FR" sz="1800" dirty="0" smtClean="0">
              <a:solidFill>
                <a:schemeClr val="tx1"/>
              </a:solidFill>
              <a:latin typeface="Berlin Sans FB" panose="020E0602020502020306" pitchFamily="34" charset="0"/>
            </a:rPr>
            <a:t>La Cour constitutionnelle, de composition élargie, est dotée de pouvoirs réels et des compétences requises (contentieux électoraux notamment), ainsi que de l’autonomie financière assortie d’un contrôle </a:t>
          </a:r>
          <a:r>
            <a:rPr lang="fr-FR" sz="1800" i="1" dirty="0" smtClean="0">
              <a:solidFill>
                <a:schemeClr val="tx1"/>
              </a:solidFill>
              <a:latin typeface="Berlin Sans FB" panose="020E0602020502020306" pitchFamily="34" charset="0"/>
            </a:rPr>
            <a:t>a posteriori</a:t>
          </a:r>
          <a:r>
            <a:rPr lang="fr-FR" sz="1800" dirty="0" smtClean="0">
              <a:solidFill>
                <a:schemeClr val="tx1"/>
              </a:solidFill>
              <a:latin typeface="Berlin Sans FB" panose="020E0602020502020306" pitchFamily="34" charset="0"/>
            </a:rPr>
            <a:t> et son Président préside le Conseil supérieur de la Magistrature.</a:t>
          </a:r>
          <a:endParaRPr lang="fr-FR" sz="1800" dirty="0">
            <a:solidFill>
              <a:schemeClr val="tx1"/>
            </a:solidFill>
            <a:latin typeface="Berlin Sans FB" panose="020E0602020502020306" pitchFamily="34" charset="0"/>
          </a:endParaRPr>
        </a:p>
      </dgm:t>
    </dgm:pt>
    <dgm:pt modelId="{157C8D9B-A0CC-451B-8726-629EEA2ED9EC}" type="parTrans" cxnId="{449F651B-B618-4A93-AA28-684DE7EFD955}">
      <dgm:prSet/>
      <dgm:spPr/>
      <dgm:t>
        <a:bodyPr/>
        <a:lstStyle/>
        <a:p>
          <a:endParaRPr lang="fr-FR" sz="1800">
            <a:solidFill>
              <a:schemeClr val="tx1"/>
            </a:solidFill>
            <a:latin typeface="Berlin Sans FB" panose="020E0602020502020306" pitchFamily="34" charset="0"/>
          </a:endParaRPr>
        </a:p>
      </dgm:t>
    </dgm:pt>
    <dgm:pt modelId="{BA3CADA8-73F8-4198-A4F1-EC0A86D2472C}" type="sibTrans" cxnId="{449F651B-B618-4A93-AA28-684DE7EFD955}">
      <dgm:prSet/>
      <dgm:spPr/>
      <dgm:t>
        <a:bodyPr/>
        <a:lstStyle/>
        <a:p>
          <a:endParaRPr lang="fr-FR" sz="1800">
            <a:solidFill>
              <a:schemeClr val="tx1"/>
            </a:solidFill>
            <a:latin typeface="Berlin Sans FB" panose="020E0602020502020306" pitchFamily="34" charset="0"/>
          </a:endParaRPr>
        </a:p>
      </dgm:t>
    </dgm:pt>
    <dgm:pt modelId="{E40FBCBB-8D69-4403-875F-D4B94634947D}">
      <dgm:prSet custT="1"/>
      <dgm:spPr/>
      <dgm:t>
        <a:bodyPr/>
        <a:lstStyle/>
        <a:p>
          <a:pPr rtl="0"/>
          <a:r>
            <a:rPr lang="fr-FR" sz="1800" dirty="0" smtClean="0">
              <a:solidFill>
                <a:schemeClr val="tx1"/>
              </a:solidFill>
              <a:latin typeface="Berlin Sans FB" panose="020E0602020502020306" pitchFamily="34" charset="0"/>
            </a:rPr>
            <a:t>Les institutions judiciaires sont: </a:t>
          </a:r>
          <a:endParaRPr lang="fr-FR" sz="1800" dirty="0">
            <a:solidFill>
              <a:schemeClr val="tx1"/>
            </a:solidFill>
            <a:latin typeface="Berlin Sans FB" panose="020E0602020502020306" pitchFamily="34" charset="0"/>
          </a:endParaRPr>
        </a:p>
      </dgm:t>
    </dgm:pt>
    <dgm:pt modelId="{2757AA87-2765-4E4D-A785-5E84BF87AFEA}" type="parTrans" cxnId="{E9C4FA4C-6529-4BFC-9374-E5C91E973A7B}">
      <dgm:prSet/>
      <dgm:spPr/>
      <dgm:t>
        <a:bodyPr/>
        <a:lstStyle/>
        <a:p>
          <a:endParaRPr lang="fr-FR" sz="1800">
            <a:solidFill>
              <a:schemeClr val="tx1"/>
            </a:solidFill>
            <a:latin typeface="Berlin Sans FB" panose="020E0602020502020306" pitchFamily="34" charset="0"/>
          </a:endParaRPr>
        </a:p>
      </dgm:t>
    </dgm:pt>
    <dgm:pt modelId="{B9E3911F-47FA-4551-94A5-EA14A68BB0A9}" type="sibTrans" cxnId="{E9C4FA4C-6529-4BFC-9374-E5C91E973A7B}">
      <dgm:prSet/>
      <dgm:spPr/>
      <dgm:t>
        <a:bodyPr/>
        <a:lstStyle/>
        <a:p>
          <a:endParaRPr lang="fr-FR" sz="1800">
            <a:solidFill>
              <a:schemeClr val="tx1"/>
            </a:solidFill>
            <a:latin typeface="Berlin Sans FB" panose="020E0602020502020306" pitchFamily="34" charset="0"/>
          </a:endParaRPr>
        </a:p>
      </dgm:t>
    </dgm:pt>
    <dgm:pt modelId="{0209CA7D-D951-418B-827B-7FF274A2E46A}">
      <dgm:prSet custT="1"/>
      <dgm:spPr/>
      <dgm:t>
        <a:bodyPr/>
        <a:lstStyle/>
        <a:p>
          <a:pPr rtl="0"/>
          <a:r>
            <a:rPr lang="fr-FR" sz="1800" dirty="0" smtClean="0">
              <a:solidFill>
                <a:schemeClr val="tx1"/>
              </a:solidFill>
              <a:latin typeface="Berlin Sans FB" panose="020E0602020502020306" pitchFamily="34" charset="0"/>
            </a:rPr>
            <a:t>la Cour constitutionnelle, </a:t>
          </a:r>
          <a:endParaRPr lang="fr-FR" sz="1800" dirty="0">
            <a:solidFill>
              <a:schemeClr val="tx1"/>
            </a:solidFill>
            <a:latin typeface="Berlin Sans FB" panose="020E0602020502020306" pitchFamily="34" charset="0"/>
          </a:endParaRPr>
        </a:p>
      </dgm:t>
    </dgm:pt>
    <dgm:pt modelId="{59A1F149-1FDF-4938-8F9C-2C4A79BF52F0}" type="parTrans" cxnId="{E4A2CCE9-B83C-4A22-99EE-47888C5373B7}">
      <dgm:prSet/>
      <dgm:spPr/>
      <dgm:t>
        <a:bodyPr/>
        <a:lstStyle/>
        <a:p>
          <a:endParaRPr lang="fr-FR" sz="1800">
            <a:solidFill>
              <a:schemeClr val="tx1"/>
            </a:solidFill>
            <a:latin typeface="Berlin Sans FB" panose="020E0602020502020306" pitchFamily="34" charset="0"/>
          </a:endParaRPr>
        </a:p>
      </dgm:t>
    </dgm:pt>
    <dgm:pt modelId="{B35517E2-D122-474F-984A-C25BAFE5A209}" type="sibTrans" cxnId="{E4A2CCE9-B83C-4A22-99EE-47888C5373B7}">
      <dgm:prSet/>
      <dgm:spPr/>
      <dgm:t>
        <a:bodyPr/>
        <a:lstStyle/>
        <a:p>
          <a:endParaRPr lang="fr-FR" sz="1800">
            <a:solidFill>
              <a:schemeClr val="tx1"/>
            </a:solidFill>
            <a:latin typeface="Berlin Sans FB" panose="020E0602020502020306" pitchFamily="34" charset="0"/>
          </a:endParaRPr>
        </a:p>
      </dgm:t>
    </dgm:pt>
    <dgm:pt modelId="{2951E5BA-8DEE-488A-92ED-653B88F08F25}">
      <dgm:prSet custT="1"/>
      <dgm:spPr/>
      <dgm:t>
        <a:bodyPr/>
        <a:lstStyle/>
        <a:p>
          <a:pPr rtl="0"/>
          <a:r>
            <a:rPr lang="fr-FR" sz="1800" dirty="0" smtClean="0">
              <a:solidFill>
                <a:schemeClr val="tx1"/>
              </a:solidFill>
              <a:latin typeface="Berlin Sans FB" panose="020E0602020502020306" pitchFamily="34" charset="0"/>
            </a:rPr>
            <a:t>le Conseil d’Etat, la Cour de Cassation, </a:t>
          </a:r>
          <a:endParaRPr lang="fr-FR" sz="1800" dirty="0">
            <a:solidFill>
              <a:schemeClr val="tx1"/>
            </a:solidFill>
            <a:latin typeface="Berlin Sans FB" panose="020E0602020502020306" pitchFamily="34" charset="0"/>
          </a:endParaRPr>
        </a:p>
      </dgm:t>
    </dgm:pt>
    <dgm:pt modelId="{090B7C2B-D7B6-427E-8E0F-372AD3B8E1D2}" type="parTrans" cxnId="{BF864199-F563-4F7E-A290-8098B9A32FDD}">
      <dgm:prSet/>
      <dgm:spPr/>
      <dgm:t>
        <a:bodyPr/>
        <a:lstStyle/>
        <a:p>
          <a:endParaRPr lang="fr-FR" sz="1800">
            <a:solidFill>
              <a:schemeClr val="tx1"/>
            </a:solidFill>
            <a:latin typeface="Berlin Sans FB" panose="020E0602020502020306" pitchFamily="34" charset="0"/>
          </a:endParaRPr>
        </a:p>
      </dgm:t>
    </dgm:pt>
    <dgm:pt modelId="{811AA0AB-13C2-48D3-AA7C-01917E3F9F50}" type="sibTrans" cxnId="{BF864199-F563-4F7E-A290-8098B9A32FDD}">
      <dgm:prSet/>
      <dgm:spPr/>
      <dgm:t>
        <a:bodyPr/>
        <a:lstStyle/>
        <a:p>
          <a:endParaRPr lang="fr-FR" sz="1800">
            <a:solidFill>
              <a:schemeClr val="tx1"/>
            </a:solidFill>
            <a:latin typeface="Berlin Sans FB" panose="020E0602020502020306" pitchFamily="34" charset="0"/>
          </a:endParaRPr>
        </a:p>
      </dgm:t>
    </dgm:pt>
    <dgm:pt modelId="{0192F93A-94F1-40A1-8733-7874FCD2C8B5}">
      <dgm:prSet custT="1"/>
      <dgm:spPr/>
      <dgm:t>
        <a:bodyPr/>
        <a:lstStyle/>
        <a:p>
          <a:pPr rtl="0"/>
          <a:r>
            <a:rPr lang="fr-FR" sz="1800" dirty="0" smtClean="0">
              <a:solidFill>
                <a:schemeClr val="tx1"/>
              </a:solidFill>
              <a:latin typeface="Berlin Sans FB" panose="020E0602020502020306" pitchFamily="34" charset="0"/>
            </a:rPr>
            <a:t>la Cour des Comptes, </a:t>
          </a:r>
          <a:endParaRPr lang="fr-FR" sz="1800" dirty="0">
            <a:solidFill>
              <a:schemeClr val="tx1"/>
            </a:solidFill>
            <a:latin typeface="Berlin Sans FB" panose="020E0602020502020306" pitchFamily="34" charset="0"/>
          </a:endParaRPr>
        </a:p>
      </dgm:t>
    </dgm:pt>
    <dgm:pt modelId="{C3DA75F7-F77D-4180-A9AB-3CA077A8FE50}" type="parTrans" cxnId="{FAFC6F9E-E2A0-4C57-BFEF-67BBFBA3F4B3}">
      <dgm:prSet/>
      <dgm:spPr/>
      <dgm:t>
        <a:bodyPr/>
        <a:lstStyle/>
        <a:p>
          <a:endParaRPr lang="fr-FR" sz="1800">
            <a:solidFill>
              <a:schemeClr val="tx1"/>
            </a:solidFill>
            <a:latin typeface="Berlin Sans FB" panose="020E0602020502020306" pitchFamily="34" charset="0"/>
          </a:endParaRPr>
        </a:p>
      </dgm:t>
    </dgm:pt>
    <dgm:pt modelId="{7BD36B09-F103-4B85-90FC-A7AEAB012EA7}" type="sibTrans" cxnId="{FAFC6F9E-E2A0-4C57-BFEF-67BBFBA3F4B3}">
      <dgm:prSet/>
      <dgm:spPr/>
      <dgm:t>
        <a:bodyPr/>
        <a:lstStyle/>
        <a:p>
          <a:endParaRPr lang="fr-FR" sz="1800">
            <a:solidFill>
              <a:schemeClr val="tx1"/>
            </a:solidFill>
            <a:latin typeface="Berlin Sans FB" panose="020E0602020502020306" pitchFamily="34" charset="0"/>
          </a:endParaRPr>
        </a:p>
      </dgm:t>
    </dgm:pt>
    <dgm:pt modelId="{39EA7471-76E8-4556-BF34-39780D71E125}">
      <dgm:prSet custT="1"/>
      <dgm:spPr/>
      <dgm:t>
        <a:bodyPr/>
        <a:lstStyle/>
        <a:p>
          <a:pPr rtl="0"/>
          <a:r>
            <a:rPr lang="fr-FR" sz="1800" dirty="0" smtClean="0">
              <a:solidFill>
                <a:schemeClr val="tx1"/>
              </a:solidFill>
              <a:latin typeface="Berlin Sans FB" panose="020E0602020502020306" pitchFamily="34" charset="0"/>
            </a:rPr>
            <a:t>les Cours et Tribunaux.</a:t>
          </a:r>
          <a:endParaRPr lang="fr-FR" sz="1800" dirty="0">
            <a:solidFill>
              <a:schemeClr val="tx1"/>
            </a:solidFill>
            <a:latin typeface="Berlin Sans FB" panose="020E0602020502020306" pitchFamily="34" charset="0"/>
          </a:endParaRPr>
        </a:p>
      </dgm:t>
    </dgm:pt>
    <dgm:pt modelId="{CD58A552-E275-4F25-92BE-5F94223C8750}" type="parTrans" cxnId="{25AE2B03-7D03-4526-A00B-84FB4544A5DF}">
      <dgm:prSet/>
      <dgm:spPr/>
      <dgm:t>
        <a:bodyPr/>
        <a:lstStyle/>
        <a:p>
          <a:endParaRPr lang="fr-FR" sz="1800">
            <a:solidFill>
              <a:schemeClr val="tx1"/>
            </a:solidFill>
            <a:latin typeface="Berlin Sans FB" panose="020E0602020502020306" pitchFamily="34" charset="0"/>
          </a:endParaRPr>
        </a:p>
      </dgm:t>
    </dgm:pt>
    <dgm:pt modelId="{77DDB7D4-42B6-4CAC-9D0C-B607A6A89611}" type="sibTrans" cxnId="{25AE2B03-7D03-4526-A00B-84FB4544A5DF}">
      <dgm:prSet/>
      <dgm:spPr/>
      <dgm:t>
        <a:bodyPr/>
        <a:lstStyle/>
        <a:p>
          <a:endParaRPr lang="fr-FR" sz="1800">
            <a:solidFill>
              <a:schemeClr val="tx1"/>
            </a:solidFill>
            <a:latin typeface="Berlin Sans FB" panose="020E0602020502020306" pitchFamily="34" charset="0"/>
          </a:endParaRPr>
        </a:p>
      </dgm:t>
    </dgm:pt>
    <dgm:pt modelId="{97B8CF1C-13DB-42BC-A27D-6E0070B2E419}" type="pres">
      <dgm:prSet presAssocID="{569DB7D1-EF24-41EE-94F6-30EB386C0320}" presName="diagram" presStyleCnt="0">
        <dgm:presLayoutVars>
          <dgm:chPref val="1"/>
          <dgm:dir/>
          <dgm:animOne val="branch"/>
          <dgm:animLvl val="lvl"/>
          <dgm:resizeHandles/>
        </dgm:presLayoutVars>
      </dgm:prSet>
      <dgm:spPr/>
      <dgm:t>
        <a:bodyPr/>
        <a:lstStyle/>
        <a:p>
          <a:endParaRPr lang="fr-FR"/>
        </a:p>
      </dgm:t>
    </dgm:pt>
    <dgm:pt modelId="{F6A45AC1-9990-4074-AD51-D7B0509418BD}" type="pres">
      <dgm:prSet presAssocID="{5B3E152D-0B47-4BE1-AAB8-B0C0D1DC489F}" presName="root" presStyleCnt="0"/>
      <dgm:spPr/>
    </dgm:pt>
    <dgm:pt modelId="{6002912F-3CED-411A-BE5F-5F2F64A4394F}" type="pres">
      <dgm:prSet presAssocID="{5B3E152D-0B47-4BE1-AAB8-B0C0D1DC489F}" presName="rootComposite" presStyleCnt="0"/>
      <dgm:spPr/>
    </dgm:pt>
    <dgm:pt modelId="{20A96F42-C576-45AC-BADF-7CF7625B1701}" type="pres">
      <dgm:prSet presAssocID="{5B3E152D-0B47-4BE1-AAB8-B0C0D1DC489F}" presName="rootText" presStyleLbl="node1" presStyleIdx="0" presStyleCnt="2" custScaleX="143520" custScaleY="567426" custLinFactX="-17491" custLinFactNeighborX="-100000" custLinFactNeighborY="1331"/>
      <dgm:spPr/>
      <dgm:t>
        <a:bodyPr/>
        <a:lstStyle/>
        <a:p>
          <a:endParaRPr lang="fr-FR"/>
        </a:p>
      </dgm:t>
    </dgm:pt>
    <dgm:pt modelId="{6E3265D1-BBB7-461C-AADD-22A7DD822442}" type="pres">
      <dgm:prSet presAssocID="{5B3E152D-0B47-4BE1-AAB8-B0C0D1DC489F}" presName="rootConnector" presStyleLbl="node1" presStyleIdx="0" presStyleCnt="2"/>
      <dgm:spPr/>
      <dgm:t>
        <a:bodyPr/>
        <a:lstStyle/>
        <a:p>
          <a:endParaRPr lang="fr-FR"/>
        </a:p>
      </dgm:t>
    </dgm:pt>
    <dgm:pt modelId="{63BDFFC6-E066-42B2-85D9-40411ACC867B}" type="pres">
      <dgm:prSet presAssocID="{5B3E152D-0B47-4BE1-AAB8-B0C0D1DC489F}" presName="childShape" presStyleCnt="0"/>
      <dgm:spPr/>
    </dgm:pt>
    <dgm:pt modelId="{5DC2B16B-9557-4DEB-B2A6-3D3EC2CA4DA1}" type="pres">
      <dgm:prSet presAssocID="{E40FBCBB-8D69-4403-875F-D4B94634947D}" presName="root" presStyleCnt="0"/>
      <dgm:spPr/>
    </dgm:pt>
    <dgm:pt modelId="{D79AD4E1-F4C5-45A9-AF3C-887B65323780}" type="pres">
      <dgm:prSet presAssocID="{E40FBCBB-8D69-4403-875F-D4B94634947D}" presName="rootComposite" presStyleCnt="0"/>
      <dgm:spPr/>
    </dgm:pt>
    <dgm:pt modelId="{2C28EB60-02A0-4920-AF7A-860F50C72685}" type="pres">
      <dgm:prSet presAssocID="{E40FBCBB-8D69-4403-875F-D4B94634947D}" presName="rootText" presStyleLbl="node1" presStyleIdx="1" presStyleCnt="2" custScaleX="320831" custLinFactNeighborX="-3339" custLinFactNeighborY="1331"/>
      <dgm:spPr/>
      <dgm:t>
        <a:bodyPr/>
        <a:lstStyle/>
        <a:p>
          <a:endParaRPr lang="fr-FR"/>
        </a:p>
      </dgm:t>
    </dgm:pt>
    <dgm:pt modelId="{8905298D-120D-4FBE-B165-8697A26E0860}" type="pres">
      <dgm:prSet presAssocID="{E40FBCBB-8D69-4403-875F-D4B94634947D}" presName="rootConnector" presStyleLbl="node1" presStyleIdx="1" presStyleCnt="2"/>
      <dgm:spPr/>
      <dgm:t>
        <a:bodyPr/>
        <a:lstStyle/>
        <a:p>
          <a:endParaRPr lang="fr-FR"/>
        </a:p>
      </dgm:t>
    </dgm:pt>
    <dgm:pt modelId="{3E658EE0-772D-42F5-A64E-D4B3C6DB106C}" type="pres">
      <dgm:prSet presAssocID="{E40FBCBB-8D69-4403-875F-D4B94634947D}" presName="childShape" presStyleCnt="0"/>
      <dgm:spPr/>
    </dgm:pt>
    <dgm:pt modelId="{C4CE1B7C-ACE8-4C82-A9BF-D7AA931EE915}" type="pres">
      <dgm:prSet presAssocID="{59A1F149-1FDF-4938-8F9C-2C4A79BF52F0}" presName="Name13" presStyleLbl="parChTrans1D2" presStyleIdx="0" presStyleCnt="4"/>
      <dgm:spPr/>
      <dgm:t>
        <a:bodyPr/>
        <a:lstStyle/>
        <a:p>
          <a:endParaRPr lang="fr-FR"/>
        </a:p>
      </dgm:t>
    </dgm:pt>
    <dgm:pt modelId="{8F9170EF-16C5-4E4E-8208-87CEE1747CBD}" type="pres">
      <dgm:prSet presAssocID="{0209CA7D-D951-418B-827B-7FF274A2E46A}" presName="childText" presStyleLbl="bgAcc1" presStyleIdx="0" presStyleCnt="4" custScaleX="320831" custLinFactNeighborX="-4174" custLinFactNeighborY="1331">
        <dgm:presLayoutVars>
          <dgm:bulletEnabled val="1"/>
        </dgm:presLayoutVars>
      </dgm:prSet>
      <dgm:spPr/>
      <dgm:t>
        <a:bodyPr/>
        <a:lstStyle/>
        <a:p>
          <a:endParaRPr lang="fr-FR"/>
        </a:p>
      </dgm:t>
    </dgm:pt>
    <dgm:pt modelId="{9F5E4140-26A4-461D-913E-D37B2A12778C}" type="pres">
      <dgm:prSet presAssocID="{090B7C2B-D7B6-427E-8E0F-372AD3B8E1D2}" presName="Name13" presStyleLbl="parChTrans1D2" presStyleIdx="1" presStyleCnt="4"/>
      <dgm:spPr/>
      <dgm:t>
        <a:bodyPr/>
        <a:lstStyle/>
        <a:p>
          <a:endParaRPr lang="fr-FR"/>
        </a:p>
      </dgm:t>
    </dgm:pt>
    <dgm:pt modelId="{E09F8EE0-A381-4537-9B4A-111D7CE48357}" type="pres">
      <dgm:prSet presAssocID="{2951E5BA-8DEE-488A-92ED-653B88F08F25}" presName="childText" presStyleLbl="bgAcc1" presStyleIdx="1" presStyleCnt="4" custScaleX="320831" custLinFactNeighborX="-4174" custLinFactNeighborY="1331">
        <dgm:presLayoutVars>
          <dgm:bulletEnabled val="1"/>
        </dgm:presLayoutVars>
      </dgm:prSet>
      <dgm:spPr/>
      <dgm:t>
        <a:bodyPr/>
        <a:lstStyle/>
        <a:p>
          <a:endParaRPr lang="fr-FR"/>
        </a:p>
      </dgm:t>
    </dgm:pt>
    <dgm:pt modelId="{FF4B5036-61FC-4D24-9093-7580DCBF9896}" type="pres">
      <dgm:prSet presAssocID="{C3DA75F7-F77D-4180-A9AB-3CA077A8FE50}" presName="Name13" presStyleLbl="parChTrans1D2" presStyleIdx="2" presStyleCnt="4"/>
      <dgm:spPr/>
      <dgm:t>
        <a:bodyPr/>
        <a:lstStyle/>
        <a:p>
          <a:endParaRPr lang="fr-FR"/>
        </a:p>
      </dgm:t>
    </dgm:pt>
    <dgm:pt modelId="{38CAE2C7-271A-4E87-9387-AAC081EE116C}" type="pres">
      <dgm:prSet presAssocID="{0192F93A-94F1-40A1-8733-7874FCD2C8B5}" presName="childText" presStyleLbl="bgAcc1" presStyleIdx="2" presStyleCnt="4" custScaleX="320831" custLinFactNeighborX="-4174" custLinFactNeighborY="1331">
        <dgm:presLayoutVars>
          <dgm:bulletEnabled val="1"/>
        </dgm:presLayoutVars>
      </dgm:prSet>
      <dgm:spPr/>
      <dgm:t>
        <a:bodyPr/>
        <a:lstStyle/>
        <a:p>
          <a:endParaRPr lang="fr-FR"/>
        </a:p>
      </dgm:t>
    </dgm:pt>
    <dgm:pt modelId="{2C41936C-68DF-4F6D-BEE2-72100F919ACA}" type="pres">
      <dgm:prSet presAssocID="{CD58A552-E275-4F25-92BE-5F94223C8750}" presName="Name13" presStyleLbl="parChTrans1D2" presStyleIdx="3" presStyleCnt="4"/>
      <dgm:spPr/>
      <dgm:t>
        <a:bodyPr/>
        <a:lstStyle/>
        <a:p>
          <a:endParaRPr lang="fr-FR"/>
        </a:p>
      </dgm:t>
    </dgm:pt>
    <dgm:pt modelId="{70EC41D0-D1D9-4D92-BE12-053A3B41D24D}" type="pres">
      <dgm:prSet presAssocID="{39EA7471-76E8-4556-BF34-39780D71E125}" presName="childText" presStyleLbl="bgAcc1" presStyleIdx="3" presStyleCnt="4" custScaleX="320831" custLinFactNeighborX="-4174" custLinFactNeighborY="172">
        <dgm:presLayoutVars>
          <dgm:bulletEnabled val="1"/>
        </dgm:presLayoutVars>
      </dgm:prSet>
      <dgm:spPr/>
      <dgm:t>
        <a:bodyPr/>
        <a:lstStyle/>
        <a:p>
          <a:endParaRPr lang="fr-FR"/>
        </a:p>
      </dgm:t>
    </dgm:pt>
  </dgm:ptLst>
  <dgm:cxnLst>
    <dgm:cxn modelId="{E9C4FA4C-6529-4BFC-9374-E5C91E973A7B}" srcId="{569DB7D1-EF24-41EE-94F6-30EB386C0320}" destId="{E40FBCBB-8D69-4403-875F-D4B94634947D}" srcOrd="1" destOrd="0" parTransId="{2757AA87-2765-4E4D-A785-5E84BF87AFEA}" sibTransId="{B9E3911F-47FA-4551-94A5-EA14A68BB0A9}"/>
    <dgm:cxn modelId="{D3A1741E-2766-4FA9-AB9A-6478A3670670}" type="presOf" srcId="{CD58A552-E275-4F25-92BE-5F94223C8750}" destId="{2C41936C-68DF-4F6D-BEE2-72100F919ACA}" srcOrd="0" destOrd="0" presId="urn:microsoft.com/office/officeart/2005/8/layout/hierarchy3"/>
    <dgm:cxn modelId="{9BD8017A-2A32-44EA-9137-990AB9DA4615}" type="presOf" srcId="{0209CA7D-D951-418B-827B-7FF274A2E46A}" destId="{8F9170EF-16C5-4E4E-8208-87CEE1747CBD}" srcOrd="0" destOrd="0" presId="urn:microsoft.com/office/officeart/2005/8/layout/hierarchy3"/>
    <dgm:cxn modelId="{449F651B-B618-4A93-AA28-684DE7EFD955}" srcId="{569DB7D1-EF24-41EE-94F6-30EB386C0320}" destId="{5B3E152D-0B47-4BE1-AAB8-B0C0D1DC489F}" srcOrd="0" destOrd="0" parTransId="{157C8D9B-A0CC-451B-8726-629EEA2ED9EC}" sibTransId="{BA3CADA8-73F8-4198-A4F1-EC0A86D2472C}"/>
    <dgm:cxn modelId="{9B6A776F-68A6-4311-855A-FC062E654030}" type="presOf" srcId="{C3DA75F7-F77D-4180-A9AB-3CA077A8FE50}" destId="{FF4B5036-61FC-4D24-9093-7580DCBF9896}" srcOrd="0" destOrd="0" presId="urn:microsoft.com/office/officeart/2005/8/layout/hierarchy3"/>
    <dgm:cxn modelId="{A212B785-52CE-4BEF-9050-0A35F6D03941}" type="presOf" srcId="{090B7C2B-D7B6-427E-8E0F-372AD3B8E1D2}" destId="{9F5E4140-26A4-461D-913E-D37B2A12778C}" srcOrd="0" destOrd="0" presId="urn:microsoft.com/office/officeart/2005/8/layout/hierarchy3"/>
    <dgm:cxn modelId="{25AE2B03-7D03-4526-A00B-84FB4544A5DF}" srcId="{E40FBCBB-8D69-4403-875F-D4B94634947D}" destId="{39EA7471-76E8-4556-BF34-39780D71E125}" srcOrd="3" destOrd="0" parTransId="{CD58A552-E275-4F25-92BE-5F94223C8750}" sibTransId="{77DDB7D4-42B6-4CAC-9D0C-B607A6A89611}"/>
    <dgm:cxn modelId="{FAFC6F9E-E2A0-4C57-BFEF-67BBFBA3F4B3}" srcId="{E40FBCBB-8D69-4403-875F-D4B94634947D}" destId="{0192F93A-94F1-40A1-8733-7874FCD2C8B5}" srcOrd="2" destOrd="0" parTransId="{C3DA75F7-F77D-4180-A9AB-3CA077A8FE50}" sibTransId="{7BD36B09-F103-4B85-90FC-A7AEAB012EA7}"/>
    <dgm:cxn modelId="{BF864199-F563-4F7E-A290-8098B9A32FDD}" srcId="{E40FBCBB-8D69-4403-875F-D4B94634947D}" destId="{2951E5BA-8DEE-488A-92ED-653B88F08F25}" srcOrd="1" destOrd="0" parTransId="{090B7C2B-D7B6-427E-8E0F-372AD3B8E1D2}" sibTransId="{811AA0AB-13C2-48D3-AA7C-01917E3F9F50}"/>
    <dgm:cxn modelId="{D74875E3-2FDC-40C5-8066-B5962FDCDE30}" type="presOf" srcId="{5B3E152D-0B47-4BE1-AAB8-B0C0D1DC489F}" destId="{20A96F42-C576-45AC-BADF-7CF7625B1701}" srcOrd="0" destOrd="0" presId="urn:microsoft.com/office/officeart/2005/8/layout/hierarchy3"/>
    <dgm:cxn modelId="{E4A2CCE9-B83C-4A22-99EE-47888C5373B7}" srcId="{E40FBCBB-8D69-4403-875F-D4B94634947D}" destId="{0209CA7D-D951-418B-827B-7FF274A2E46A}" srcOrd="0" destOrd="0" parTransId="{59A1F149-1FDF-4938-8F9C-2C4A79BF52F0}" sibTransId="{B35517E2-D122-474F-984A-C25BAFE5A209}"/>
    <dgm:cxn modelId="{CBB96B5C-114F-42A2-8978-E0EA6D5E62AA}" type="presOf" srcId="{59A1F149-1FDF-4938-8F9C-2C4A79BF52F0}" destId="{C4CE1B7C-ACE8-4C82-A9BF-D7AA931EE915}" srcOrd="0" destOrd="0" presId="urn:microsoft.com/office/officeart/2005/8/layout/hierarchy3"/>
    <dgm:cxn modelId="{69F9562A-CC38-4C2D-BBD1-1D62980D3985}" type="presOf" srcId="{5B3E152D-0B47-4BE1-AAB8-B0C0D1DC489F}" destId="{6E3265D1-BBB7-461C-AADD-22A7DD822442}" srcOrd="1" destOrd="0" presId="urn:microsoft.com/office/officeart/2005/8/layout/hierarchy3"/>
    <dgm:cxn modelId="{1066F062-982B-4804-AB5A-41449C2F57D8}" type="presOf" srcId="{2951E5BA-8DEE-488A-92ED-653B88F08F25}" destId="{E09F8EE0-A381-4537-9B4A-111D7CE48357}" srcOrd="0" destOrd="0" presId="urn:microsoft.com/office/officeart/2005/8/layout/hierarchy3"/>
    <dgm:cxn modelId="{384FE668-B218-4BE0-9EAD-EAAC9460D911}" type="presOf" srcId="{39EA7471-76E8-4556-BF34-39780D71E125}" destId="{70EC41D0-D1D9-4D92-BE12-053A3B41D24D}" srcOrd="0" destOrd="0" presId="urn:microsoft.com/office/officeart/2005/8/layout/hierarchy3"/>
    <dgm:cxn modelId="{1BC3EA94-1F79-4BED-B1A6-78751A0D4D54}" type="presOf" srcId="{E40FBCBB-8D69-4403-875F-D4B94634947D}" destId="{2C28EB60-02A0-4920-AF7A-860F50C72685}" srcOrd="0" destOrd="0" presId="urn:microsoft.com/office/officeart/2005/8/layout/hierarchy3"/>
    <dgm:cxn modelId="{EE4EE511-A88F-4957-BC3F-E0BC81D0319C}" type="presOf" srcId="{E40FBCBB-8D69-4403-875F-D4B94634947D}" destId="{8905298D-120D-4FBE-B165-8697A26E0860}" srcOrd="1" destOrd="0" presId="urn:microsoft.com/office/officeart/2005/8/layout/hierarchy3"/>
    <dgm:cxn modelId="{1B599617-47B6-408A-B9F2-685544F86367}" type="presOf" srcId="{0192F93A-94F1-40A1-8733-7874FCD2C8B5}" destId="{38CAE2C7-271A-4E87-9387-AAC081EE116C}" srcOrd="0" destOrd="0" presId="urn:microsoft.com/office/officeart/2005/8/layout/hierarchy3"/>
    <dgm:cxn modelId="{C9E4FEA4-2E70-4DF8-BF96-E73C5F2C14DB}" type="presOf" srcId="{569DB7D1-EF24-41EE-94F6-30EB386C0320}" destId="{97B8CF1C-13DB-42BC-A27D-6E0070B2E419}" srcOrd="0" destOrd="0" presId="urn:microsoft.com/office/officeart/2005/8/layout/hierarchy3"/>
    <dgm:cxn modelId="{063714A4-C2C1-416A-923D-863953A31FB5}" type="presParOf" srcId="{97B8CF1C-13DB-42BC-A27D-6E0070B2E419}" destId="{F6A45AC1-9990-4074-AD51-D7B0509418BD}" srcOrd="0" destOrd="0" presId="urn:microsoft.com/office/officeart/2005/8/layout/hierarchy3"/>
    <dgm:cxn modelId="{A8DE517B-97CE-4619-BE21-A01B0944D12C}" type="presParOf" srcId="{F6A45AC1-9990-4074-AD51-D7B0509418BD}" destId="{6002912F-3CED-411A-BE5F-5F2F64A4394F}" srcOrd="0" destOrd="0" presId="urn:microsoft.com/office/officeart/2005/8/layout/hierarchy3"/>
    <dgm:cxn modelId="{6B284343-C1B5-47BB-B9E8-DC597EA1AAAA}" type="presParOf" srcId="{6002912F-3CED-411A-BE5F-5F2F64A4394F}" destId="{20A96F42-C576-45AC-BADF-7CF7625B1701}" srcOrd="0" destOrd="0" presId="urn:microsoft.com/office/officeart/2005/8/layout/hierarchy3"/>
    <dgm:cxn modelId="{AF280D07-578B-40E2-ADF5-E6D01E10DF7D}" type="presParOf" srcId="{6002912F-3CED-411A-BE5F-5F2F64A4394F}" destId="{6E3265D1-BBB7-461C-AADD-22A7DD822442}" srcOrd="1" destOrd="0" presId="urn:microsoft.com/office/officeart/2005/8/layout/hierarchy3"/>
    <dgm:cxn modelId="{056DD144-F986-416D-92AA-92978AF222E1}" type="presParOf" srcId="{F6A45AC1-9990-4074-AD51-D7B0509418BD}" destId="{63BDFFC6-E066-42B2-85D9-40411ACC867B}" srcOrd="1" destOrd="0" presId="urn:microsoft.com/office/officeart/2005/8/layout/hierarchy3"/>
    <dgm:cxn modelId="{B0F01365-D986-4458-A3A6-D9FE5E8AC28C}" type="presParOf" srcId="{97B8CF1C-13DB-42BC-A27D-6E0070B2E419}" destId="{5DC2B16B-9557-4DEB-B2A6-3D3EC2CA4DA1}" srcOrd="1" destOrd="0" presId="urn:microsoft.com/office/officeart/2005/8/layout/hierarchy3"/>
    <dgm:cxn modelId="{C0E99B8F-4083-445D-A609-53AAA658D1FB}" type="presParOf" srcId="{5DC2B16B-9557-4DEB-B2A6-3D3EC2CA4DA1}" destId="{D79AD4E1-F4C5-45A9-AF3C-887B65323780}" srcOrd="0" destOrd="0" presId="urn:microsoft.com/office/officeart/2005/8/layout/hierarchy3"/>
    <dgm:cxn modelId="{2AF08F01-C1CD-4B7C-A15C-A9DEE67DC173}" type="presParOf" srcId="{D79AD4E1-F4C5-45A9-AF3C-887B65323780}" destId="{2C28EB60-02A0-4920-AF7A-860F50C72685}" srcOrd="0" destOrd="0" presId="urn:microsoft.com/office/officeart/2005/8/layout/hierarchy3"/>
    <dgm:cxn modelId="{13ABEB50-2E3C-409E-9607-B67BB9E0DA51}" type="presParOf" srcId="{D79AD4E1-F4C5-45A9-AF3C-887B65323780}" destId="{8905298D-120D-4FBE-B165-8697A26E0860}" srcOrd="1" destOrd="0" presId="urn:microsoft.com/office/officeart/2005/8/layout/hierarchy3"/>
    <dgm:cxn modelId="{3A1814C1-3DAE-4B01-B771-A2E56D929A36}" type="presParOf" srcId="{5DC2B16B-9557-4DEB-B2A6-3D3EC2CA4DA1}" destId="{3E658EE0-772D-42F5-A64E-D4B3C6DB106C}" srcOrd="1" destOrd="0" presId="urn:microsoft.com/office/officeart/2005/8/layout/hierarchy3"/>
    <dgm:cxn modelId="{CEB92C88-D3F7-490A-AE77-90AF4EE659EE}" type="presParOf" srcId="{3E658EE0-772D-42F5-A64E-D4B3C6DB106C}" destId="{C4CE1B7C-ACE8-4C82-A9BF-D7AA931EE915}" srcOrd="0" destOrd="0" presId="urn:microsoft.com/office/officeart/2005/8/layout/hierarchy3"/>
    <dgm:cxn modelId="{F96CDC60-EC78-472B-9AE8-E3A4C1E51FC1}" type="presParOf" srcId="{3E658EE0-772D-42F5-A64E-D4B3C6DB106C}" destId="{8F9170EF-16C5-4E4E-8208-87CEE1747CBD}" srcOrd="1" destOrd="0" presId="urn:microsoft.com/office/officeart/2005/8/layout/hierarchy3"/>
    <dgm:cxn modelId="{21584F54-94E2-41E2-819A-D46D184ABEB1}" type="presParOf" srcId="{3E658EE0-772D-42F5-A64E-D4B3C6DB106C}" destId="{9F5E4140-26A4-461D-913E-D37B2A12778C}" srcOrd="2" destOrd="0" presId="urn:microsoft.com/office/officeart/2005/8/layout/hierarchy3"/>
    <dgm:cxn modelId="{8FA4759D-A517-45DA-B11F-411D01FFE6D2}" type="presParOf" srcId="{3E658EE0-772D-42F5-A64E-D4B3C6DB106C}" destId="{E09F8EE0-A381-4537-9B4A-111D7CE48357}" srcOrd="3" destOrd="0" presId="urn:microsoft.com/office/officeart/2005/8/layout/hierarchy3"/>
    <dgm:cxn modelId="{3B81842D-19B4-4B09-8484-16098BC2534B}" type="presParOf" srcId="{3E658EE0-772D-42F5-A64E-D4B3C6DB106C}" destId="{FF4B5036-61FC-4D24-9093-7580DCBF9896}" srcOrd="4" destOrd="0" presId="urn:microsoft.com/office/officeart/2005/8/layout/hierarchy3"/>
    <dgm:cxn modelId="{66E2572C-3C20-499C-94CC-95CE83D64369}" type="presParOf" srcId="{3E658EE0-772D-42F5-A64E-D4B3C6DB106C}" destId="{38CAE2C7-271A-4E87-9387-AAC081EE116C}" srcOrd="5" destOrd="0" presId="urn:microsoft.com/office/officeart/2005/8/layout/hierarchy3"/>
    <dgm:cxn modelId="{1D20EBB1-5D83-49CD-913A-065487DD43B2}" type="presParOf" srcId="{3E658EE0-772D-42F5-A64E-D4B3C6DB106C}" destId="{2C41936C-68DF-4F6D-BEE2-72100F919ACA}" srcOrd="6" destOrd="0" presId="urn:microsoft.com/office/officeart/2005/8/layout/hierarchy3"/>
    <dgm:cxn modelId="{C09B3F0C-96C1-4454-BB83-D5F34D1D9177}" type="presParOf" srcId="{3E658EE0-772D-42F5-A64E-D4B3C6DB106C}" destId="{70EC41D0-D1D9-4D92-BE12-053A3B41D24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4C2DBA1-940A-4EB5-AB24-85C3ADEAC2E2}" type="doc">
      <dgm:prSet loTypeId="urn:microsoft.com/office/officeart/2005/8/layout/venn1" loCatId="relationship" qsTypeId="urn:microsoft.com/office/officeart/2005/8/quickstyle/3d6" qsCatId="3D" csTypeId="urn:microsoft.com/office/officeart/2005/8/colors/colorful5" csCatId="colorful"/>
      <dgm:spPr/>
      <dgm:t>
        <a:bodyPr/>
        <a:lstStyle/>
        <a:p>
          <a:endParaRPr lang="fr-FR"/>
        </a:p>
      </dgm:t>
    </dgm:pt>
    <dgm:pt modelId="{0853B27D-1224-4141-A955-ECE435B7CE0E}">
      <dgm:prSet/>
      <dgm:spPr/>
      <dgm:t>
        <a:bodyPr/>
        <a:lstStyle/>
        <a:p>
          <a:pPr rtl="0"/>
          <a:r>
            <a:rPr lang="en-US" dirty="0" smtClean="0"/>
            <a:t>13</a:t>
          </a:r>
          <a:endParaRPr lang="fr-FR" dirty="0"/>
        </a:p>
      </dgm:t>
    </dgm:pt>
    <dgm:pt modelId="{46171950-F764-4E02-A87D-646CA593504E}" type="parTrans" cxnId="{B6EA29B4-CFAE-41B9-8D1A-2280E81A661D}">
      <dgm:prSet/>
      <dgm:spPr/>
      <dgm:t>
        <a:bodyPr/>
        <a:lstStyle/>
        <a:p>
          <a:endParaRPr lang="fr-FR"/>
        </a:p>
      </dgm:t>
    </dgm:pt>
    <dgm:pt modelId="{A2748EA5-DA22-45C7-8737-FAC8F81616B0}" type="sibTrans" cxnId="{B6EA29B4-CFAE-41B9-8D1A-2280E81A661D}">
      <dgm:prSet/>
      <dgm:spPr/>
      <dgm:t>
        <a:bodyPr/>
        <a:lstStyle/>
        <a:p>
          <a:endParaRPr lang="fr-FR"/>
        </a:p>
      </dgm:t>
    </dgm:pt>
    <dgm:pt modelId="{4D25F3CF-F787-4726-B668-8FE68F05CB38}" type="pres">
      <dgm:prSet presAssocID="{B4C2DBA1-940A-4EB5-AB24-85C3ADEAC2E2}" presName="compositeShape" presStyleCnt="0">
        <dgm:presLayoutVars>
          <dgm:chMax val="7"/>
          <dgm:dir/>
          <dgm:resizeHandles val="exact"/>
        </dgm:presLayoutVars>
      </dgm:prSet>
      <dgm:spPr/>
      <dgm:t>
        <a:bodyPr/>
        <a:lstStyle/>
        <a:p>
          <a:endParaRPr lang="fr-FR"/>
        </a:p>
      </dgm:t>
    </dgm:pt>
    <dgm:pt modelId="{69EA621B-B5FF-4ED6-9359-804CB4F08194}" type="pres">
      <dgm:prSet presAssocID="{0853B27D-1224-4141-A955-ECE435B7CE0E}" presName="circ1TxSh" presStyleLbl="vennNode1" presStyleIdx="0" presStyleCnt="1"/>
      <dgm:spPr/>
      <dgm:t>
        <a:bodyPr/>
        <a:lstStyle/>
        <a:p>
          <a:endParaRPr lang="fr-FR"/>
        </a:p>
      </dgm:t>
    </dgm:pt>
  </dgm:ptLst>
  <dgm:cxnLst>
    <dgm:cxn modelId="{B6EA29B4-CFAE-41B9-8D1A-2280E81A661D}" srcId="{B4C2DBA1-940A-4EB5-AB24-85C3ADEAC2E2}" destId="{0853B27D-1224-4141-A955-ECE435B7CE0E}" srcOrd="0" destOrd="0" parTransId="{46171950-F764-4E02-A87D-646CA593504E}" sibTransId="{A2748EA5-DA22-45C7-8737-FAC8F81616B0}"/>
    <dgm:cxn modelId="{2EFD984A-D36F-41C6-87F4-0594E3B43120}" type="presOf" srcId="{B4C2DBA1-940A-4EB5-AB24-85C3ADEAC2E2}" destId="{4D25F3CF-F787-4726-B668-8FE68F05CB38}" srcOrd="0" destOrd="0" presId="urn:microsoft.com/office/officeart/2005/8/layout/venn1"/>
    <dgm:cxn modelId="{9F8C1F63-C397-456D-B635-71C0747BB441}" type="presOf" srcId="{0853B27D-1224-4141-A955-ECE435B7CE0E}" destId="{69EA621B-B5FF-4ED6-9359-804CB4F08194}" srcOrd="0" destOrd="0" presId="urn:microsoft.com/office/officeart/2005/8/layout/venn1"/>
    <dgm:cxn modelId="{40638771-955E-4C87-9569-1EECF95223EB}" type="presParOf" srcId="{4D25F3CF-F787-4726-B668-8FE68F05CB38}" destId="{69EA621B-B5FF-4ED6-9359-804CB4F08194}"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F5B93C9-4572-47E5-960D-B2C99B1CC0E3}" type="doc">
      <dgm:prSet loTypeId="urn:microsoft.com/office/officeart/2005/8/layout/radial2" loCatId="relationship" qsTypeId="urn:microsoft.com/office/officeart/2005/8/quickstyle/simple3" qsCatId="simple" csTypeId="urn:microsoft.com/office/officeart/2005/8/colors/colorful5" csCatId="colorful" phldr="1"/>
      <dgm:spPr/>
      <dgm:t>
        <a:bodyPr/>
        <a:lstStyle/>
        <a:p>
          <a:endParaRPr lang="fr-FR"/>
        </a:p>
      </dgm:t>
    </dgm:pt>
    <dgm:pt modelId="{1475D357-B9F5-4300-8C6E-11F192C56345}">
      <dgm:prSet custT="1"/>
      <dgm:spPr>
        <a:solidFill>
          <a:srgbClr val="FFCCFF"/>
        </a:solidFill>
      </dgm:spPr>
      <dgm:t>
        <a:bodyPr/>
        <a:lstStyle/>
        <a:p>
          <a:pPr rtl="0"/>
          <a:r>
            <a:rPr lang="fr-FR" sz="1800" dirty="0" smtClean="0"/>
            <a:t>Architecture institutionnelle et organisation administrative locales: garantir application du principe de la libre administration des collectivités locales,</a:t>
          </a:r>
          <a:endParaRPr lang="fr-FR" sz="1800" dirty="0"/>
        </a:p>
      </dgm:t>
    </dgm:pt>
    <dgm:pt modelId="{873DB7AC-1EF9-4116-9E98-F9C272B3E764}" type="parTrans" cxnId="{3EB0ECAC-BF82-46E1-B03B-EB7C219E81BB}">
      <dgm:prSet/>
      <dgm:spPr/>
      <dgm:t>
        <a:bodyPr/>
        <a:lstStyle/>
        <a:p>
          <a:endParaRPr lang="fr-FR" sz="1800"/>
        </a:p>
      </dgm:t>
    </dgm:pt>
    <dgm:pt modelId="{8EA2E6D6-5F55-4342-B089-063A614558EB}" type="sibTrans" cxnId="{3EB0ECAC-BF82-46E1-B03B-EB7C219E81BB}">
      <dgm:prSet/>
      <dgm:spPr/>
      <dgm:t>
        <a:bodyPr/>
        <a:lstStyle/>
        <a:p>
          <a:endParaRPr lang="fr-FR" sz="1800"/>
        </a:p>
      </dgm:t>
    </dgm:pt>
    <dgm:pt modelId="{578FEF09-9F78-4642-96D0-899F33313BD7}">
      <dgm:prSet custT="1"/>
      <dgm:spPr/>
      <dgm:t>
        <a:bodyPr/>
        <a:lstStyle/>
        <a:p>
          <a:pPr rtl="0"/>
          <a:r>
            <a:rPr lang="fr-FR" sz="1800" dirty="0" smtClean="0"/>
            <a:t>Démocratie locale et participation: ressources des collectivités avec fonction publique locale (éducation, santé, culture et sports) et quote-part substantielle sur la TVA.</a:t>
          </a:r>
          <a:endParaRPr lang="fr-FR" sz="1800" dirty="0"/>
        </a:p>
      </dgm:t>
    </dgm:pt>
    <dgm:pt modelId="{A1321F5D-4990-477D-8EEB-4586936AAA18}" type="parTrans" cxnId="{8A22DA1B-A1AC-4A27-B9DB-48554E9AD417}">
      <dgm:prSet/>
      <dgm:spPr/>
      <dgm:t>
        <a:bodyPr/>
        <a:lstStyle/>
        <a:p>
          <a:endParaRPr lang="fr-FR" sz="1800"/>
        </a:p>
      </dgm:t>
    </dgm:pt>
    <dgm:pt modelId="{E6AAA84B-DECF-46B6-9A52-2DC87E8AFEFF}" type="sibTrans" cxnId="{8A22DA1B-A1AC-4A27-B9DB-48554E9AD417}">
      <dgm:prSet/>
      <dgm:spPr/>
      <dgm:t>
        <a:bodyPr/>
        <a:lstStyle/>
        <a:p>
          <a:endParaRPr lang="fr-FR" sz="1800"/>
        </a:p>
      </dgm:t>
    </dgm:pt>
    <dgm:pt modelId="{56957AE6-D135-4E37-BF12-553C62CF9F56}" type="pres">
      <dgm:prSet presAssocID="{6F5B93C9-4572-47E5-960D-B2C99B1CC0E3}" presName="composite" presStyleCnt="0">
        <dgm:presLayoutVars>
          <dgm:chMax val="5"/>
          <dgm:dir/>
          <dgm:animLvl val="ctr"/>
          <dgm:resizeHandles val="exact"/>
        </dgm:presLayoutVars>
      </dgm:prSet>
      <dgm:spPr/>
      <dgm:t>
        <a:bodyPr/>
        <a:lstStyle/>
        <a:p>
          <a:endParaRPr lang="fr-FR"/>
        </a:p>
      </dgm:t>
    </dgm:pt>
    <dgm:pt modelId="{961C98E6-7A9D-4A93-A87F-3A5AE2991339}" type="pres">
      <dgm:prSet presAssocID="{6F5B93C9-4572-47E5-960D-B2C99B1CC0E3}" presName="cycle" presStyleCnt="0"/>
      <dgm:spPr/>
      <dgm:t>
        <a:bodyPr/>
        <a:lstStyle/>
        <a:p>
          <a:endParaRPr lang="fr-FR"/>
        </a:p>
      </dgm:t>
    </dgm:pt>
    <dgm:pt modelId="{030FA0B0-2DB7-4FCA-BA7F-1C392C832E10}" type="pres">
      <dgm:prSet presAssocID="{6F5B93C9-4572-47E5-960D-B2C99B1CC0E3}" presName="centerShape" presStyleCnt="0"/>
      <dgm:spPr/>
      <dgm:t>
        <a:bodyPr/>
        <a:lstStyle/>
        <a:p>
          <a:endParaRPr lang="fr-FR"/>
        </a:p>
      </dgm:t>
    </dgm:pt>
    <dgm:pt modelId="{6532F379-7A95-4AB9-8F6F-06AA624EF7D4}" type="pres">
      <dgm:prSet presAssocID="{6F5B93C9-4572-47E5-960D-B2C99B1CC0E3}" presName="connSite" presStyleLbl="node1" presStyleIdx="0" presStyleCnt="3"/>
      <dgm:spPr/>
      <dgm:t>
        <a:bodyPr/>
        <a:lstStyle/>
        <a:p>
          <a:endParaRPr lang="fr-FR"/>
        </a:p>
      </dgm:t>
    </dgm:pt>
    <dgm:pt modelId="{995BC440-C3CD-4E38-9E68-D9F311D575B5}" type="pres">
      <dgm:prSet presAssocID="{6F5B93C9-4572-47E5-960D-B2C99B1CC0E3}" presName="visible" presStyleLbl="node1" presStyleIdx="0" presStyleCnt="3" custScaleX="94645" custScaleY="81654" custLinFactNeighborX="38133" custLinFactNeighborY="-6205"/>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8C0BBE46-40A5-4696-8864-11FB09D47F06}" type="pres">
      <dgm:prSet presAssocID="{873DB7AC-1EF9-4116-9E98-F9C272B3E764}" presName="Name25" presStyleLbl="parChTrans1D1" presStyleIdx="0" presStyleCnt="2"/>
      <dgm:spPr/>
      <dgm:t>
        <a:bodyPr/>
        <a:lstStyle/>
        <a:p>
          <a:endParaRPr lang="fr-FR"/>
        </a:p>
      </dgm:t>
    </dgm:pt>
    <dgm:pt modelId="{BFC63C09-06DF-4B9C-A1F8-4B37C7FD3E7D}" type="pres">
      <dgm:prSet presAssocID="{1475D357-B9F5-4300-8C6E-11F192C56345}" presName="node" presStyleCnt="0"/>
      <dgm:spPr/>
      <dgm:t>
        <a:bodyPr/>
        <a:lstStyle/>
        <a:p>
          <a:endParaRPr lang="fr-FR"/>
        </a:p>
      </dgm:t>
    </dgm:pt>
    <dgm:pt modelId="{09274986-97B3-4306-902C-13A2F4CD8619}" type="pres">
      <dgm:prSet presAssocID="{1475D357-B9F5-4300-8C6E-11F192C56345}" presName="parentNode" presStyleLbl="node1" presStyleIdx="1" presStyleCnt="3" custScaleX="354116" custScaleY="139752" custLinFactX="38671" custLinFactNeighborX="100000" custLinFactNeighborY="36312">
        <dgm:presLayoutVars>
          <dgm:chMax val="1"/>
          <dgm:bulletEnabled val="1"/>
        </dgm:presLayoutVars>
      </dgm:prSet>
      <dgm:spPr/>
      <dgm:t>
        <a:bodyPr/>
        <a:lstStyle/>
        <a:p>
          <a:endParaRPr lang="fr-FR"/>
        </a:p>
      </dgm:t>
    </dgm:pt>
    <dgm:pt modelId="{CD2570A1-9B8C-430C-B240-38166D5DB568}" type="pres">
      <dgm:prSet presAssocID="{1475D357-B9F5-4300-8C6E-11F192C56345}" presName="childNode" presStyleLbl="revTx" presStyleIdx="0" presStyleCnt="0">
        <dgm:presLayoutVars>
          <dgm:bulletEnabled val="1"/>
        </dgm:presLayoutVars>
      </dgm:prSet>
      <dgm:spPr/>
      <dgm:t>
        <a:bodyPr/>
        <a:lstStyle/>
        <a:p>
          <a:endParaRPr lang="fr-FR"/>
        </a:p>
      </dgm:t>
    </dgm:pt>
    <dgm:pt modelId="{B2E03F3D-3805-4156-A050-1291D72E0850}" type="pres">
      <dgm:prSet presAssocID="{A1321F5D-4990-477D-8EEB-4586936AAA18}" presName="Name25" presStyleLbl="parChTrans1D1" presStyleIdx="1" presStyleCnt="2"/>
      <dgm:spPr/>
      <dgm:t>
        <a:bodyPr/>
        <a:lstStyle/>
        <a:p>
          <a:endParaRPr lang="fr-FR"/>
        </a:p>
      </dgm:t>
    </dgm:pt>
    <dgm:pt modelId="{5C458DAA-D41C-4B4A-BB6E-F013FED2DEF8}" type="pres">
      <dgm:prSet presAssocID="{578FEF09-9F78-4642-96D0-899F33313BD7}" presName="node" presStyleCnt="0"/>
      <dgm:spPr/>
      <dgm:t>
        <a:bodyPr/>
        <a:lstStyle/>
        <a:p>
          <a:endParaRPr lang="fr-FR"/>
        </a:p>
      </dgm:t>
    </dgm:pt>
    <dgm:pt modelId="{55CF5346-2559-4C30-9549-A56A0D76DCCA}" type="pres">
      <dgm:prSet presAssocID="{578FEF09-9F78-4642-96D0-899F33313BD7}" presName="parentNode" presStyleLbl="node1" presStyleIdx="2" presStyleCnt="3" custScaleX="354116" custScaleY="163899" custLinFactX="54307" custLinFactNeighborX="100000" custLinFactNeighborY="-36048">
        <dgm:presLayoutVars>
          <dgm:chMax val="1"/>
          <dgm:bulletEnabled val="1"/>
        </dgm:presLayoutVars>
      </dgm:prSet>
      <dgm:spPr/>
      <dgm:t>
        <a:bodyPr/>
        <a:lstStyle/>
        <a:p>
          <a:endParaRPr lang="fr-FR"/>
        </a:p>
      </dgm:t>
    </dgm:pt>
    <dgm:pt modelId="{59DECFF3-9314-45DD-9895-89C07EE82FEE}" type="pres">
      <dgm:prSet presAssocID="{578FEF09-9F78-4642-96D0-899F33313BD7}" presName="childNode" presStyleLbl="revTx" presStyleIdx="0" presStyleCnt="0">
        <dgm:presLayoutVars>
          <dgm:bulletEnabled val="1"/>
        </dgm:presLayoutVars>
      </dgm:prSet>
      <dgm:spPr/>
      <dgm:t>
        <a:bodyPr/>
        <a:lstStyle/>
        <a:p>
          <a:endParaRPr lang="fr-FR"/>
        </a:p>
      </dgm:t>
    </dgm:pt>
  </dgm:ptLst>
  <dgm:cxnLst>
    <dgm:cxn modelId="{AC323DBC-4694-4073-A2E5-CCB193587F54}" type="presOf" srcId="{A1321F5D-4990-477D-8EEB-4586936AAA18}" destId="{B2E03F3D-3805-4156-A050-1291D72E0850}" srcOrd="0" destOrd="0" presId="urn:microsoft.com/office/officeart/2005/8/layout/radial2"/>
    <dgm:cxn modelId="{C0281231-7834-4DD6-B29E-156775778C45}" type="presOf" srcId="{578FEF09-9F78-4642-96D0-899F33313BD7}" destId="{55CF5346-2559-4C30-9549-A56A0D76DCCA}" srcOrd="0" destOrd="0" presId="urn:microsoft.com/office/officeart/2005/8/layout/radial2"/>
    <dgm:cxn modelId="{B3138935-ABBA-4F63-AABD-EE70C27087F0}" type="presOf" srcId="{6F5B93C9-4572-47E5-960D-B2C99B1CC0E3}" destId="{56957AE6-D135-4E37-BF12-553C62CF9F56}" srcOrd="0" destOrd="0" presId="urn:microsoft.com/office/officeart/2005/8/layout/radial2"/>
    <dgm:cxn modelId="{8D323D55-C670-4F03-8A1F-6B24652EBAB4}" type="presOf" srcId="{873DB7AC-1EF9-4116-9E98-F9C272B3E764}" destId="{8C0BBE46-40A5-4696-8864-11FB09D47F06}" srcOrd="0" destOrd="0" presId="urn:microsoft.com/office/officeart/2005/8/layout/radial2"/>
    <dgm:cxn modelId="{7534B908-71DE-4661-875C-1D86502CE246}" type="presOf" srcId="{1475D357-B9F5-4300-8C6E-11F192C56345}" destId="{09274986-97B3-4306-902C-13A2F4CD8619}" srcOrd="0" destOrd="0" presId="urn:microsoft.com/office/officeart/2005/8/layout/radial2"/>
    <dgm:cxn modelId="{3EB0ECAC-BF82-46E1-B03B-EB7C219E81BB}" srcId="{6F5B93C9-4572-47E5-960D-B2C99B1CC0E3}" destId="{1475D357-B9F5-4300-8C6E-11F192C56345}" srcOrd="0" destOrd="0" parTransId="{873DB7AC-1EF9-4116-9E98-F9C272B3E764}" sibTransId="{8EA2E6D6-5F55-4342-B089-063A614558EB}"/>
    <dgm:cxn modelId="{8A22DA1B-A1AC-4A27-B9DB-48554E9AD417}" srcId="{6F5B93C9-4572-47E5-960D-B2C99B1CC0E3}" destId="{578FEF09-9F78-4642-96D0-899F33313BD7}" srcOrd="1" destOrd="0" parTransId="{A1321F5D-4990-477D-8EEB-4586936AAA18}" sibTransId="{E6AAA84B-DECF-46B6-9A52-2DC87E8AFEFF}"/>
    <dgm:cxn modelId="{BAF6DA4A-E0B0-48EA-A67A-378F019617D6}" type="presParOf" srcId="{56957AE6-D135-4E37-BF12-553C62CF9F56}" destId="{961C98E6-7A9D-4A93-A87F-3A5AE2991339}" srcOrd="0" destOrd="0" presId="urn:microsoft.com/office/officeart/2005/8/layout/radial2"/>
    <dgm:cxn modelId="{CBD0A759-F0FB-4B3B-BDCB-0BC4F3A3A5EC}" type="presParOf" srcId="{961C98E6-7A9D-4A93-A87F-3A5AE2991339}" destId="{030FA0B0-2DB7-4FCA-BA7F-1C392C832E10}" srcOrd="0" destOrd="0" presId="urn:microsoft.com/office/officeart/2005/8/layout/radial2"/>
    <dgm:cxn modelId="{B5FA8F4D-9340-43A0-A8E0-504A4B773135}" type="presParOf" srcId="{030FA0B0-2DB7-4FCA-BA7F-1C392C832E10}" destId="{6532F379-7A95-4AB9-8F6F-06AA624EF7D4}" srcOrd="0" destOrd="0" presId="urn:microsoft.com/office/officeart/2005/8/layout/radial2"/>
    <dgm:cxn modelId="{2D778729-8232-45E0-8981-FDB71C17F016}" type="presParOf" srcId="{030FA0B0-2DB7-4FCA-BA7F-1C392C832E10}" destId="{995BC440-C3CD-4E38-9E68-D9F311D575B5}" srcOrd="1" destOrd="0" presId="urn:microsoft.com/office/officeart/2005/8/layout/radial2"/>
    <dgm:cxn modelId="{565A678D-55E3-4BFB-97BC-860788981081}" type="presParOf" srcId="{961C98E6-7A9D-4A93-A87F-3A5AE2991339}" destId="{8C0BBE46-40A5-4696-8864-11FB09D47F06}" srcOrd="1" destOrd="0" presId="urn:microsoft.com/office/officeart/2005/8/layout/radial2"/>
    <dgm:cxn modelId="{36FDCDA2-9970-4F96-BCB7-B9D76181AAB6}" type="presParOf" srcId="{961C98E6-7A9D-4A93-A87F-3A5AE2991339}" destId="{BFC63C09-06DF-4B9C-A1F8-4B37C7FD3E7D}" srcOrd="2" destOrd="0" presId="urn:microsoft.com/office/officeart/2005/8/layout/radial2"/>
    <dgm:cxn modelId="{5E3EE5EB-FFB7-4AA7-92E8-000B65751486}" type="presParOf" srcId="{BFC63C09-06DF-4B9C-A1F8-4B37C7FD3E7D}" destId="{09274986-97B3-4306-902C-13A2F4CD8619}" srcOrd="0" destOrd="0" presId="urn:microsoft.com/office/officeart/2005/8/layout/radial2"/>
    <dgm:cxn modelId="{503C6617-7588-4548-A6D4-CC4E9DE48785}" type="presParOf" srcId="{BFC63C09-06DF-4B9C-A1F8-4B37C7FD3E7D}" destId="{CD2570A1-9B8C-430C-B240-38166D5DB568}" srcOrd="1" destOrd="0" presId="urn:microsoft.com/office/officeart/2005/8/layout/radial2"/>
    <dgm:cxn modelId="{DFACDAFF-00F6-48C2-BC3A-CD138EBA23E1}" type="presParOf" srcId="{961C98E6-7A9D-4A93-A87F-3A5AE2991339}" destId="{B2E03F3D-3805-4156-A050-1291D72E0850}" srcOrd="3" destOrd="0" presId="urn:microsoft.com/office/officeart/2005/8/layout/radial2"/>
    <dgm:cxn modelId="{32502D98-881C-48A3-B746-DE944D207696}" type="presParOf" srcId="{961C98E6-7A9D-4A93-A87F-3A5AE2991339}" destId="{5C458DAA-D41C-4B4A-BB6E-F013FED2DEF8}" srcOrd="4" destOrd="0" presId="urn:microsoft.com/office/officeart/2005/8/layout/radial2"/>
    <dgm:cxn modelId="{56F27934-85DD-49FB-B96B-87E958E504FB}" type="presParOf" srcId="{5C458DAA-D41C-4B4A-BB6E-F013FED2DEF8}" destId="{55CF5346-2559-4C30-9549-A56A0D76DCCA}" srcOrd="0" destOrd="0" presId="urn:microsoft.com/office/officeart/2005/8/layout/radial2"/>
    <dgm:cxn modelId="{D043E9B6-0DAE-42DA-8E16-4B5A10D17400}" type="presParOf" srcId="{5C458DAA-D41C-4B4A-BB6E-F013FED2DEF8}" destId="{59DECFF3-9314-45DD-9895-89C07EE82FEE}"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8193B3C-C88D-4B75-A379-527C0EB0960C}" type="doc">
      <dgm:prSet loTypeId="urn:microsoft.com/office/officeart/2005/8/layout/venn1" loCatId="relationship" qsTypeId="urn:microsoft.com/office/officeart/2005/8/quickstyle/3d6" qsCatId="3D" csTypeId="urn:microsoft.com/office/officeart/2005/8/colors/accent1_2" csCatId="accent1"/>
      <dgm:spPr/>
      <dgm:t>
        <a:bodyPr/>
        <a:lstStyle/>
        <a:p>
          <a:endParaRPr lang="fr-FR"/>
        </a:p>
      </dgm:t>
    </dgm:pt>
    <dgm:pt modelId="{490568A1-B639-4BED-B306-8674CBC041F4}">
      <dgm:prSet/>
      <dgm:spPr/>
      <dgm:t>
        <a:bodyPr/>
        <a:lstStyle/>
        <a:p>
          <a:pPr rtl="0"/>
          <a:r>
            <a:rPr lang="en-US" dirty="0" smtClean="0"/>
            <a:t>16</a:t>
          </a:r>
          <a:endParaRPr lang="fr-FR" dirty="0"/>
        </a:p>
      </dgm:t>
    </dgm:pt>
    <dgm:pt modelId="{095D512E-0E0C-4036-84FD-882B5D05C797}" type="parTrans" cxnId="{6C674ED8-B3C0-41B7-ADC5-405F67E1033D}">
      <dgm:prSet/>
      <dgm:spPr/>
      <dgm:t>
        <a:bodyPr/>
        <a:lstStyle/>
        <a:p>
          <a:endParaRPr lang="fr-FR"/>
        </a:p>
      </dgm:t>
    </dgm:pt>
    <dgm:pt modelId="{48466632-4718-4AA0-A76B-02C49D7D19D4}" type="sibTrans" cxnId="{6C674ED8-B3C0-41B7-ADC5-405F67E1033D}">
      <dgm:prSet/>
      <dgm:spPr/>
      <dgm:t>
        <a:bodyPr/>
        <a:lstStyle/>
        <a:p>
          <a:endParaRPr lang="fr-FR"/>
        </a:p>
      </dgm:t>
    </dgm:pt>
    <dgm:pt modelId="{CEC229AB-51CD-4FDF-AED4-7AEC9B2950FE}" type="pres">
      <dgm:prSet presAssocID="{88193B3C-C88D-4B75-A379-527C0EB0960C}" presName="compositeShape" presStyleCnt="0">
        <dgm:presLayoutVars>
          <dgm:chMax val="7"/>
          <dgm:dir/>
          <dgm:resizeHandles val="exact"/>
        </dgm:presLayoutVars>
      </dgm:prSet>
      <dgm:spPr/>
      <dgm:t>
        <a:bodyPr/>
        <a:lstStyle/>
        <a:p>
          <a:endParaRPr lang="fr-FR"/>
        </a:p>
      </dgm:t>
    </dgm:pt>
    <dgm:pt modelId="{188EB99E-53FC-499F-A4D6-5FD5D5C83D27}" type="pres">
      <dgm:prSet presAssocID="{490568A1-B639-4BED-B306-8674CBC041F4}" presName="circ1TxSh" presStyleLbl="vennNode1" presStyleIdx="0" presStyleCnt="1"/>
      <dgm:spPr/>
      <dgm:t>
        <a:bodyPr/>
        <a:lstStyle/>
        <a:p>
          <a:endParaRPr lang="fr-FR"/>
        </a:p>
      </dgm:t>
    </dgm:pt>
  </dgm:ptLst>
  <dgm:cxnLst>
    <dgm:cxn modelId="{AC69FB85-9F92-4095-8B52-E78F2EA198EE}" type="presOf" srcId="{88193B3C-C88D-4B75-A379-527C0EB0960C}" destId="{CEC229AB-51CD-4FDF-AED4-7AEC9B2950FE}" srcOrd="0" destOrd="0" presId="urn:microsoft.com/office/officeart/2005/8/layout/venn1"/>
    <dgm:cxn modelId="{6C674ED8-B3C0-41B7-ADC5-405F67E1033D}" srcId="{88193B3C-C88D-4B75-A379-527C0EB0960C}" destId="{490568A1-B639-4BED-B306-8674CBC041F4}" srcOrd="0" destOrd="0" parTransId="{095D512E-0E0C-4036-84FD-882B5D05C797}" sibTransId="{48466632-4718-4AA0-A76B-02C49D7D19D4}"/>
    <dgm:cxn modelId="{05456168-2023-419E-84AF-4DC269282D56}" type="presOf" srcId="{490568A1-B639-4BED-B306-8674CBC041F4}" destId="{188EB99E-53FC-499F-A4D6-5FD5D5C83D27}" srcOrd="0" destOrd="0" presId="urn:microsoft.com/office/officeart/2005/8/layout/venn1"/>
    <dgm:cxn modelId="{9A0C3B5C-756D-4AC6-BA47-C295CB8E3348}" type="presParOf" srcId="{CEC229AB-51CD-4FDF-AED4-7AEC9B2950FE}" destId="{188EB99E-53FC-499F-A4D6-5FD5D5C83D27}"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29873B8-6B09-4C63-B967-FB119E18A903}" type="doc">
      <dgm:prSet loTypeId="urn:microsoft.com/office/officeart/2005/8/layout/vList2" loCatId="list" qsTypeId="urn:microsoft.com/office/officeart/2005/8/quickstyle/3d9" qsCatId="3D" csTypeId="urn:microsoft.com/office/officeart/2005/8/colors/accent1_2" csCatId="accent1" phldr="1"/>
      <dgm:spPr/>
      <dgm:t>
        <a:bodyPr/>
        <a:lstStyle/>
        <a:p>
          <a:endParaRPr lang="fr-FR"/>
        </a:p>
      </dgm:t>
    </dgm:pt>
    <dgm:pt modelId="{C216D99F-C540-4B9A-ABE1-7D83857DEEE9}">
      <dgm:prSet/>
      <dgm:spPr/>
      <dgm:t>
        <a:bodyPr/>
        <a:lstStyle/>
        <a:p>
          <a:pPr rtl="0"/>
          <a:r>
            <a:rPr lang="fr-FR" b="0" i="1" dirty="0" smtClean="0"/>
            <a:t>1.4. Commande</a:t>
          </a:r>
          <a:endParaRPr lang="fr-FR" dirty="0"/>
        </a:p>
      </dgm:t>
    </dgm:pt>
    <dgm:pt modelId="{807EFEBF-A988-4E46-8E24-FC5A09ABB322}" type="parTrans" cxnId="{3DD05715-3936-4CF4-B7BF-BCCA736CB6F1}">
      <dgm:prSet/>
      <dgm:spPr/>
      <dgm:t>
        <a:bodyPr/>
        <a:lstStyle/>
        <a:p>
          <a:endParaRPr lang="fr-FR"/>
        </a:p>
      </dgm:t>
    </dgm:pt>
    <dgm:pt modelId="{196D3D34-A4FC-430C-BC03-56DE7017185F}" type="sibTrans" cxnId="{3DD05715-3936-4CF4-B7BF-BCCA736CB6F1}">
      <dgm:prSet/>
      <dgm:spPr/>
      <dgm:t>
        <a:bodyPr/>
        <a:lstStyle/>
        <a:p>
          <a:endParaRPr lang="fr-FR"/>
        </a:p>
      </dgm:t>
    </dgm:pt>
    <dgm:pt modelId="{94B83260-C07A-43FF-BC30-00646EDF6AE9}" type="pres">
      <dgm:prSet presAssocID="{E29873B8-6B09-4C63-B967-FB119E18A903}" presName="linear" presStyleCnt="0">
        <dgm:presLayoutVars>
          <dgm:animLvl val="lvl"/>
          <dgm:resizeHandles val="exact"/>
        </dgm:presLayoutVars>
      </dgm:prSet>
      <dgm:spPr/>
      <dgm:t>
        <a:bodyPr/>
        <a:lstStyle/>
        <a:p>
          <a:endParaRPr lang="fr-FR"/>
        </a:p>
      </dgm:t>
    </dgm:pt>
    <dgm:pt modelId="{C492DE5F-2D25-4DF8-B5C3-D06F63A51E4D}" type="pres">
      <dgm:prSet presAssocID="{C216D99F-C540-4B9A-ABE1-7D83857DEEE9}" presName="parentText" presStyleLbl="node1" presStyleIdx="0" presStyleCnt="1">
        <dgm:presLayoutVars>
          <dgm:chMax val="0"/>
          <dgm:bulletEnabled val="1"/>
        </dgm:presLayoutVars>
      </dgm:prSet>
      <dgm:spPr/>
      <dgm:t>
        <a:bodyPr/>
        <a:lstStyle/>
        <a:p>
          <a:endParaRPr lang="fr-FR"/>
        </a:p>
      </dgm:t>
    </dgm:pt>
  </dgm:ptLst>
  <dgm:cxnLst>
    <dgm:cxn modelId="{15263497-E9CF-4A6C-8616-10895AAA5B1C}" type="presOf" srcId="{E29873B8-6B09-4C63-B967-FB119E18A903}" destId="{94B83260-C07A-43FF-BC30-00646EDF6AE9}" srcOrd="0" destOrd="0" presId="urn:microsoft.com/office/officeart/2005/8/layout/vList2"/>
    <dgm:cxn modelId="{362805BF-A590-445C-AFBA-2DB7876D315B}" type="presOf" srcId="{C216D99F-C540-4B9A-ABE1-7D83857DEEE9}" destId="{C492DE5F-2D25-4DF8-B5C3-D06F63A51E4D}" srcOrd="0" destOrd="0" presId="urn:microsoft.com/office/officeart/2005/8/layout/vList2"/>
    <dgm:cxn modelId="{3DD05715-3936-4CF4-B7BF-BCCA736CB6F1}" srcId="{E29873B8-6B09-4C63-B967-FB119E18A903}" destId="{C216D99F-C540-4B9A-ABE1-7D83857DEEE9}" srcOrd="0" destOrd="0" parTransId="{807EFEBF-A988-4E46-8E24-FC5A09ABB322}" sibTransId="{196D3D34-A4FC-430C-BC03-56DE7017185F}"/>
    <dgm:cxn modelId="{B50B9A97-434A-4A58-9841-C22322994210}" type="presParOf" srcId="{94B83260-C07A-43FF-BC30-00646EDF6AE9}" destId="{C492DE5F-2D25-4DF8-B5C3-D06F63A51E4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788029E-1C4A-413E-8D95-D0090891A679}" type="doc">
      <dgm:prSet loTypeId="urn:microsoft.com/office/officeart/2009/3/layout/RandomtoResultProcess" loCatId="process" qsTypeId="urn:microsoft.com/office/officeart/2005/8/quickstyle/simple3" qsCatId="simple" csTypeId="urn:microsoft.com/office/officeart/2005/8/colors/colorful3" csCatId="colorful" phldr="1"/>
      <dgm:spPr/>
      <dgm:t>
        <a:bodyPr/>
        <a:lstStyle/>
        <a:p>
          <a:endParaRPr lang="fr-FR"/>
        </a:p>
      </dgm:t>
    </dgm:pt>
    <dgm:pt modelId="{29A7904F-E0BE-457B-842E-E0B7A1583179}">
      <dgm:prSet custT="1"/>
      <dgm:spPr/>
      <dgm:t>
        <a:bodyPr/>
        <a:lstStyle/>
        <a:p>
          <a:pPr rtl="0"/>
          <a:r>
            <a:rPr lang="fr-FR" sz="2800" b="0" dirty="0" smtClean="0">
              <a:solidFill>
                <a:schemeClr val="accent3">
                  <a:lumMod val="50000"/>
                </a:schemeClr>
              </a:solidFill>
              <a:latin typeface="Arial Black" panose="020B0A04020102020204" pitchFamily="34" charset="0"/>
            </a:rPr>
            <a:t>Du Président de la République</a:t>
          </a:r>
          <a:endParaRPr lang="fr-FR" sz="2200" dirty="0">
            <a:solidFill>
              <a:schemeClr val="accent3">
                <a:lumMod val="50000"/>
              </a:schemeClr>
            </a:solidFill>
            <a:latin typeface="Berlin Sans FB Demi" panose="020E0802020502020306" pitchFamily="34" charset="0"/>
          </a:endParaRPr>
        </a:p>
      </dgm:t>
    </dgm:pt>
    <dgm:pt modelId="{0785F56C-9301-496A-B7C2-8CC00097DC01}" type="parTrans" cxnId="{9EC77B4A-26F6-4E4B-B743-21E23E0EA60D}">
      <dgm:prSet/>
      <dgm:spPr/>
      <dgm:t>
        <a:bodyPr/>
        <a:lstStyle/>
        <a:p>
          <a:endParaRPr lang="fr-FR"/>
        </a:p>
      </dgm:t>
    </dgm:pt>
    <dgm:pt modelId="{B8A41828-DC3A-4F67-BBFE-611B2BB829FF}" type="sibTrans" cxnId="{9EC77B4A-26F6-4E4B-B743-21E23E0EA60D}">
      <dgm:prSet/>
      <dgm:spPr/>
      <dgm:t>
        <a:bodyPr/>
        <a:lstStyle/>
        <a:p>
          <a:endParaRPr lang="fr-FR"/>
        </a:p>
      </dgm:t>
    </dgm:pt>
    <dgm:pt modelId="{B8E20939-87C4-4ADD-8756-8701F308FD8C}" type="pres">
      <dgm:prSet presAssocID="{F788029E-1C4A-413E-8D95-D0090891A679}" presName="Name0" presStyleCnt="0">
        <dgm:presLayoutVars>
          <dgm:dir/>
          <dgm:animOne val="branch"/>
          <dgm:animLvl val="lvl"/>
        </dgm:presLayoutVars>
      </dgm:prSet>
      <dgm:spPr/>
      <dgm:t>
        <a:bodyPr/>
        <a:lstStyle/>
        <a:p>
          <a:endParaRPr lang="fr-FR"/>
        </a:p>
      </dgm:t>
    </dgm:pt>
    <dgm:pt modelId="{65579B13-F1DD-4BFA-A1EC-459C31EB24FD}" type="pres">
      <dgm:prSet presAssocID="{29A7904F-E0BE-457B-842E-E0B7A1583179}" presName="chaos" presStyleCnt="0"/>
      <dgm:spPr/>
    </dgm:pt>
    <dgm:pt modelId="{6ED01DCA-0A47-4595-8717-7BA1F73556DF}" type="pres">
      <dgm:prSet presAssocID="{29A7904F-E0BE-457B-842E-E0B7A1583179}" presName="parTx1" presStyleLbl="revTx" presStyleIdx="0" presStyleCnt="1"/>
      <dgm:spPr/>
      <dgm:t>
        <a:bodyPr/>
        <a:lstStyle/>
        <a:p>
          <a:endParaRPr lang="fr-FR"/>
        </a:p>
      </dgm:t>
    </dgm:pt>
    <dgm:pt modelId="{DA4D6BC0-7B55-4693-8501-E81396549F79}" type="pres">
      <dgm:prSet presAssocID="{29A7904F-E0BE-457B-842E-E0B7A1583179}" presName="c1" presStyleLbl="node1" presStyleIdx="0" presStyleCnt="18"/>
      <dgm:spPr/>
    </dgm:pt>
    <dgm:pt modelId="{48FEF5A2-9F9A-4617-A797-8CEB57339C27}" type="pres">
      <dgm:prSet presAssocID="{29A7904F-E0BE-457B-842E-E0B7A1583179}" presName="c2" presStyleLbl="node1" presStyleIdx="1" presStyleCnt="18"/>
      <dgm:spPr/>
    </dgm:pt>
    <dgm:pt modelId="{BBA72240-874E-45C8-A20E-8345BBA82375}" type="pres">
      <dgm:prSet presAssocID="{29A7904F-E0BE-457B-842E-E0B7A1583179}" presName="c3" presStyleLbl="node1" presStyleIdx="2" presStyleCnt="18"/>
      <dgm:spPr/>
    </dgm:pt>
    <dgm:pt modelId="{7D16A391-58FD-44E4-93C9-B9956330EC5F}" type="pres">
      <dgm:prSet presAssocID="{29A7904F-E0BE-457B-842E-E0B7A1583179}" presName="c4" presStyleLbl="node1" presStyleIdx="3" presStyleCnt="18"/>
      <dgm:spPr/>
    </dgm:pt>
    <dgm:pt modelId="{F61BFC60-E0CB-4AC1-808F-F2F25F0D6E61}" type="pres">
      <dgm:prSet presAssocID="{29A7904F-E0BE-457B-842E-E0B7A1583179}" presName="c5" presStyleLbl="node1" presStyleIdx="4" presStyleCnt="18"/>
      <dgm:spPr/>
    </dgm:pt>
    <dgm:pt modelId="{2E49AE7A-8560-4BA8-BA94-AA1806CBB4CD}" type="pres">
      <dgm:prSet presAssocID="{29A7904F-E0BE-457B-842E-E0B7A1583179}" presName="c6" presStyleLbl="node1" presStyleIdx="5" presStyleCnt="18"/>
      <dgm:spPr/>
    </dgm:pt>
    <dgm:pt modelId="{CA2D0EFC-88E5-416B-8A41-83A0C3A3E1DD}" type="pres">
      <dgm:prSet presAssocID="{29A7904F-E0BE-457B-842E-E0B7A1583179}" presName="c7" presStyleLbl="node1" presStyleIdx="6" presStyleCnt="18"/>
      <dgm:spPr/>
    </dgm:pt>
    <dgm:pt modelId="{2C89B15E-A840-47BC-B613-3155D6D770F7}" type="pres">
      <dgm:prSet presAssocID="{29A7904F-E0BE-457B-842E-E0B7A1583179}" presName="c8" presStyleLbl="node1" presStyleIdx="7" presStyleCnt="18"/>
      <dgm:spPr/>
    </dgm:pt>
    <dgm:pt modelId="{96FCFC63-BA4D-4703-A2BB-4DD38CA50638}" type="pres">
      <dgm:prSet presAssocID="{29A7904F-E0BE-457B-842E-E0B7A1583179}" presName="c9" presStyleLbl="node1" presStyleIdx="8" presStyleCnt="18"/>
      <dgm:spPr/>
    </dgm:pt>
    <dgm:pt modelId="{D4746514-D079-423B-993E-1E2B0D1938B5}" type="pres">
      <dgm:prSet presAssocID="{29A7904F-E0BE-457B-842E-E0B7A1583179}" presName="c10" presStyleLbl="node1" presStyleIdx="9" presStyleCnt="18"/>
      <dgm:spPr/>
    </dgm:pt>
    <dgm:pt modelId="{3C8E418E-1B68-4D3C-9DBB-05B2EBE68B3A}" type="pres">
      <dgm:prSet presAssocID="{29A7904F-E0BE-457B-842E-E0B7A1583179}" presName="c11" presStyleLbl="node1" presStyleIdx="10" presStyleCnt="18"/>
      <dgm:spPr/>
    </dgm:pt>
    <dgm:pt modelId="{491FDBB8-2D4F-4BD1-99DD-2B183394B08E}" type="pres">
      <dgm:prSet presAssocID="{29A7904F-E0BE-457B-842E-E0B7A1583179}" presName="c12" presStyleLbl="node1" presStyleIdx="11" presStyleCnt="18"/>
      <dgm:spPr/>
    </dgm:pt>
    <dgm:pt modelId="{6E6C64AC-5017-46EE-80E3-768957FC564D}" type="pres">
      <dgm:prSet presAssocID="{29A7904F-E0BE-457B-842E-E0B7A1583179}" presName="c13" presStyleLbl="node1" presStyleIdx="12" presStyleCnt="18"/>
      <dgm:spPr/>
    </dgm:pt>
    <dgm:pt modelId="{AA1A4D37-CFED-4612-9A1B-EED7845CEE2E}" type="pres">
      <dgm:prSet presAssocID="{29A7904F-E0BE-457B-842E-E0B7A1583179}" presName="c14" presStyleLbl="node1" presStyleIdx="13" presStyleCnt="18"/>
      <dgm:spPr/>
    </dgm:pt>
    <dgm:pt modelId="{1D209814-B2CC-400A-8141-5EF7CD6F33E2}" type="pres">
      <dgm:prSet presAssocID="{29A7904F-E0BE-457B-842E-E0B7A1583179}" presName="c15" presStyleLbl="node1" presStyleIdx="14" presStyleCnt="18"/>
      <dgm:spPr/>
    </dgm:pt>
    <dgm:pt modelId="{80E21AB6-D190-467C-BDF0-A4B355EA1166}" type="pres">
      <dgm:prSet presAssocID="{29A7904F-E0BE-457B-842E-E0B7A1583179}" presName="c16" presStyleLbl="node1" presStyleIdx="15" presStyleCnt="18"/>
      <dgm:spPr/>
    </dgm:pt>
    <dgm:pt modelId="{5152C427-78EF-4BDB-AC15-852576B7F866}" type="pres">
      <dgm:prSet presAssocID="{29A7904F-E0BE-457B-842E-E0B7A1583179}" presName="c17" presStyleLbl="node1" presStyleIdx="16" presStyleCnt="18"/>
      <dgm:spPr/>
    </dgm:pt>
    <dgm:pt modelId="{D137C4C9-739A-4B1B-B18E-CA7C02E44FAB}" type="pres">
      <dgm:prSet presAssocID="{29A7904F-E0BE-457B-842E-E0B7A1583179}" presName="c18" presStyleLbl="node1" presStyleIdx="17" presStyleCnt="18"/>
      <dgm:spPr/>
    </dgm:pt>
  </dgm:ptLst>
  <dgm:cxnLst>
    <dgm:cxn modelId="{9EC77B4A-26F6-4E4B-B743-21E23E0EA60D}" srcId="{F788029E-1C4A-413E-8D95-D0090891A679}" destId="{29A7904F-E0BE-457B-842E-E0B7A1583179}" srcOrd="0" destOrd="0" parTransId="{0785F56C-9301-496A-B7C2-8CC00097DC01}" sibTransId="{B8A41828-DC3A-4F67-BBFE-611B2BB829FF}"/>
    <dgm:cxn modelId="{00C2C9C4-304C-42B6-80B2-525003C5EC20}" type="presOf" srcId="{29A7904F-E0BE-457B-842E-E0B7A1583179}" destId="{6ED01DCA-0A47-4595-8717-7BA1F73556DF}" srcOrd="0" destOrd="0" presId="urn:microsoft.com/office/officeart/2009/3/layout/RandomtoResultProcess"/>
    <dgm:cxn modelId="{8FCD3BDB-30F1-4422-8963-BF0B2EAB15D8}" type="presOf" srcId="{F788029E-1C4A-413E-8D95-D0090891A679}" destId="{B8E20939-87C4-4ADD-8756-8701F308FD8C}" srcOrd="0" destOrd="0" presId="urn:microsoft.com/office/officeart/2009/3/layout/RandomtoResultProcess"/>
    <dgm:cxn modelId="{8237E1A9-CE76-4201-9E3B-850C49C54ECD}" type="presParOf" srcId="{B8E20939-87C4-4ADD-8756-8701F308FD8C}" destId="{65579B13-F1DD-4BFA-A1EC-459C31EB24FD}" srcOrd="0" destOrd="0" presId="urn:microsoft.com/office/officeart/2009/3/layout/RandomtoResultProcess"/>
    <dgm:cxn modelId="{2A9CD054-3CC8-4464-AD81-154054277FC1}" type="presParOf" srcId="{65579B13-F1DD-4BFA-A1EC-459C31EB24FD}" destId="{6ED01DCA-0A47-4595-8717-7BA1F73556DF}" srcOrd="0" destOrd="0" presId="urn:microsoft.com/office/officeart/2009/3/layout/RandomtoResultProcess"/>
    <dgm:cxn modelId="{7A43610E-0F82-4076-A68E-9692A7E73695}" type="presParOf" srcId="{65579B13-F1DD-4BFA-A1EC-459C31EB24FD}" destId="{DA4D6BC0-7B55-4693-8501-E81396549F79}" srcOrd="1" destOrd="0" presId="urn:microsoft.com/office/officeart/2009/3/layout/RandomtoResultProcess"/>
    <dgm:cxn modelId="{7B546C02-298B-424A-BF6B-9BE013B6E426}" type="presParOf" srcId="{65579B13-F1DD-4BFA-A1EC-459C31EB24FD}" destId="{48FEF5A2-9F9A-4617-A797-8CEB57339C27}" srcOrd="2" destOrd="0" presId="urn:microsoft.com/office/officeart/2009/3/layout/RandomtoResultProcess"/>
    <dgm:cxn modelId="{FEC9106D-794C-4DA1-B4FD-2CB64F568FD6}" type="presParOf" srcId="{65579B13-F1DD-4BFA-A1EC-459C31EB24FD}" destId="{BBA72240-874E-45C8-A20E-8345BBA82375}" srcOrd="3" destOrd="0" presId="urn:microsoft.com/office/officeart/2009/3/layout/RandomtoResultProcess"/>
    <dgm:cxn modelId="{AD449AFB-5E0A-4F12-A229-F88AE05B2750}" type="presParOf" srcId="{65579B13-F1DD-4BFA-A1EC-459C31EB24FD}" destId="{7D16A391-58FD-44E4-93C9-B9956330EC5F}" srcOrd="4" destOrd="0" presId="urn:microsoft.com/office/officeart/2009/3/layout/RandomtoResultProcess"/>
    <dgm:cxn modelId="{6B46A341-5A03-4C46-BE27-8135A9C45DB6}" type="presParOf" srcId="{65579B13-F1DD-4BFA-A1EC-459C31EB24FD}" destId="{F61BFC60-E0CB-4AC1-808F-F2F25F0D6E61}" srcOrd="5" destOrd="0" presId="urn:microsoft.com/office/officeart/2009/3/layout/RandomtoResultProcess"/>
    <dgm:cxn modelId="{98472835-CE53-47CC-8AF1-5555B99B8326}" type="presParOf" srcId="{65579B13-F1DD-4BFA-A1EC-459C31EB24FD}" destId="{2E49AE7A-8560-4BA8-BA94-AA1806CBB4CD}" srcOrd="6" destOrd="0" presId="urn:microsoft.com/office/officeart/2009/3/layout/RandomtoResultProcess"/>
    <dgm:cxn modelId="{76867E03-1F07-4D12-BC2C-7AF318E11EA0}" type="presParOf" srcId="{65579B13-F1DD-4BFA-A1EC-459C31EB24FD}" destId="{CA2D0EFC-88E5-416B-8A41-83A0C3A3E1DD}" srcOrd="7" destOrd="0" presId="urn:microsoft.com/office/officeart/2009/3/layout/RandomtoResultProcess"/>
    <dgm:cxn modelId="{75CDAADA-C3F2-412E-9ED9-A87D54DEA95D}" type="presParOf" srcId="{65579B13-F1DD-4BFA-A1EC-459C31EB24FD}" destId="{2C89B15E-A840-47BC-B613-3155D6D770F7}" srcOrd="8" destOrd="0" presId="urn:microsoft.com/office/officeart/2009/3/layout/RandomtoResultProcess"/>
    <dgm:cxn modelId="{8662E511-D75D-4693-A354-D6A2CF8F8110}" type="presParOf" srcId="{65579B13-F1DD-4BFA-A1EC-459C31EB24FD}" destId="{96FCFC63-BA4D-4703-A2BB-4DD38CA50638}" srcOrd="9" destOrd="0" presId="urn:microsoft.com/office/officeart/2009/3/layout/RandomtoResultProcess"/>
    <dgm:cxn modelId="{72755414-ECEA-4E39-B33D-F8B5DD3B3F7D}" type="presParOf" srcId="{65579B13-F1DD-4BFA-A1EC-459C31EB24FD}" destId="{D4746514-D079-423B-993E-1E2B0D1938B5}" srcOrd="10" destOrd="0" presId="urn:microsoft.com/office/officeart/2009/3/layout/RandomtoResultProcess"/>
    <dgm:cxn modelId="{80EE0291-CD4E-4833-9CC1-6078397F07D4}" type="presParOf" srcId="{65579B13-F1DD-4BFA-A1EC-459C31EB24FD}" destId="{3C8E418E-1B68-4D3C-9DBB-05B2EBE68B3A}" srcOrd="11" destOrd="0" presId="urn:microsoft.com/office/officeart/2009/3/layout/RandomtoResultProcess"/>
    <dgm:cxn modelId="{950E4EB0-C62D-4DF5-9473-2EA1F85AD670}" type="presParOf" srcId="{65579B13-F1DD-4BFA-A1EC-459C31EB24FD}" destId="{491FDBB8-2D4F-4BD1-99DD-2B183394B08E}" srcOrd="12" destOrd="0" presId="urn:microsoft.com/office/officeart/2009/3/layout/RandomtoResultProcess"/>
    <dgm:cxn modelId="{0299653F-773F-474A-BB4C-D7C0355530D6}" type="presParOf" srcId="{65579B13-F1DD-4BFA-A1EC-459C31EB24FD}" destId="{6E6C64AC-5017-46EE-80E3-768957FC564D}" srcOrd="13" destOrd="0" presId="urn:microsoft.com/office/officeart/2009/3/layout/RandomtoResultProcess"/>
    <dgm:cxn modelId="{4674F805-6595-4D7F-9E5B-DB26CA4B50F5}" type="presParOf" srcId="{65579B13-F1DD-4BFA-A1EC-459C31EB24FD}" destId="{AA1A4D37-CFED-4612-9A1B-EED7845CEE2E}" srcOrd="14" destOrd="0" presId="urn:microsoft.com/office/officeart/2009/3/layout/RandomtoResultProcess"/>
    <dgm:cxn modelId="{8E972176-43EE-4B52-AE32-895C44BC6F71}" type="presParOf" srcId="{65579B13-F1DD-4BFA-A1EC-459C31EB24FD}" destId="{1D209814-B2CC-400A-8141-5EF7CD6F33E2}" srcOrd="15" destOrd="0" presId="urn:microsoft.com/office/officeart/2009/3/layout/RandomtoResultProcess"/>
    <dgm:cxn modelId="{F2FE93EE-430E-4D6E-B37D-012B2C10BBD6}" type="presParOf" srcId="{65579B13-F1DD-4BFA-A1EC-459C31EB24FD}" destId="{80E21AB6-D190-467C-BDF0-A4B355EA1166}" srcOrd="16" destOrd="0" presId="urn:microsoft.com/office/officeart/2009/3/layout/RandomtoResultProcess"/>
    <dgm:cxn modelId="{5A853367-C2D0-477A-A58B-D6A0ABB8238D}" type="presParOf" srcId="{65579B13-F1DD-4BFA-A1EC-459C31EB24FD}" destId="{5152C427-78EF-4BDB-AC15-852576B7F866}" srcOrd="17" destOrd="0" presId="urn:microsoft.com/office/officeart/2009/3/layout/RandomtoResultProcess"/>
    <dgm:cxn modelId="{CDAB17AF-E330-4FE0-A06D-9E59172FB722}" type="presParOf" srcId="{65579B13-F1DD-4BFA-A1EC-459C31EB24FD}" destId="{D137C4C9-739A-4B1B-B18E-CA7C02E44FAB}" srcOrd="18" destOrd="0" presId="urn:microsoft.com/office/officeart/2009/3/layout/RandomtoResult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BD5957E-1CB8-4CC2-9CD6-58F1390FC4FB}" type="doc">
      <dgm:prSet loTypeId="urn:microsoft.com/office/officeart/2008/layout/PictureStrips" loCatId="list" qsTypeId="urn:microsoft.com/office/officeart/2005/8/quickstyle/3d3" qsCatId="3D" csTypeId="urn:microsoft.com/office/officeart/2005/8/colors/colorful5" csCatId="colorful" phldr="1"/>
      <dgm:spPr/>
      <dgm:t>
        <a:bodyPr/>
        <a:lstStyle/>
        <a:p>
          <a:endParaRPr lang="fr-FR"/>
        </a:p>
      </dgm:t>
    </dgm:pt>
    <dgm:pt modelId="{1DCD2267-E9E8-489C-96B2-BDC6014AC394}">
      <dgm:prSet custT="1"/>
      <dgm:spPr/>
      <dgm:t>
        <a:bodyPr/>
        <a:lstStyle/>
        <a:p>
          <a:pPr rtl="0"/>
          <a:r>
            <a:rPr lang="fr-FR" sz="1800" dirty="0" smtClean="0"/>
            <a:t>le recentrage de l’Etat autour de ses missions régaliennes ;</a:t>
          </a:r>
          <a:endParaRPr lang="fr-FR" sz="1800" dirty="0"/>
        </a:p>
      </dgm:t>
    </dgm:pt>
    <dgm:pt modelId="{57C85E23-E735-41E9-B009-0739E6811398}" type="parTrans" cxnId="{ECF863AB-64EE-47D7-8F93-5717B28B478F}">
      <dgm:prSet/>
      <dgm:spPr/>
      <dgm:t>
        <a:bodyPr/>
        <a:lstStyle/>
        <a:p>
          <a:endParaRPr lang="fr-FR" sz="1800"/>
        </a:p>
      </dgm:t>
    </dgm:pt>
    <dgm:pt modelId="{46D44B98-B9D2-42EA-BADF-565FF40FA170}" type="sibTrans" cxnId="{ECF863AB-64EE-47D7-8F93-5717B28B478F}">
      <dgm:prSet/>
      <dgm:spPr/>
      <dgm:t>
        <a:bodyPr/>
        <a:lstStyle/>
        <a:p>
          <a:endParaRPr lang="fr-FR" sz="1800"/>
        </a:p>
      </dgm:t>
    </dgm:pt>
    <dgm:pt modelId="{287235AB-4F53-4A81-BA9A-4B9CAC557613}">
      <dgm:prSet custT="1"/>
      <dgm:spPr/>
      <dgm:t>
        <a:bodyPr/>
        <a:lstStyle/>
        <a:p>
          <a:pPr rtl="0"/>
          <a:r>
            <a:rPr lang="fr-FR" sz="1800" smtClean="0"/>
            <a:t>la consolidation de l’Etat de droit</a:t>
          </a:r>
          <a:endParaRPr lang="fr-FR" sz="1800"/>
        </a:p>
      </dgm:t>
    </dgm:pt>
    <dgm:pt modelId="{31B7BFB3-9831-40F4-B1B1-0F06E00AA1BE}" type="parTrans" cxnId="{FBF5477D-57B1-4854-A53D-E8CC329A9888}">
      <dgm:prSet/>
      <dgm:spPr/>
      <dgm:t>
        <a:bodyPr/>
        <a:lstStyle/>
        <a:p>
          <a:endParaRPr lang="fr-FR" sz="1800"/>
        </a:p>
      </dgm:t>
    </dgm:pt>
    <dgm:pt modelId="{15CD0BD8-52F3-4F97-8EEE-3CFDFB781924}" type="sibTrans" cxnId="{FBF5477D-57B1-4854-A53D-E8CC329A9888}">
      <dgm:prSet/>
      <dgm:spPr/>
      <dgm:t>
        <a:bodyPr/>
        <a:lstStyle/>
        <a:p>
          <a:endParaRPr lang="fr-FR" sz="1800"/>
        </a:p>
      </dgm:t>
    </dgm:pt>
    <dgm:pt modelId="{4DC7AF6A-3B79-41D5-AD05-AB121364B0B4}">
      <dgm:prSet custT="1"/>
      <dgm:spPr/>
      <dgm:t>
        <a:bodyPr/>
        <a:lstStyle/>
        <a:p>
          <a:pPr rtl="0"/>
          <a:r>
            <a:rPr lang="fr-FR" sz="1800" dirty="0" smtClean="0"/>
            <a:t>l’équilibre des pouvoirs entre l’exécutif, le législatif et le judiciaire ;</a:t>
          </a:r>
          <a:endParaRPr lang="fr-FR" sz="1800" dirty="0"/>
        </a:p>
      </dgm:t>
    </dgm:pt>
    <dgm:pt modelId="{235EDAEC-3E63-44C6-AE39-6A06AA507D05}" type="parTrans" cxnId="{C58DF659-A528-4C1F-B42C-4ABD5226F621}">
      <dgm:prSet/>
      <dgm:spPr/>
      <dgm:t>
        <a:bodyPr/>
        <a:lstStyle/>
        <a:p>
          <a:endParaRPr lang="fr-FR" sz="1800"/>
        </a:p>
      </dgm:t>
    </dgm:pt>
    <dgm:pt modelId="{9B31F80A-4C41-45EA-956E-A74BBB41FC46}" type="sibTrans" cxnId="{C58DF659-A528-4C1F-B42C-4ABD5226F621}">
      <dgm:prSet/>
      <dgm:spPr/>
      <dgm:t>
        <a:bodyPr/>
        <a:lstStyle/>
        <a:p>
          <a:endParaRPr lang="fr-FR" sz="1800"/>
        </a:p>
      </dgm:t>
    </dgm:pt>
    <dgm:pt modelId="{4F898CF0-2DE1-48BF-858C-9628E6564D10}">
      <dgm:prSet custT="1"/>
      <dgm:spPr/>
      <dgm:t>
        <a:bodyPr/>
        <a:lstStyle/>
        <a:p>
          <a:pPr rtl="0"/>
          <a:r>
            <a:rPr lang="fr-FR" sz="1800" dirty="0" smtClean="0"/>
            <a:t>le renforcement de la protection des libertés </a:t>
          </a:r>
          <a:r>
            <a:rPr lang="fr-FR" sz="1800" smtClean="0"/>
            <a:t>publiques .</a:t>
          </a:r>
          <a:endParaRPr lang="fr-FR" sz="1800" dirty="0"/>
        </a:p>
      </dgm:t>
    </dgm:pt>
    <dgm:pt modelId="{C083470E-92B6-44D6-8B16-2C36CA0EC6D0}" type="sibTrans" cxnId="{65756A5A-B2A3-4C2F-B7E4-5B94E8D0BB7F}">
      <dgm:prSet/>
      <dgm:spPr/>
      <dgm:t>
        <a:bodyPr/>
        <a:lstStyle/>
        <a:p>
          <a:endParaRPr lang="fr-FR" sz="1800"/>
        </a:p>
      </dgm:t>
    </dgm:pt>
    <dgm:pt modelId="{196B1269-1AA9-4824-8DE6-CEECB0C5E04B}" type="parTrans" cxnId="{65756A5A-B2A3-4C2F-B7E4-5B94E8D0BB7F}">
      <dgm:prSet/>
      <dgm:spPr/>
      <dgm:t>
        <a:bodyPr/>
        <a:lstStyle/>
        <a:p>
          <a:endParaRPr lang="fr-FR" sz="1800"/>
        </a:p>
      </dgm:t>
    </dgm:pt>
    <dgm:pt modelId="{3F4E2E07-45B4-433A-BDBA-CDB61BE7D6BF}">
      <dgm:prSet custT="1"/>
      <dgm:spPr/>
      <dgm:t>
        <a:bodyPr/>
        <a:lstStyle/>
        <a:p>
          <a:pPr rtl="0"/>
          <a:r>
            <a:rPr lang="fr-FR" sz="1800" dirty="0" smtClean="0"/>
            <a:t>l’approfondissement de la démocratie représentative et participative ;</a:t>
          </a:r>
          <a:endParaRPr lang="fr-FR" sz="1800" dirty="0"/>
        </a:p>
      </dgm:t>
    </dgm:pt>
    <dgm:pt modelId="{B43BD024-0A86-40B8-999E-DC892C0F83A3}" type="sibTrans" cxnId="{5ECA8C8E-A214-4210-A97D-0849F02528D6}">
      <dgm:prSet/>
      <dgm:spPr/>
      <dgm:t>
        <a:bodyPr/>
        <a:lstStyle/>
        <a:p>
          <a:endParaRPr lang="fr-FR" sz="1800"/>
        </a:p>
      </dgm:t>
    </dgm:pt>
    <dgm:pt modelId="{17711C6B-E12D-40F4-81B0-BC3A71A2405C}" type="parTrans" cxnId="{5ECA8C8E-A214-4210-A97D-0849F02528D6}">
      <dgm:prSet/>
      <dgm:spPr/>
      <dgm:t>
        <a:bodyPr/>
        <a:lstStyle/>
        <a:p>
          <a:endParaRPr lang="fr-FR" sz="1800"/>
        </a:p>
      </dgm:t>
    </dgm:pt>
    <dgm:pt modelId="{2AA8FCF8-7E0B-4AA7-92A1-7E15F227B4DA}">
      <dgm:prSet custT="1"/>
      <dgm:spPr/>
      <dgm:t>
        <a:bodyPr/>
        <a:lstStyle/>
        <a:p>
          <a:pPr rtl="0"/>
          <a:r>
            <a:rPr lang="fr-FR" sz="1800" dirty="0" smtClean="0"/>
            <a:t>le renforcement de l’indépendance de la justice ;</a:t>
          </a:r>
          <a:endParaRPr lang="fr-FR" sz="1800" dirty="0"/>
        </a:p>
      </dgm:t>
    </dgm:pt>
    <dgm:pt modelId="{336378B5-26CC-4336-B853-DD43311BC5FD}" type="sibTrans" cxnId="{B07C0C4F-8241-47FC-84B9-DC9133A0E8C4}">
      <dgm:prSet/>
      <dgm:spPr/>
      <dgm:t>
        <a:bodyPr/>
        <a:lstStyle/>
        <a:p>
          <a:endParaRPr lang="fr-FR" sz="1800"/>
        </a:p>
      </dgm:t>
    </dgm:pt>
    <dgm:pt modelId="{11F5B020-9EC9-40B4-87D5-07C948C43D93}" type="parTrans" cxnId="{B07C0C4F-8241-47FC-84B9-DC9133A0E8C4}">
      <dgm:prSet/>
      <dgm:spPr/>
      <dgm:t>
        <a:bodyPr/>
        <a:lstStyle/>
        <a:p>
          <a:endParaRPr lang="fr-FR" sz="1800"/>
        </a:p>
      </dgm:t>
    </dgm:pt>
    <dgm:pt modelId="{AA525738-4EC3-4082-A5B9-ED088B3B479A}" type="pres">
      <dgm:prSet presAssocID="{2BD5957E-1CB8-4CC2-9CD6-58F1390FC4FB}" presName="Name0" presStyleCnt="0">
        <dgm:presLayoutVars>
          <dgm:dir/>
          <dgm:resizeHandles val="exact"/>
        </dgm:presLayoutVars>
      </dgm:prSet>
      <dgm:spPr/>
      <dgm:t>
        <a:bodyPr/>
        <a:lstStyle/>
        <a:p>
          <a:endParaRPr lang="fr-FR"/>
        </a:p>
      </dgm:t>
    </dgm:pt>
    <dgm:pt modelId="{9F559159-2A4C-40DB-96DD-DADF5B8B3811}" type="pres">
      <dgm:prSet presAssocID="{1DCD2267-E9E8-489C-96B2-BDC6014AC394}" presName="composite" presStyleCnt="0"/>
      <dgm:spPr/>
      <dgm:t>
        <a:bodyPr/>
        <a:lstStyle/>
        <a:p>
          <a:endParaRPr lang="fr-FR"/>
        </a:p>
      </dgm:t>
    </dgm:pt>
    <dgm:pt modelId="{5FBE5731-3F91-4B7D-A144-1B87BF617318}" type="pres">
      <dgm:prSet presAssocID="{1DCD2267-E9E8-489C-96B2-BDC6014AC394}" presName="rect1" presStyleLbl="trAlignAcc1" presStyleIdx="0" presStyleCnt="6">
        <dgm:presLayoutVars>
          <dgm:bulletEnabled val="1"/>
        </dgm:presLayoutVars>
      </dgm:prSet>
      <dgm:spPr/>
      <dgm:t>
        <a:bodyPr/>
        <a:lstStyle/>
        <a:p>
          <a:endParaRPr lang="fr-FR"/>
        </a:p>
      </dgm:t>
    </dgm:pt>
    <dgm:pt modelId="{C58CE395-0E79-473F-A58B-089F179120DE}" type="pres">
      <dgm:prSet presAssocID="{1DCD2267-E9E8-489C-96B2-BDC6014AC394}" presName="rect2" presStyleLbl="fgImgPlace1" presStyleIdx="0" presStyleCnt="6"/>
      <dgm:spPr/>
      <dgm:t>
        <a:bodyPr/>
        <a:lstStyle/>
        <a:p>
          <a:endParaRPr lang="fr-FR"/>
        </a:p>
      </dgm:t>
    </dgm:pt>
    <dgm:pt modelId="{4A74399B-785A-4B16-8A48-406F4688FA57}" type="pres">
      <dgm:prSet presAssocID="{46D44B98-B9D2-42EA-BADF-565FF40FA170}" presName="sibTrans" presStyleCnt="0"/>
      <dgm:spPr/>
      <dgm:t>
        <a:bodyPr/>
        <a:lstStyle/>
        <a:p>
          <a:endParaRPr lang="fr-FR"/>
        </a:p>
      </dgm:t>
    </dgm:pt>
    <dgm:pt modelId="{76A19D0E-4690-4F67-B915-CE6ED5200B95}" type="pres">
      <dgm:prSet presAssocID="{287235AB-4F53-4A81-BA9A-4B9CAC557613}" presName="composite" presStyleCnt="0"/>
      <dgm:spPr/>
      <dgm:t>
        <a:bodyPr/>
        <a:lstStyle/>
        <a:p>
          <a:endParaRPr lang="fr-FR"/>
        </a:p>
      </dgm:t>
    </dgm:pt>
    <dgm:pt modelId="{E402A075-6C52-4804-8A69-4BC3A8A0DEC7}" type="pres">
      <dgm:prSet presAssocID="{287235AB-4F53-4A81-BA9A-4B9CAC557613}" presName="rect1" presStyleLbl="trAlignAcc1" presStyleIdx="1" presStyleCnt="6">
        <dgm:presLayoutVars>
          <dgm:bulletEnabled val="1"/>
        </dgm:presLayoutVars>
      </dgm:prSet>
      <dgm:spPr/>
      <dgm:t>
        <a:bodyPr/>
        <a:lstStyle/>
        <a:p>
          <a:endParaRPr lang="fr-FR"/>
        </a:p>
      </dgm:t>
    </dgm:pt>
    <dgm:pt modelId="{A9A9B3B6-BC58-433A-B2CB-4FE330754217}" type="pres">
      <dgm:prSet presAssocID="{287235AB-4F53-4A81-BA9A-4B9CAC557613}" presName="rect2" presStyleLbl="fgImgPlace1" presStyleIdx="1" presStyleCnt="6"/>
      <dgm:spPr/>
      <dgm:t>
        <a:bodyPr/>
        <a:lstStyle/>
        <a:p>
          <a:endParaRPr lang="fr-FR"/>
        </a:p>
      </dgm:t>
    </dgm:pt>
    <dgm:pt modelId="{3138812A-C2A6-4B01-A7F9-717992A36781}" type="pres">
      <dgm:prSet presAssocID="{15CD0BD8-52F3-4F97-8EEE-3CFDFB781924}" presName="sibTrans" presStyleCnt="0"/>
      <dgm:spPr/>
      <dgm:t>
        <a:bodyPr/>
        <a:lstStyle/>
        <a:p>
          <a:endParaRPr lang="fr-FR"/>
        </a:p>
      </dgm:t>
    </dgm:pt>
    <dgm:pt modelId="{81BFD2CF-7F75-4FD0-921E-0300DF06E030}" type="pres">
      <dgm:prSet presAssocID="{4DC7AF6A-3B79-41D5-AD05-AB121364B0B4}" presName="composite" presStyleCnt="0"/>
      <dgm:spPr/>
      <dgm:t>
        <a:bodyPr/>
        <a:lstStyle/>
        <a:p>
          <a:endParaRPr lang="fr-FR"/>
        </a:p>
      </dgm:t>
    </dgm:pt>
    <dgm:pt modelId="{A3666AEF-0747-402E-B1F3-92D572937D8E}" type="pres">
      <dgm:prSet presAssocID="{4DC7AF6A-3B79-41D5-AD05-AB121364B0B4}" presName="rect1" presStyleLbl="trAlignAcc1" presStyleIdx="2" presStyleCnt="6">
        <dgm:presLayoutVars>
          <dgm:bulletEnabled val="1"/>
        </dgm:presLayoutVars>
      </dgm:prSet>
      <dgm:spPr/>
      <dgm:t>
        <a:bodyPr/>
        <a:lstStyle/>
        <a:p>
          <a:endParaRPr lang="fr-FR"/>
        </a:p>
      </dgm:t>
    </dgm:pt>
    <dgm:pt modelId="{0542292D-CF06-423A-B612-00A02247A9D9}" type="pres">
      <dgm:prSet presAssocID="{4DC7AF6A-3B79-41D5-AD05-AB121364B0B4}" presName="rect2" presStyleLbl="fgImgPlace1" presStyleIdx="2" presStyleCnt="6"/>
      <dgm:spPr/>
      <dgm:t>
        <a:bodyPr/>
        <a:lstStyle/>
        <a:p>
          <a:endParaRPr lang="fr-FR"/>
        </a:p>
      </dgm:t>
    </dgm:pt>
    <dgm:pt modelId="{8B6A10B2-2BAB-454F-B0CC-07DC7E1FC23B}" type="pres">
      <dgm:prSet presAssocID="{9B31F80A-4C41-45EA-956E-A74BBB41FC46}" presName="sibTrans" presStyleCnt="0"/>
      <dgm:spPr/>
      <dgm:t>
        <a:bodyPr/>
        <a:lstStyle/>
        <a:p>
          <a:endParaRPr lang="fr-FR"/>
        </a:p>
      </dgm:t>
    </dgm:pt>
    <dgm:pt modelId="{A2CC1AB7-5FEC-4D7D-B94A-B2F8E14E06C3}" type="pres">
      <dgm:prSet presAssocID="{2AA8FCF8-7E0B-4AA7-92A1-7E15F227B4DA}" presName="composite" presStyleCnt="0"/>
      <dgm:spPr/>
      <dgm:t>
        <a:bodyPr/>
        <a:lstStyle/>
        <a:p>
          <a:endParaRPr lang="fr-FR"/>
        </a:p>
      </dgm:t>
    </dgm:pt>
    <dgm:pt modelId="{E18E1355-3F78-484B-A4E5-788A885E1375}" type="pres">
      <dgm:prSet presAssocID="{2AA8FCF8-7E0B-4AA7-92A1-7E15F227B4DA}" presName="rect1" presStyleLbl="trAlignAcc1" presStyleIdx="3" presStyleCnt="6">
        <dgm:presLayoutVars>
          <dgm:bulletEnabled val="1"/>
        </dgm:presLayoutVars>
      </dgm:prSet>
      <dgm:spPr/>
      <dgm:t>
        <a:bodyPr/>
        <a:lstStyle/>
        <a:p>
          <a:endParaRPr lang="fr-FR"/>
        </a:p>
      </dgm:t>
    </dgm:pt>
    <dgm:pt modelId="{5F3A69FB-20B8-4F36-A6C9-650F474D4321}" type="pres">
      <dgm:prSet presAssocID="{2AA8FCF8-7E0B-4AA7-92A1-7E15F227B4DA}" presName="rect2" presStyleLbl="fgImgPlace1" presStyleIdx="3" presStyleCnt="6"/>
      <dgm:spPr/>
      <dgm:t>
        <a:bodyPr/>
        <a:lstStyle/>
        <a:p>
          <a:endParaRPr lang="fr-FR"/>
        </a:p>
      </dgm:t>
    </dgm:pt>
    <dgm:pt modelId="{193130B0-70A7-42B3-BE85-388CB8EED49B}" type="pres">
      <dgm:prSet presAssocID="{336378B5-26CC-4336-B853-DD43311BC5FD}" presName="sibTrans" presStyleCnt="0"/>
      <dgm:spPr/>
      <dgm:t>
        <a:bodyPr/>
        <a:lstStyle/>
        <a:p>
          <a:endParaRPr lang="fr-FR"/>
        </a:p>
      </dgm:t>
    </dgm:pt>
    <dgm:pt modelId="{30AA3A68-8C01-44AE-9981-B4A26B1036A5}" type="pres">
      <dgm:prSet presAssocID="{3F4E2E07-45B4-433A-BDBA-CDB61BE7D6BF}" presName="composite" presStyleCnt="0"/>
      <dgm:spPr/>
      <dgm:t>
        <a:bodyPr/>
        <a:lstStyle/>
        <a:p>
          <a:endParaRPr lang="fr-FR"/>
        </a:p>
      </dgm:t>
    </dgm:pt>
    <dgm:pt modelId="{9063741A-6611-4B59-9E66-A1E7A380D0BC}" type="pres">
      <dgm:prSet presAssocID="{3F4E2E07-45B4-433A-BDBA-CDB61BE7D6BF}" presName="rect1" presStyleLbl="trAlignAcc1" presStyleIdx="4" presStyleCnt="6">
        <dgm:presLayoutVars>
          <dgm:bulletEnabled val="1"/>
        </dgm:presLayoutVars>
      </dgm:prSet>
      <dgm:spPr/>
      <dgm:t>
        <a:bodyPr/>
        <a:lstStyle/>
        <a:p>
          <a:endParaRPr lang="fr-FR"/>
        </a:p>
      </dgm:t>
    </dgm:pt>
    <dgm:pt modelId="{62EB45A7-E804-48E8-91E7-49AE03008B1A}" type="pres">
      <dgm:prSet presAssocID="{3F4E2E07-45B4-433A-BDBA-CDB61BE7D6BF}" presName="rect2" presStyleLbl="fgImgPlace1" presStyleIdx="4" presStyleCnt="6"/>
      <dgm:spPr/>
      <dgm:t>
        <a:bodyPr/>
        <a:lstStyle/>
        <a:p>
          <a:endParaRPr lang="fr-FR"/>
        </a:p>
      </dgm:t>
    </dgm:pt>
    <dgm:pt modelId="{32E2EF39-7102-4EBB-AE07-CF6863827259}" type="pres">
      <dgm:prSet presAssocID="{B43BD024-0A86-40B8-999E-DC892C0F83A3}" presName="sibTrans" presStyleCnt="0"/>
      <dgm:spPr/>
      <dgm:t>
        <a:bodyPr/>
        <a:lstStyle/>
        <a:p>
          <a:endParaRPr lang="fr-FR"/>
        </a:p>
      </dgm:t>
    </dgm:pt>
    <dgm:pt modelId="{41AF9E3E-FA73-448A-B405-1037088E52FB}" type="pres">
      <dgm:prSet presAssocID="{4F898CF0-2DE1-48BF-858C-9628E6564D10}" presName="composite" presStyleCnt="0"/>
      <dgm:spPr/>
      <dgm:t>
        <a:bodyPr/>
        <a:lstStyle/>
        <a:p>
          <a:endParaRPr lang="fr-FR"/>
        </a:p>
      </dgm:t>
    </dgm:pt>
    <dgm:pt modelId="{4AAD2740-8B2B-4680-89A0-223D2D5C46D5}" type="pres">
      <dgm:prSet presAssocID="{4F898CF0-2DE1-48BF-858C-9628E6564D10}" presName="rect1" presStyleLbl="trAlignAcc1" presStyleIdx="5" presStyleCnt="6">
        <dgm:presLayoutVars>
          <dgm:bulletEnabled val="1"/>
        </dgm:presLayoutVars>
      </dgm:prSet>
      <dgm:spPr/>
      <dgm:t>
        <a:bodyPr/>
        <a:lstStyle/>
        <a:p>
          <a:endParaRPr lang="fr-FR"/>
        </a:p>
      </dgm:t>
    </dgm:pt>
    <dgm:pt modelId="{87465755-740C-4286-B275-200C75FF8EAC}" type="pres">
      <dgm:prSet presAssocID="{4F898CF0-2DE1-48BF-858C-9628E6564D10}" presName="rect2" presStyleLbl="fgImgPlace1" presStyleIdx="5" presStyleCnt="6"/>
      <dgm:spPr/>
      <dgm:t>
        <a:bodyPr/>
        <a:lstStyle/>
        <a:p>
          <a:endParaRPr lang="fr-FR"/>
        </a:p>
      </dgm:t>
    </dgm:pt>
  </dgm:ptLst>
  <dgm:cxnLst>
    <dgm:cxn modelId="{B07C0C4F-8241-47FC-84B9-DC9133A0E8C4}" srcId="{2BD5957E-1CB8-4CC2-9CD6-58F1390FC4FB}" destId="{2AA8FCF8-7E0B-4AA7-92A1-7E15F227B4DA}" srcOrd="3" destOrd="0" parTransId="{11F5B020-9EC9-40B4-87D5-07C948C43D93}" sibTransId="{336378B5-26CC-4336-B853-DD43311BC5FD}"/>
    <dgm:cxn modelId="{C58DF659-A528-4C1F-B42C-4ABD5226F621}" srcId="{2BD5957E-1CB8-4CC2-9CD6-58F1390FC4FB}" destId="{4DC7AF6A-3B79-41D5-AD05-AB121364B0B4}" srcOrd="2" destOrd="0" parTransId="{235EDAEC-3E63-44C6-AE39-6A06AA507D05}" sibTransId="{9B31F80A-4C41-45EA-956E-A74BBB41FC46}"/>
    <dgm:cxn modelId="{5ECA8C8E-A214-4210-A97D-0849F02528D6}" srcId="{2BD5957E-1CB8-4CC2-9CD6-58F1390FC4FB}" destId="{3F4E2E07-45B4-433A-BDBA-CDB61BE7D6BF}" srcOrd="4" destOrd="0" parTransId="{17711C6B-E12D-40F4-81B0-BC3A71A2405C}" sibTransId="{B43BD024-0A86-40B8-999E-DC892C0F83A3}"/>
    <dgm:cxn modelId="{BF385918-B510-40E9-B52E-757C7376A766}" type="presOf" srcId="{4F898CF0-2DE1-48BF-858C-9628E6564D10}" destId="{4AAD2740-8B2B-4680-89A0-223D2D5C46D5}" srcOrd="0" destOrd="0" presId="urn:microsoft.com/office/officeart/2008/layout/PictureStrips"/>
    <dgm:cxn modelId="{47F7D0B1-894D-45A1-BB52-3181694ECC1F}" type="presOf" srcId="{3F4E2E07-45B4-433A-BDBA-CDB61BE7D6BF}" destId="{9063741A-6611-4B59-9E66-A1E7A380D0BC}" srcOrd="0" destOrd="0" presId="urn:microsoft.com/office/officeart/2008/layout/PictureStrips"/>
    <dgm:cxn modelId="{8CF9657A-92A0-42DB-A6F8-87DE05010135}" type="presOf" srcId="{4DC7AF6A-3B79-41D5-AD05-AB121364B0B4}" destId="{A3666AEF-0747-402E-B1F3-92D572937D8E}" srcOrd="0" destOrd="0" presId="urn:microsoft.com/office/officeart/2008/layout/PictureStrips"/>
    <dgm:cxn modelId="{65756A5A-B2A3-4C2F-B7E4-5B94E8D0BB7F}" srcId="{2BD5957E-1CB8-4CC2-9CD6-58F1390FC4FB}" destId="{4F898CF0-2DE1-48BF-858C-9628E6564D10}" srcOrd="5" destOrd="0" parTransId="{196B1269-1AA9-4824-8DE6-CEECB0C5E04B}" sibTransId="{C083470E-92B6-44D6-8B16-2C36CA0EC6D0}"/>
    <dgm:cxn modelId="{02E53F3F-C8E9-474E-ABAB-2D4CD654B230}" type="presOf" srcId="{287235AB-4F53-4A81-BA9A-4B9CAC557613}" destId="{E402A075-6C52-4804-8A69-4BC3A8A0DEC7}" srcOrd="0" destOrd="0" presId="urn:microsoft.com/office/officeart/2008/layout/PictureStrips"/>
    <dgm:cxn modelId="{ECF863AB-64EE-47D7-8F93-5717B28B478F}" srcId="{2BD5957E-1CB8-4CC2-9CD6-58F1390FC4FB}" destId="{1DCD2267-E9E8-489C-96B2-BDC6014AC394}" srcOrd="0" destOrd="0" parTransId="{57C85E23-E735-41E9-B009-0739E6811398}" sibTransId="{46D44B98-B9D2-42EA-BADF-565FF40FA170}"/>
    <dgm:cxn modelId="{D6D9D430-1D57-4C18-AAE0-D413C292EDC9}" type="presOf" srcId="{2AA8FCF8-7E0B-4AA7-92A1-7E15F227B4DA}" destId="{E18E1355-3F78-484B-A4E5-788A885E1375}" srcOrd="0" destOrd="0" presId="urn:microsoft.com/office/officeart/2008/layout/PictureStrips"/>
    <dgm:cxn modelId="{FBF5477D-57B1-4854-A53D-E8CC329A9888}" srcId="{2BD5957E-1CB8-4CC2-9CD6-58F1390FC4FB}" destId="{287235AB-4F53-4A81-BA9A-4B9CAC557613}" srcOrd="1" destOrd="0" parTransId="{31B7BFB3-9831-40F4-B1B1-0F06E00AA1BE}" sibTransId="{15CD0BD8-52F3-4F97-8EEE-3CFDFB781924}"/>
    <dgm:cxn modelId="{2BCB16AE-D31A-4BA5-AB96-B5F62197BA04}" type="presOf" srcId="{2BD5957E-1CB8-4CC2-9CD6-58F1390FC4FB}" destId="{AA525738-4EC3-4082-A5B9-ED088B3B479A}" srcOrd="0" destOrd="0" presId="urn:microsoft.com/office/officeart/2008/layout/PictureStrips"/>
    <dgm:cxn modelId="{27226BAD-0A05-40B6-A087-3AC052C5CB9E}" type="presOf" srcId="{1DCD2267-E9E8-489C-96B2-BDC6014AC394}" destId="{5FBE5731-3F91-4B7D-A144-1B87BF617318}" srcOrd="0" destOrd="0" presId="urn:microsoft.com/office/officeart/2008/layout/PictureStrips"/>
    <dgm:cxn modelId="{3622AECE-CB0B-4743-96C8-62F02AB078E2}" type="presParOf" srcId="{AA525738-4EC3-4082-A5B9-ED088B3B479A}" destId="{9F559159-2A4C-40DB-96DD-DADF5B8B3811}" srcOrd="0" destOrd="0" presId="urn:microsoft.com/office/officeart/2008/layout/PictureStrips"/>
    <dgm:cxn modelId="{05E254AA-39E1-4F38-9696-27D5B7948487}" type="presParOf" srcId="{9F559159-2A4C-40DB-96DD-DADF5B8B3811}" destId="{5FBE5731-3F91-4B7D-A144-1B87BF617318}" srcOrd="0" destOrd="0" presId="urn:microsoft.com/office/officeart/2008/layout/PictureStrips"/>
    <dgm:cxn modelId="{00F67F21-946A-443C-82A8-6E4603E634F8}" type="presParOf" srcId="{9F559159-2A4C-40DB-96DD-DADF5B8B3811}" destId="{C58CE395-0E79-473F-A58B-089F179120DE}" srcOrd="1" destOrd="0" presId="urn:microsoft.com/office/officeart/2008/layout/PictureStrips"/>
    <dgm:cxn modelId="{1D128B6A-0B41-4600-8F87-9DE78FE80AFB}" type="presParOf" srcId="{AA525738-4EC3-4082-A5B9-ED088B3B479A}" destId="{4A74399B-785A-4B16-8A48-406F4688FA57}" srcOrd="1" destOrd="0" presId="urn:microsoft.com/office/officeart/2008/layout/PictureStrips"/>
    <dgm:cxn modelId="{2813AB4C-8F8C-4FA6-A649-4B346FA3322C}" type="presParOf" srcId="{AA525738-4EC3-4082-A5B9-ED088B3B479A}" destId="{76A19D0E-4690-4F67-B915-CE6ED5200B95}" srcOrd="2" destOrd="0" presId="urn:microsoft.com/office/officeart/2008/layout/PictureStrips"/>
    <dgm:cxn modelId="{4802FEB8-0916-4522-9CBB-C6C7564F4D90}" type="presParOf" srcId="{76A19D0E-4690-4F67-B915-CE6ED5200B95}" destId="{E402A075-6C52-4804-8A69-4BC3A8A0DEC7}" srcOrd="0" destOrd="0" presId="urn:microsoft.com/office/officeart/2008/layout/PictureStrips"/>
    <dgm:cxn modelId="{1BA10090-10B1-49AA-96D1-9AA49A0F936F}" type="presParOf" srcId="{76A19D0E-4690-4F67-B915-CE6ED5200B95}" destId="{A9A9B3B6-BC58-433A-B2CB-4FE330754217}" srcOrd="1" destOrd="0" presId="urn:microsoft.com/office/officeart/2008/layout/PictureStrips"/>
    <dgm:cxn modelId="{DF8BCF2F-15FF-470E-956F-086B97EE46F0}" type="presParOf" srcId="{AA525738-4EC3-4082-A5B9-ED088B3B479A}" destId="{3138812A-C2A6-4B01-A7F9-717992A36781}" srcOrd="3" destOrd="0" presId="urn:microsoft.com/office/officeart/2008/layout/PictureStrips"/>
    <dgm:cxn modelId="{19FB499F-6205-427C-B1AD-84E66E8A0325}" type="presParOf" srcId="{AA525738-4EC3-4082-A5B9-ED088B3B479A}" destId="{81BFD2CF-7F75-4FD0-921E-0300DF06E030}" srcOrd="4" destOrd="0" presId="urn:microsoft.com/office/officeart/2008/layout/PictureStrips"/>
    <dgm:cxn modelId="{5B0E69C6-10BC-44A5-ABA6-02F340F05110}" type="presParOf" srcId="{81BFD2CF-7F75-4FD0-921E-0300DF06E030}" destId="{A3666AEF-0747-402E-B1F3-92D572937D8E}" srcOrd="0" destOrd="0" presId="urn:microsoft.com/office/officeart/2008/layout/PictureStrips"/>
    <dgm:cxn modelId="{6F2C9DC6-D4F0-4A68-83A7-B0754E25715E}" type="presParOf" srcId="{81BFD2CF-7F75-4FD0-921E-0300DF06E030}" destId="{0542292D-CF06-423A-B612-00A02247A9D9}" srcOrd="1" destOrd="0" presId="urn:microsoft.com/office/officeart/2008/layout/PictureStrips"/>
    <dgm:cxn modelId="{1BEEDC31-8F72-4E41-BEED-AB4E407BE316}" type="presParOf" srcId="{AA525738-4EC3-4082-A5B9-ED088B3B479A}" destId="{8B6A10B2-2BAB-454F-B0CC-07DC7E1FC23B}" srcOrd="5" destOrd="0" presId="urn:microsoft.com/office/officeart/2008/layout/PictureStrips"/>
    <dgm:cxn modelId="{5B0ADAFE-5D3A-4D32-8E85-9503090D1CCB}" type="presParOf" srcId="{AA525738-4EC3-4082-A5B9-ED088B3B479A}" destId="{A2CC1AB7-5FEC-4D7D-B94A-B2F8E14E06C3}" srcOrd="6" destOrd="0" presId="urn:microsoft.com/office/officeart/2008/layout/PictureStrips"/>
    <dgm:cxn modelId="{E1D3D889-84BA-4DB2-A1B8-15274199856B}" type="presParOf" srcId="{A2CC1AB7-5FEC-4D7D-B94A-B2F8E14E06C3}" destId="{E18E1355-3F78-484B-A4E5-788A885E1375}" srcOrd="0" destOrd="0" presId="urn:microsoft.com/office/officeart/2008/layout/PictureStrips"/>
    <dgm:cxn modelId="{955934F6-5595-462F-9CBB-036202BB2140}" type="presParOf" srcId="{A2CC1AB7-5FEC-4D7D-B94A-B2F8E14E06C3}" destId="{5F3A69FB-20B8-4F36-A6C9-650F474D4321}" srcOrd="1" destOrd="0" presId="urn:microsoft.com/office/officeart/2008/layout/PictureStrips"/>
    <dgm:cxn modelId="{6743D10F-DFCF-4404-B8DB-2665833EAB26}" type="presParOf" srcId="{AA525738-4EC3-4082-A5B9-ED088B3B479A}" destId="{193130B0-70A7-42B3-BE85-388CB8EED49B}" srcOrd="7" destOrd="0" presId="urn:microsoft.com/office/officeart/2008/layout/PictureStrips"/>
    <dgm:cxn modelId="{3C97D9B0-6505-4235-BBE4-C88432F8A485}" type="presParOf" srcId="{AA525738-4EC3-4082-A5B9-ED088B3B479A}" destId="{30AA3A68-8C01-44AE-9981-B4A26B1036A5}" srcOrd="8" destOrd="0" presId="urn:microsoft.com/office/officeart/2008/layout/PictureStrips"/>
    <dgm:cxn modelId="{4FC3B610-E9E1-4F1A-B4E6-167C0D2E7ED3}" type="presParOf" srcId="{30AA3A68-8C01-44AE-9981-B4A26B1036A5}" destId="{9063741A-6611-4B59-9E66-A1E7A380D0BC}" srcOrd="0" destOrd="0" presId="urn:microsoft.com/office/officeart/2008/layout/PictureStrips"/>
    <dgm:cxn modelId="{4D9511BB-2177-480C-98D2-A088EBAAB36A}" type="presParOf" srcId="{30AA3A68-8C01-44AE-9981-B4A26B1036A5}" destId="{62EB45A7-E804-48E8-91E7-49AE03008B1A}" srcOrd="1" destOrd="0" presId="urn:microsoft.com/office/officeart/2008/layout/PictureStrips"/>
    <dgm:cxn modelId="{D9ECB523-25CB-4369-B42E-5C6EE42CECF2}" type="presParOf" srcId="{AA525738-4EC3-4082-A5B9-ED088B3B479A}" destId="{32E2EF39-7102-4EBB-AE07-CF6863827259}" srcOrd="9" destOrd="0" presId="urn:microsoft.com/office/officeart/2008/layout/PictureStrips"/>
    <dgm:cxn modelId="{A905DB5E-4755-4834-9C61-75A0A5E124FF}" type="presParOf" srcId="{AA525738-4EC3-4082-A5B9-ED088B3B479A}" destId="{41AF9E3E-FA73-448A-B405-1037088E52FB}" srcOrd="10" destOrd="0" presId="urn:microsoft.com/office/officeart/2008/layout/PictureStrips"/>
    <dgm:cxn modelId="{71A9C5D5-7ECB-40E3-83AA-BEF4FAE94781}" type="presParOf" srcId="{41AF9E3E-FA73-448A-B405-1037088E52FB}" destId="{4AAD2740-8B2B-4680-89A0-223D2D5C46D5}" srcOrd="0" destOrd="0" presId="urn:microsoft.com/office/officeart/2008/layout/PictureStrips"/>
    <dgm:cxn modelId="{29155C1A-98EA-4F58-8A42-B3FDDA274718}" type="presParOf" srcId="{41AF9E3E-FA73-448A-B405-1037088E52FB}" destId="{87465755-740C-4286-B275-200C75FF8EAC}"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5672332-1A58-4740-BB16-202D837927C2}"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fr-FR"/>
        </a:p>
      </dgm:t>
    </dgm:pt>
    <dgm:pt modelId="{A4D43D3C-2DC1-4A2F-AAF6-D9BA20B47419}">
      <dgm:prSet custT="1"/>
      <dgm:spPr/>
      <dgm:t>
        <a:bodyPr/>
        <a:lstStyle/>
        <a:p>
          <a:pPr rtl="0"/>
          <a:r>
            <a:rPr lang="fr-FR" sz="1800" dirty="0" smtClean="0"/>
            <a:t>Lettre du 5 novembre 2012: Les 11 problématiques à prendre en charge :</a:t>
          </a:r>
          <a:endParaRPr lang="fr-FR" sz="1800" dirty="0"/>
        </a:p>
      </dgm:t>
    </dgm:pt>
    <dgm:pt modelId="{1B7BFEDF-87A0-424C-B941-CDDAB873D14B}" type="parTrans" cxnId="{094FC20D-27E1-4B65-A9D7-F2038D054F76}">
      <dgm:prSet/>
      <dgm:spPr/>
      <dgm:t>
        <a:bodyPr/>
        <a:lstStyle/>
        <a:p>
          <a:endParaRPr lang="fr-FR" sz="1800"/>
        </a:p>
      </dgm:t>
    </dgm:pt>
    <dgm:pt modelId="{E015F54B-2BB9-4543-A06C-6FFCE9D13D14}" type="sibTrans" cxnId="{094FC20D-27E1-4B65-A9D7-F2038D054F76}">
      <dgm:prSet/>
      <dgm:spPr/>
      <dgm:t>
        <a:bodyPr/>
        <a:lstStyle/>
        <a:p>
          <a:endParaRPr lang="fr-FR" sz="1800"/>
        </a:p>
      </dgm:t>
    </dgm:pt>
    <dgm:pt modelId="{D30A723A-E09D-4CFB-A35C-C7FCD58DFA57}" type="pres">
      <dgm:prSet presAssocID="{55672332-1A58-4740-BB16-202D837927C2}" presName="linear" presStyleCnt="0">
        <dgm:presLayoutVars>
          <dgm:animLvl val="lvl"/>
          <dgm:resizeHandles val="exact"/>
        </dgm:presLayoutVars>
      </dgm:prSet>
      <dgm:spPr/>
      <dgm:t>
        <a:bodyPr/>
        <a:lstStyle/>
        <a:p>
          <a:endParaRPr lang="fr-FR"/>
        </a:p>
      </dgm:t>
    </dgm:pt>
    <dgm:pt modelId="{F1D96A2C-7A31-4ECE-BE2C-3B91D026CB7B}" type="pres">
      <dgm:prSet presAssocID="{A4D43D3C-2DC1-4A2F-AAF6-D9BA20B47419}" presName="parentText" presStyleLbl="node1" presStyleIdx="0" presStyleCnt="1" custLinFactY="-43688" custLinFactNeighborX="670" custLinFactNeighborY="-100000">
        <dgm:presLayoutVars>
          <dgm:chMax val="0"/>
          <dgm:bulletEnabled val="1"/>
        </dgm:presLayoutVars>
      </dgm:prSet>
      <dgm:spPr/>
      <dgm:t>
        <a:bodyPr/>
        <a:lstStyle/>
        <a:p>
          <a:endParaRPr lang="fr-FR"/>
        </a:p>
      </dgm:t>
    </dgm:pt>
  </dgm:ptLst>
  <dgm:cxnLst>
    <dgm:cxn modelId="{094FC20D-27E1-4B65-A9D7-F2038D054F76}" srcId="{55672332-1A58-4740-BB16-202D837927C2}" destId="{A4D43D3C-2DC1-4A2F-AAF6-D9BA20B47419}" srcOrd="0" destOrd="0" parTransId="{1B7BFEDF-87A0-424C-B941-CDDAB873D14B}" sibTransId="{E015F54B-2BB9-4543-A06C-6FFCE9D13D14}"/>
    <dgm:cxn modelId="{4F868880-3419-4DA7-A902-0BAE3408C4EC}" type="presOf" srcId="{A4D43D3C-2DC1-4A2F-AAF6-D9BA20B47419}" destId="{F1D96A2C-7A31-4ECE-BE2C-3B91D026CB7B}" srcOrd="0" destOrd="0" presId="urn:microsoft.com/office/officeart/2005/8/layout/vList2"/>
    <dgm:cxn modelId="{F6C078F7-2977-4958-B21D-9C102543E70F}" type="presOf" srcId="{55672332-1A58-4740-BB16-202D837927C2}" destId="{D30A723A-E09D-4CFB-A35C-C7FCD58DFA57}" srcOrd="0" destOrd="0" presId="urn:microsoft.com/office/officeart/2005/8/layout/vList2"/>
    <dgm:cxn modelId="{A4F3380D-9677-4199-BB36-8BB08B33A642}" type="presParOf" srcId="{D30A723A-E09D-4CFB-A35C-C7FCD58DFA57}" destId="{F1D96A2C-7A31-4ECE-BE2C-3B91D026CB7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BD5957E-1CB8-4CC2-9CD6-58F1390FC4FB}" type="doc">
      <dgm:prSet loTypeId="urn:microsoft.com/office/officeart/2008/layout/PictureStrips" loCatId="list" qsTypeId="urn:microsoft.com/office/officeart/2005/8/quickstyle/3d3" qsCatId="3D" csTypeId="urn:microsoft.com/office/officeart/2005/8/colors/colorful5" csCatId="colorful" phldr="1"/>
      <dgm:spPr/>
      <dgm:t>
        <a:bodyPr/>
        <a:lstStyle/>
        <a:p>
          <a:endParaRPr lang="fr-FR"/>
        </a:p>
      </dgm:t>
    </dgm:pt>
    <dgm:pt modelId="{4F898CF0-2DE1-48BF-858C-9628E6564D10}">
      <dgm:prSet custT="1"/>
      <dgm:spPr/>
      <dgm:t>
        <a:bodyPr/>
        <a:lstStyle/>
        <a:p>
          <a:pPr rtl="0"/>
          <a:r>
            <a:rPr lang="fr-FR" sz="1800" dirty="0" smtClean="0"/>
            <a:t>le renforcement de la décentralisation et de la déconcentration ;</a:t>
          </a:r>
          <a:endParaRPr lang="fr-FR" sz="1800" dirty="0"/>
        </a:p>
      </dgm:t>
    </dgm:pt>
    <dgm:pt modelId="{196B1269-1AA9-4824-8DE6-CEECB0C5E04B}" type="parTrans" cxnId="{65756A5A-B2A3-4C2F-B7E4-5B94E8D0BB7F}">
      <dgm:prSet/>
      <dgm:spPr/>
      <dgm:t>
        <a:bodyPr/>
        <a:lstStyle/>
        <a:p>
          <a:endParaRPr lang="fr-FR" sz="1800"/>
        </a:p>
      </dgm:t>
    </dgm:pt>
    <dgm:pt modelId="{C083470E-92B6-44D6-8B16-2C36CA0EC6D0}" type="sibTrans" cxnId="{65756A5A-B2A3-4C2F-B7E4-5B94E8D0BB7F}">
      <dgm:prSet/>
      <dgm:spPr/>
      <dgm:t>
        <a:bodyPr/>
        <a:lstStyle/>
        <a:p>
          <a:endParaRPr lang="fr-FR" sz="1800"/>
        </a:p>
      </dgm:t>
    </dgm:pt>
    <dgm:pt modelId="{FA621314-8DF4-4930-9BBE-E7DEB4403820}">
      <dgm:prSet custT="1"/>
      <dgm:spPr/>
      <dgm:t>
        <a:bodyPr/>
        <a:lstStyle/>
        <a:p>
          <a:pPr rtl="0"/>
          <a:r>
            <a:rPr lang="fr-FR" sz="1800" dirty="0" smtClean="0"/>
            <a:t>la territorialisation des politiques publiques ;</a:t>
          </a:r>
          <a:endParaRPr lang="fr-FR" sz="1800" dirty="0"/>
        </a:p>
      </dgm:t>
    </dgm:pt>
    <dgm:pt modelId="{CF17BB9F-667B-4B89-9F1B-DFBFA3A62F48}" type="parTrans" cxnId="{9D11DD5E-F75E-4DB8-B631-41F7916A8024}">
      <dgm:prSet/>
      <dgm:spPr/>
      <dgm:t>
        <a:bodyPr/>
        <a:lstStyle/>
        <a:p>
          <a:endParaRPr lang="fr-FR" sz="1800"/>
        </a:p>
      </dgm:t>
    </dgm:pt>
    <dgm:pt modelId="{064D6E05-2202-4FDB-8984-067AB11C8776}" type="sibTrans" cxnId="{9D11DD5E-F75E-4DB8-B631-41F7916A8024}">
      <dgm:prSet/>
      <dgm:spPr/>
      <dgm:t>
        <a:bodyPr/>
        <a:lstStyle/>
        <a:p>
          <a:endParaRPr lang="fr-FR" sz="1800"/>
        </a:p>
      </dgm:t>
    </dgm:pt>
    <dgm:pt modelId="{A681DD48-4702-4D24-933E-33775D532871}">
      <dgm:prSet custT="1"/>
      <dgm:spPr/>
      <dgm:t>
        <a:bodyPr/>
        <a:lstStyle/>
        <a:p>
          <a:pPr rtl="0"/>
          <a:r>
            <a:rPr lang="fr-FR" sz="1800" dirty="0" smtClean="0"/>
            <a:t>la protection et la promotion des valeurs positives de notre société;</a:t>
          </a:r>
          <a:endParaRPr lang="fr-FR" sz="1800" dirty="0"/>
        </a:p>
      </dgm:t>
    </dgm:pt>
    <dgm:pt modelId="{3B437406-02B8-406E-A6C6-954CE47DE77A}" type="parTrans" cxnId="{6CE11552-554C-43AE-BD23-9B3141D8DD45}">
      <dgm:prSet/>
      <dgm:spPr/>
      <dgm:t>
        <a:bodyPr/>
        <a:lstStyle/>
        <a:p>
          <a:endParaRPr lang="fr-FR" sz="1800"/>
        </a:p>
      </dgm:t>
    </dgm:pt>
    <dgm:pt modelId="{42CC609A-7EDB-433F-AC0E-0AB08C0591B3}" type="sibTrans" cxnId="{6CE11552-554C-43AE-BD23-9B3141D8DD45}">
      <dgm:prSet/>
      <dgm:spPr/>
      <dgm:t>
        <a:bodyPr/>
        <a:lstStyle/>
        <a:p>
          <a:endParaRPr lang="fr-FR" sz="1800"/>
        </a:p>
      </dgm:t>
    </dgm:pt>
    <dgm:pt modelId="{71566846-8B04-40A8-B791-A18B120DAA5C}">
      <dgm:prSet custT="1"/>
      <dgm:spPr/>
      <dgm:t>
        <a:bodyPr/>
        <a:lstStyle/>
        <a:p>
          <a:pPr rtl="0"/>
          <a:r>
            <a:rPr lang="fr-FR" sz="1800" dirty="0" smtClean="0"/>
            <a:t>la promotion de la bonne gouvernance, de la transparence et de l’éthique dans la gestion des affaires publiques ainsi que la culture de l’imputabilité ;</a:t>
          </a:r>
          <a:endParaRPr lang="fr-FR" sz="1800" dirty="0"/>
        </a:p>
      </dgm:t>
    </dgm:pt>
    <dgm:pt modelId="{0D076E8D-F90A-4433-BBCF-C3428077AC67}" type="parTrans" cxnId="{9367214D-A040-48AD-A1BD-BDA2FF398C21}">
      <dgm:prSet/>
      <dgm:spPr/>
      <dgm:t>
        <a:bodyPr/>
        <a:lstStyle/>
        <a:p>
          <a:endParaRPr lang="fr-FR" sz="1800"/>
        </a:p>
      </dgm:t>
    </dgm:pt>
    <dgm:pt modelId="{AD4A8D1E-ACE8-417C-9D6E-BEB46D6353E3}" type="sibTrans" cxnId="{9367214D-A040-48AD-A1BD-BDA2FF398C21}">
      <dgm:prSet/>
      <dgm:spPr/>
      <dgm:t>
        <a:bodyPr/>
        <a:lstStyle/>
        <a:p>
          <a:endParaRPr lang="fr-FR" sz="1800"/>
        </a:p>
      </dgm:t>
    </dgm:pt>
    <dgm:pt modelId="{CF409FBD-6CC4-4CC7-BFBF-22A9E9026280}">
      <dgm:prSet custT="1"/>
      <dgm:spPr/>
      <dgm:t>
        <a:bodyPr/>
        <a:lstStyle/>
        <a:p>
          <a:pPr rtl="0"/>
          <a:r>
            <a:rPr lang="fr-FR" sz="1800" smtClean="0"/>
            <a:t>la stabilité institutionnelle.</a:t>
          </a:r>
          <a:endParaRPr lang="fr-FR" sz="1800"/>
        </a:p>
      </dgm:t>
    </dgm:pt>
    <dgm:pt modelId="{92F5946D-3958-4DBC-8B6D-44DFAFA7B45B}" type="parTrans" cxnId="{2B518CC1-196A-4D63-88ED-9523472DD569}">
      <dgm:prSet/>
      <dgm:spPr/>
      <dgm:t>
        <a:bodyPr/>
        <a:lstStyle/>
        <a:p>
          <a:endParaRPr lang="fr-FR" sz="1800"/>
        </a:p>
      </dgm:t>
    </dgm:pt>
    <dgm:pt modelId="{219BC801-0B40-4230-86FC-2D05CEBC902E}" type="sibTrans" cxnId="{2B518CC1-196A-4D63-88ED-9523472DD569}">
      <dgm:prSet/>
      <dgm:spPr/>
      <dgm:t>
        <a:bodyPr/>
        <a:lstStyle/>
        <a:p>
          <a:endParaRPr lang="fr-FR" sz="1800"/>
        </a:p>
      </dgm:t>
    </dgm:pt>
    <dgm:pt modelId="{AA525738-4EC3-4082-A5B9-ED088B3B479A}" type="pres">
      <dgm:prSet presAssocID="{2BD5957E-1CB8-4CC2-9CD6-58F1390FC4FB}" presName="Name0" presStyleCnt="0">
        <dgm:presLayoutVars>
          <dgm:dir/>
          <dgm:resizeHandles val="exact"/>
        </dgm:presLayoutVars>
      </dgm:prSet>
      <dgm:spPr/>
      <dgm:t>
        <a:bodyPr/>
        <a:lstStyle/>
        <a:p>
          <a:endParaRPr lang="fr-FR"/>
        </a:p>
      </dgm:t>
    </dgm:pt>
    <dgm:pt modelId="{41AF9E3E-FA73-448A-B405-1037088E52FB}" type="pres">
      <dgm:prSet presAssocID="{4F898CF0-2DE1-48BF-858C-9628E6564D10}" presName="composite" presStyleCnt="0"/>
      <dgm:spPr/>
      <dgm:t>
        <a:bodyPr/>
        <a:lstStyle/>
        <a:p>
          <a:endParaRPr lang="fr-FR"/>
        </a:p>
      </dgm:t>
    </dgm:pt>
    <dgm:pt modelId="{4AAD2740-8B2B-4680-89A0-223D2D5C46D5}" type="pres">
      <dgm:prSet presAssocID="{4F898CF0-2DE1-48BF-858C-9628E6564D10}" presName="rect1" presStyleLbl="trAlignAcc1" presStyleIdx="0" presStyleCnt="5">
        <dgm:presLayoutVars>
          <dgm:bulletEnabled val="1"/>
        </dgm:presLayoutVars>
      </dgm:prSet>
      <dgm:spPr/>
      <dgm:t>
        <a:bodyPr/>
        <a:lstStyle/>
        <a:p>
          <a:endParaRPr lang="fr-FR"/>
        </a:p>
      </dgm:t>
    </dgm:pt>
    <dgm:pt modelId="{87465755-740C-4286-B275-200C75FF8EAC}" type="pres">
      <dgm:prSet presAssocID="{4F898CF0-2DE1-48BF-858C-9628E6564D10}" presName="rect2" presStyleLbl="fgImgPlace1" presStyleIdx="0" presStyleCnt="5"/>
      <dgm:spPr/>
      <dgm:t>
        <a:bodyPr/>
        <a:lstStyle/>
        <a:p>
          <a:endParaRPr lang="fr-FR"/>
        </a:p>
      </dgm:t>
    </dgm:pt>
    <dgm:pt modelId="{163EA2F7-E968-4F14-BB93-E9F2D4CD3824}" type="pres">
      <dgm:prSet presAssocID="{C083470E-92B6-44D6-8B16-2C36CA0EC6D0}" presName="sibTrans" presStyleCnt="0"/>
      <dgm:spPr/>
      <dgm:t>
        <a:bodyPr/>
        <a:lstStyle/>
        <a:p>
          <a:endParaRPr lang="fr-FR"/>
        </a:p>
      </dgm:t>
    </dgm:pt>
    <dgm:pt modelId="{2500DED1-F799-45CF-9E80-366D08107220}" type="pres">
      <dgm:prSet presAssocID="{FA621314-8DF4-4930-9BBE-E7DEB4403820}" presName="composite" presStyleCnt="0"/>
      <dgm:spPr/>
      <dgm:t>
        <a:bodyPr/>
        <a:lstStyle/>
        <a:p>
          <a:endParaRPr lang="fr-FR"/>
        </a:p>
      </dgm:t>
    </dgm:pt>
    <dgm:pt modelId="{5AAE1163-08AA-46ED-9529-44828A152CB6}" type="pres">
      <dgm:prSet presAssocID="{FA621314-8DF4-4930-9BBE-E7DEB4403820}" presName="rect1" presStyleLbl="trAlignAcc1" presStyleIdx="1" presStyleCnt="5">
        <dgm:presLayoutVars>
          <dgm:bulletEnabled val="1"/>
        </dgm:presLayoutVars>
      </dgm:prSet>
      <dgm:spPr/>
      <dgm:t>
        <a:bodyPr/>
        <a:lstStyle/>
        <a:p>
          <a:endParaRPr lang="fr-FR"/>
        </a:p>
      </dgm:t>
    </dgm:pt>
    <dgm:pt modelId="{DC353FBA-BAD5-48A8-BC4B-E43B9A0328C2}" type="pres">
      <dgm:prSet presAssocID="{FA621314-8DF4-4930-9BBE-E7DEB4403820}" presName="rect2" presStyleLbl="fgImgPlace1" presStyleIdx="1" presStyleCnt="5"/>
      <dgm:spPr/>
      <dgm:t>
        <a:bodyPr/>
        <a:lstStyle/>
        <a:p>
          <a:endParaRPr lang="fr-FR"/>
        </a:p>
      </dgm:t>
    </dgm:pt>
    <dgm:pt modelId="{B00DEBA8-8B3D-42EB-BB47-727D86D34541}" type="pres">
      <dgm:prSet presAssocID="{064D6E05-2202-4FDB-8984-067AB11C8776}" presName="sibTrans" presStyleCnt="0"/>
      <dgm:spPr/>
      <dgm:t>
        <a:bodyPr/>
        <a:lstStyle/>
        <a:p>
          <a:endParaRPr lang="fr-FR"/>
        </a:p>
      </dgm:t>
    </dgm:pt>
    <dgm:pt modelId="{66F46376-B1B7-4A50-B843-BD3468A4C61D}" type="pres">
      <dgm:prSet presAssocID="{A681DD48-4702-4D24-933E-33775D532871}" presName="composite" presStyleCnt="0"/>
      <dgm:spPr/>
      <dgm:t>
        <a:bodyPr/>
        <a:lstStyle/>
        <a:p>
          <a:endParaRPr lang="fr-FR"/>
        </a:p>
      </dgm:t>
    </dgm:pt>
    <dgm:pt modelId="{279A2C78-5A3A-4363-AA2C-04851FBD6066}" type="pres">
      <dgm:prSet presAssocID="{A681DD48-4702-4D24-933E-33775D532871}" presName="rect1" presStyleLbl="trAlignAcc1" presStyleIdx="2" presStyleCnt="5">
        <dgm:presLayoutVars>
          <dgm:bulletEnabled val="1"/>
        </dgm:presLayoutVars>
      </dgm:prSet>
      <dgm:spPr/>
      <dgm:t>
        <a:bodyPr/>
        <a:lstStyle/>
        <a:p>
          <a:endParaRPr lang="fr-FR"/>
        </a:p>
      </dgm:t>
    </dgm:pt>
    <dgm:pt modelId="{E3E92729-F0A1-4ADA-8672-A5FF842A1DA4}" type="pres">
      <dgm:prSet presAssocID="{A681DD48-4702-4D24-933E-33775D532871}" presName="rect2" presStyleLbl="fgImgPlace1" presStyleIdx="2" presStyleCnt="5"/>
      <dgm:spPr/>
      <dgm:t>
        <a:bodyPr/>
        <a:lstStyle/>
        <a:p>
          <a:endParaRPr lang="fr-FR"/>
        </a:p>
      </dgm:t>
    </dgm:pt>
    <dgm:pt modelId="{CD1FE67E-8703-437D-BF12-16B5A74C8BEC}" type="pres">
      <dgm:prSet presAssocID="{42CC609A-7EDB-433F-AC0E-0AB08C0591B3}" presName="sibTrans" presStyleCnt="0"/>
      <dgm:spPr/>
      <dgm:t>
        <a:bodyPr/>
        <a:lstStyle/>
        <a:p>
          <a:endParaRPr lang="fr-FR"/>
        </a:p>
      </dgm:t>
    </dgm:pt>
    <dgm:pt modelId="{ECEA2D1D-943C-45D4-BC9D-49500835851E}" type="pres">
      <dgm:prSet presAssocID="{71566846-8B04-40A8-B791-A18B120DAA5C}" presName="composite" presStyleCnt="0"/>
      <dgm:spPr/>
      <dgm:t>
        <a:bodyPr/>
        <a:lstStyle/>
        <a:p>
          <a:endParaRPr lang="fr-FR"/>
        </a:p>
      </dgm:t>
    </dgm:pt>
    <dgm:pt modelId="{32F2CDEF-4E1D-4320-87D1-EE29111032DE}" type="pres">
      <dgm:prSet presAssocID="{71566846-8B04-40A8-B791-A18B120DAA5C}" presName="rect1" presStyleLbl="trAlignAcc1" presStyleIdx="3" presStyleCnt="5">
        <dgm:presLayoutVars>
          <dgm:bulletEnabled val="1"/>
        </dgm:presLayoutVars>
      </dgm:prSet>
      <dgm:spPr/>
      <dgm:t>
        <a:bodyPr/>
        <a:lstStyle/>
        <a:p>
          <a:endParaRPr lang="fr-FR"/>
        </a:p>
      </dgm:t>
    </dgm:pt>
    <dgm:pt modelId="{10AF7F54-BB07-4056-8585-D6E35B019407}" type="pres">
      <dgm:prSet presAssocID="{71566846-8B04-40A8-B791-A18B120DAA5C}" presName="rect2" presStyleLbl="fgImgPlace1" presStyleIdx="3" presStyleCnt="5"/>
      <dgm:spPr/>
      <dgm:t>
        <a:bodyPr/>
        <a:lstStyle/>
        <a:p>
          <a:endParaRPr lang="fr-FR"/>
        </a:p>
      </dgm:t>
    </dgm:pt>
    <dgm:pt modelId="{09D1531B-98E5-465D-8906-5A9618410D77}" type="pres">
      <dgm:prSet presAssocID="{AD4A8D1E-ACE8-417C-9D6E-BEB46D6353E3}" presName="sibTrans" presStyleCnt="0"/>
      <dgm:spPr/>
      <dgm:t>
        <a:bodyPr/>
        <a:lstStyle/>
        <a:p>
          <a:endParaRPr lang="fr-FR"/>
        </a:p>
      </dgm:t>
    </dgm:pt>
    <dgm:pt modelId="{3195B8E6-1B37-4725-B588-018F53243E48}" type="pres">
      <dgm:prSet presAssocID="{CF409FBD-6CC4-4CC7-BFBF-22A9E9026280}" presName="composite" presStyleCnt="0"/>
      <dgm:spPr/>
      <dgm:t>
        <a:bodyPr/>
        <a:lstStyle/>
        <a:p>
          <a:endParaRPr lang="fr-FR"/>
        </a:p>
      </dgm:t>
    </dgm:pt>
    <dgm:pt modelId="{BA148DD0-F5FB-40D3-A77C-64DED42A9680}" type="pres">
      <dgm:prSet presAssocID="{CF409FBD-6CC4-4CC7-BFBF-22A9E9026280}" presName="rect1" presStyleLbl="trAlignAcc1" presStyleIdx="4" presStyleCnt="5">
        <dgm:presLayoutVars>
          <dgm:bulletEnabled val="1"/>
        </dgm:presLayoutVars>
      </dgm:prSet>
      <dgm:spPr/>
      <dgm:t>
        <a:bodyPr/>
        <a:lstStyle/>
        <a:p>
          <a:endParaRPr lang="fr-FR"/>
        </a:p>
      </dgm:t>
    </dgm:pt>
    <dgm:pt modelId="{2A124A5D-8F4E-4416-B602-D199F64F0DE7}" type="pres">
      <dgm:prSet presAssocID="{CF409FBD-6CC4-4CC7-BFBF-22A9E9026280}" presName="rect2" presStyleLbl="fgImgPlace1" presStyleIdx="4" presStyleCnt="5"/>
      <dgm:spPr/>
      <dgm:t>
        <a:bodyPr/>
        <a:lstStyle/>
        <a:p>
          <a:endParaRPr lang="fr-FR"/>
        </a:p>
      </dgm:t>
    </dgm:pt>
  </dgm:ptLst>
  <dgm:cxnLst>
    <dgm:cxn modelId="{0D49FD92-BB38-4E43-95A5-52DE19B4C5A3}" type="presOf" srcId="{71566846-8B04-40A8-B791-A18B120DAA5C}" destId="{32F2CDEF-4E1D-4320-87D1-EE29111032DE}" srcOrd="0" destOrd="0" presId="urn:microsoft.com/office/officeart/2008/layout/PictureStrips"/>
    <dgm:cxn modelId="{C037CF0C-9146-4A31-911D-91F41E33B561}" type="presOf" srcId="{A681DD48-4702-4D24-933E-33775D532871}" destId="{279A2C78-5A3A-4363-AA2C-04851FBD6066}" srcOrd="0" destOrd="0" presId="urn:microsoft.com/office/officeart/2008/layout/PictureStrips"/>
    <dgm:cxn modelId="{65756A5A-B2A3-4C2F-B7E4-5B94E8D0BB7F}" srcId="{2BD5957E-1CB8-4CC2-9CD6-58F1390FC4FB}" destId="{4F898CF0-2DE1-48BF-858C-9628E6564D10}" srcOrd="0" destOrd="0" parTransId="{196B1269-1AA9-4824-8DE6-CEECB0C5E04B}" sibTransId="{C083470E-92B6-44D6-8B16-2C36CA0EC6D0}"/>
    <dgm:cxn modelId="{9D11DD5E-F75E-4DB8-B631-41F7916A8024}" srcId="{2BD5957E-1CB8-4CC2-9CD6-58F1390FC4FB}" destId="{FA621314-8DF4-4930-9BBE-E7DEB4403820}" srcOrd="1" destOrd="0" parTransId="{CF17BB9F-667B-4B89-9F1B-DFBFA3A62F48}" sibTransId="{064D6E05-2202-4FDB-8984-067AB11C8776}"/>
    <dgm:cxn modelId="{179AF9D7-2145-4875-846E-539629EA1BED}" type="presOf" srcId="{FA621314-8DF4-4930-9BBE-E7DEB4403820}" destId="{5AAE1163-08AA-46ED-9529-44828A152CB6}" srcOrd="0" destOrd="0" presId="urn:microsoft.com/office/officeart/2008/layout/PictureStrips"/>
    <dgm:cxn modelId="{9367214D-A040-48AD-A1BD-BDA2FF398C21}" srcId="{2BD5957E-1CB8-4CC2-9CD6-58F1390FC4FB}" destId="{71566846-8B04-40A8-B791-A18B120DAA5C}" srcOrd="3" destOrd="0" parTransId="{0D076E8D-F90A-4433-BBCF-C3428077AC67}" sibTransId="{AD4A8D1E-ACE8-417C-9D6E-BEB46D6353E3}"/>
    <dgm:cxn modelId="{2B518CC1-196A-4D63-88ED-9523472DD569}" srcId="{2BD5957E-1CB8-4CC2-9CD6-58F1390FC4FB}" destId="{CF409FBD-6CC4-4CC7-BFBF-22A9E9026280}" srcOrd="4" destOrd="0" parTransId="{92F5946D-3958-4DBC-8B6D-44DFAFA7B45B}" sibTransId="{219BC801-0B40-4230-86FC-2D05CEBC902E}"/>
    <dgm:cxn modelId="{A0318C8E-9100-49D7-AD81-D39C372B067D}" type="presOf" srcId="{4F898CF0-2DE1-48BF-858C-9628E6564D10}" destId="{4AAD2740-8B2B-4680-89A0-223D2D5C46D5}" srcOrd="0" destOrd="0" presId="urn:microsoft.com/office/officeart/2008/layout/PictureStrips"/>
    <dgm:cxn modelId="{2C90AA8F-D908-480F-B844-41EBDBBB0573}" type="presOf" srcId="{CF409FBD-6CC4-4CC7-BFBF-22A9E9026280}" destId="{BA148DD0-F5FB-40D3-A77C-64DED42A9680}" srcOrd="0" destOrd="0" presId="urn:microsoft.com/office/officeart/2008/layout/PictureStrips"/>
    <dgm:cxn modelId="{B57B5656-6E5E-4036-BFBD-C3147468706A}" type="presOf" srcId="{2BD5957E-1CB8-4CC2-9CD6-58F1390FC4FB}" destId="{AA525738-4EC3-4082-A5B9-ED088B3B479A}" srcOrd="0" destOrd="0" presId="urn:microsoft.com/office/officeart/2008/layout/PictureStrips"/>
    <dgm:cxn modelId="{6CE11552-554C-43AE-BD23-9B3141D8DD45}" srcId="{2BD5957E-1CB8-4CC2-9CD6-58F1390FC4FB}" destId="{A681DD48-4702-4D24-933E-33775D532871}" srcOrd="2" destOrd="0" parTransId="{3B437406-02B8-406E-A6C6-954CE47DE77A}" sibTransId="{42CC609A-7EDB-433F-AC0E-0AB08C0591B3}"/>
    <dgm:cxn modelId="{8D48A5A0-CCE9-411B-AD18-44D65FFDFBAB}" type="presParOf" srcId="{AA525738-4EC3-4082-A5B9-ED088B3B479A}" destId="{41AF9E3E-FA73-448A-B405-1037088E52FB}" srcOrd="0" destOrd="0" presId="urn:microsoft.com/office/officeart/2008/layout/PictureStrips"/>
    <dgm:cxn modelId="{EB907C84-A068-4644-80C3-D08AE151C47B}" type="presParOf" srcId="{41AF9E3E-FA73-448A-B405-1037088E52FB}" destId="{4AAD2740-8B2B-4680-89A0-223D2D5C46D5}" srcOrd="0" destOrd="0" presId="urn:microsoft.com/office/officeart/2008/layout/PictureStrips"/>
    <dgm:cxn modelId="{0D26CB78-78C6-4C1E-8CBC-6FDFFF3126EF}" type="presParOf" srcId="{41AF9E3E-FA73-448A-B405-1037088E52FB}" destId="{87465755-740C-4286-B275-200C75FF8EAC}" srcOrd="1" destOrd="0" presId="urn:microsoft.com/office/officeart/2008/layout/PictureStrips"/>
    <dgm:cxn modelId="{E06F50EF-88D3-45C8-8ABE-26F7AE10679B}" type="presParOf" srcId="{AA525738-4EC3-4082-A5B9-ED088B3B479A}" destId="{163EA2F7-E968-4F14-BB93-E9F2D4CD3824}" srcOrd="1" destOrd="0" presId="urn:microsoft.com/office/officeart/2008/layout/PictureStrips"/>
    <dgm:cxn modelId="{E3934178-0551-4715-83CA-0FFCFA32CF3C}" type="presParOf" srcId="{AA525738-4EC3-4082-A5B9-ED088B3B479A}" destId="{2500DED1-F799-45CF-9E80-366D08107220}" srcOrd="2" destOrd="0" presId="urn:microsoft.com/office/officeart/2008/layout/PictureStrips"/>
    <dgm:cxn modelId="{313EB577-9009-4FB8-9248-C4E79E2D4C2A}" type="presParOf" srcId="{2500DED1-F799-45CF-9E80-366D08107220}" destId="{5AAE1163-08AA-46ED-9529-44828A152CB6}" srcOrd="0" destOrd="0" presId="urn:microsoft.com/office/officeart/2008/layout/PictureStrips"/>
    <dgm:cxn modelId="{C73617B6-B10C-412D-B921-2112A8745AB8}" type="presParOf" srcId="{2500DED1-F799-45CF-9E80-366D08107220}" destId="{DC353FBA-BAD5-48A8-BC4B-E43B9A0328C2}" srcOrd="1" destOrd="0" presId="urn:microsoft.com/office/officeart/2008/layout/PictureStrips"/>
    <dgm:cxn modelId="{74FCDD3F-FF20-42FB-8745-19D6BC07D9BF}" type="presParOf" srcId="{AA525738-4EC3-4082-A5B9-ED088B3B479A}" destId="{B00DEBA8-8B3D-42EB-BB47-727D86D34541}" srcOrd="3" destOrd="0" presId="urn:microsoft.com/office/officeart/2008/layout/PictureStrips"/>
    <dgm:cxn modelId="{2E7CE7F9-9828-4D4A-8310-04851152A1FE}" type="presParOf" srcId="{AA525738-4EC3-4082-A5B9-ED088B3B479A}" destId="{66F46376-B1B7-4A50-B843-BD3468A4C61D}" srcOrd="4" destOrd="0" presId="urn:microsoft.com/office/officeart/2008/layout/PictureStrips"/>
    <dgm:cxn modelId="{2F2DBC99-3756-4803-8FAD-938291EAC3BA}" type="presParOf" srcId="{66F46376-B1B7-4A50-B843-BD3468A4C61D}" destId="{279A2C78-5A3A-4363-AA2C-04851FBD6066}" srcOrd="0" destOrd="0" presId="urn:microsoft.com/office/officeart/2008/layout/PictureStrips"/>
    <dgm:cxn modelId="{3FA5A7F1-3B06-424C-B995-1F2849312E2E}" type="presParOf" srcId="{66F46376-B1B7-4A50-B843-BD3468A4C61D}" destId="{E3E92729-F0A1-4ADA-8672-A5FF842A1DA4}" srcOrd="1" destOrd="0" presId="urn:microsoft.com/office/officeart/2008/layout/PictureStrips"/>
    <dgm:cxn modelId="{E484687E-5F9C-43C7-B0D0-479A0D558E2D}" type="presParOf" srcId="{AA525738-4EC3-4082-A5B9-ED088B3B479A}" destId="{CD1FE67E-8703-437D-BF12-16B5A74C8BEC}" srcOrd="5" destOrd="0" presId="urn:microsoft.com/office/officeart/2008/layout/PictureStrips"/>
    <dgm:cxn modelId="{938D9FBE-F77F-490C-AEE2-79E0E0C1A8A3}" type="presParOf" srcId="{AA525738-4EC3-4082-A5B9-ED088B3B479A}" destId="{ECEA2D1D-943C-45D4-BC9D-49500835851E}" srcOrd="6" destOrd="0" presId="urn:microsoft.com/office/officeart/2008/layout/PictureStrips"/>
    <dgm:cxn modelId="{F5AD099F-8EB2-4A77-90C0-73E041C2FB54}" type="presParOf" srcId="{ECEA2D1D-943C-45D4-BC9D-49500835851E}" destId="{32F2CDEF-4E1D-4320-87D1-EE29111032DE}" srcOrd="0" destOrd="0" presId="urn:microsoft.com/office/officeart/2008/layout/PictureStrips"/>
    <dgm:cxn modelId="{A3E849D2-E6E0-48B2-8040-F339C1F6249C}" type="presParOf" srcId="{ECEA2D1D-943C-45D4-BC9D-49500835851E}" destId="{10AF7F54-BB07-4056-8585-D6E35B019407}" srcOrd="1" destOrd="0" presId="urn:microsoft.com/office/officeart/2008/layout/PictureStrips"/>
    <dgm:cxn modelId="{49EE6847-8126-4F90-B05C-2636845F27D1}" type="presParOf" srcId="{AA525738-4EC3-4082-A5B9-ED088B3B479A}" destId="{09D1531B-98E5-465D-8906-5A9618410D77}" srcOrd="7" destOrd="0" presId="urn:microsoft.com/office/officeart/2008/layout/PictureStrips"/>
    <dgm:cxn modelId="{69475A82-9375-404A-8B8D-562D1313595D}" type="presParOf" srcId="{AA525738-4EC3-4082-A5B9-ED088B3B479A}" destId="{3195B8E6-1B37-4725-B588-018F53243E48}" srcOrd="8" destOrd="0" presId="urn:microsoft.com/office/officeart/2008/layout/PictureStrips"/>
    <dgm:cxn modelId="{75619354-A360-4729-8302-8126FE6F542F}" type="presParOf" srcId="{3195B8E6-1B37-4725-B588-018F53243E48}" destId="{BA148DD0-F5FB-40D3-A77C-64DED42A9680}" srcOrd="0" destOrd="0" presId="urn:microsoft.com/office/officeart/2008/layout/PictureStrips"/>
    <dgm:cxn modelId="{68B359B5-52C0-4CCE-A5A9-6AB81B029A6F}" type="presParOf" srcId="{3195B8E6-1B37-4725-B588-018F53243E48}" destId="{2A124A5D-8F4E-4416-B602-D199F64F0DE7}"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5672332-1A58-4740-BB16-202D837927C2}"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fr-FR"/>
        </a:p>
      </dgm:t>
    </dgm:pt>
    <dgm:pt modelId="{A4D43D3C-2DC1-4A2F-AAF6-D9BA20B47419}">
      <dgm:prSet custT="1"/>
      <dgm:spPr/>
      <dgm:t>
        <a:bodyPr/>
        <a:lstStyle/>
        <a:p>
          <a:pPr rtl="0"/>
          <a:r>
            <a:rPr lang="fr-FR" sz="1800" dirty="0" smtClean="0"/>
            <a:t>Lettre du 5 novembre 2012: Les 11 problématiques à prendre en charge :</a:t>
          </a:r>
          <a:endParaRPr lang="fr-FR" sz="1800" dirty="0"/>
        </a:p>
      </dgm:t>
    </dgm:pt>
    <dgm:pt modelId="{1B7BFEDF-87A0-424C-B941-CDDAB873D14B}" type="parTrans" cxnId="{094FC20D-27E1-4B65-A9D7-F2038D054F76}">
      <dgm:prSet/>
      <dgm:spPr/>
      <dgm:t>
        <a:bodyPr/>
        <a:lstStyle/>
        <a:p>
          <a:endParaRPr lang="fr-FR" sz="1800"/>
        </a:p>
      </dgm:t>
    </dgm:pt>
    <dgm:pt modelId="{E015F54B-2BB9-4543-A06C-6FFCE9D13D14}" type="sibTrans" cxnId="{094FC20D-27E1-4B65-A9D7-F2038D054F76}">
      <dgm:prSet/>
      <dgm:spPr/>
      <dgm:t>
        <a:bodyPr/>
        <a:lstStyle/>
        <a:p>
          <a:endParaRPr lang="fr-FR" sz="1800"/>
        </a:p>
      </dgm:t>
    </dgm:pt>
    <dgm:pt modelId="{D30A723A-E09D-4CFB-A35C-C7FCD58DFA57}" type="pres">
      <dgm:prSet presAssocID="{55672332-1A58-4740-BB16-202D837927C2}" presName="linear" presStyleCnt="0">
        <dgm:presLayoutVars>
          <dgm:animLvl val="lvl"/>
          <dgm:resizeHandles val="exact"/>
        </dgm:presLayoutVars>
      </dgm:prSet>
      <dgm:spPr/>
      <dgm:t>
        <a:bodyPr/>
        <a:lstStyle/>
        <a:p>
          <a:endParaRPr lang="fr-FR"/>
        </a:p>
      </dgm:t>
    </dgm:pt>
    <dgm:pt modelId="{F1D96A2C-7A31-4ECE-BE2C-3B91D026CB7B}" type="pres">
      <dgm:prSet presAssocID="{A4D43D3C-2DC1-4A2F-AAF6-D9BA20B47419}" presName="parentText" presStyleLbl="node1" presStyleIdx="0" presStyleCnt="1" custLinFactNeighborY="-37143">
        <dgm:presLayoutVars>
          <dgm:chMax val="0"/>
          <dgm:bulletEnabled val="1"/>
        </dgm:presLayoutVars>
      </dgm:prSet>
      <dgm:spPr/>
      <dgm:t>
        <a:bodyPr/>
        <a:lstStyle/>
        <a:p>
          <a:endParaRPr lang="fr-FR"/>
        </a:p>
      </dgm:t>
    </dgm:pt>
  </dgm:ptLst>
  <dgm:cxnLst>
    <dgm:cxn modelId="{8127113D-3FC0-4DC7-AB9C-FEDA2577CED6}" type="presOf" srcId="{A4D43D3C-2DC1-4A2F-AAF6-D9BA20B47419}" destId="{F1D96A2C-7A31-4ECE-BE2C-3B91D026CB7B}" srcOrd="0" destOrd="0" presId="urn:microsoft.com/office/officeart/2005/8/layout/vList2"/>
    <dgm:cxn modelId="{094FC20D-27E1-4B65-A9D7-F2038D054F76}" srcId="{55672332-1A58-4740-BB16-202D837927C2}" destId="{A4D43D3C-2DC1-4A2F-AAF6-D9BA20B47419}" srcOrd="0" destOrd="0" parTransId="{1B7BFEDF-87A0-424C-B941-CDDAB873D14B}" sibTransId="{E015F54B-2BB9-4543-A06C-6FFCE9D13D14}"/>
    <dgm:cxn modelId="{48E83862-3EE5-4D55-B8A8-0FE5B5E65A46}" type="presOf" srcId="{55672332-1A58-4740-BB16-202D837927C2}" destId="{D30A723A-E09D-4CFB-A35C-C7FCD58DFA57}" srcOrd="0" destOrd="0" presId="urn:microsoft.com/office/officeart/2005/8/layout/vList2"/>
    <dgm:cxn modelId="{044C79A8-5F4F-48A0-8586-65D2FCAB99BD}" type="presParOf" srcId="{D30A723A-E09D-4CFB-A35C-C7FCD58DFA57}" destId="{F1D96A2C-7A31-4ECE-BE2C-3B91D026CB7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8C001F1B-CBB2-4FA6-A414-E7D534A66505}" type="doc">
      <dgm:prSet loTypeId="urn:microsoft.com/office/officeart/2008/layout/AlternatingHexagons" loCatId="list" qsTypeId="urn:microsoft.com/office/officeart/2005/8/quickstyle/simple1" qsCatId="simple" csTypeId="urn:microsoft.com/office/officeart/2005/8/colors/colorful5" csCatId="colorful" phldr="1"/>
      <dgm:spPr/>
      <dgm:t>
        <a:bodyPr/>
        <a:lstStyle/>
        <a:p>
          <a:endParaRPr lang="fr-FR"/>
        </a:p>
      </dgm:t>
    </dgm:pt>
    <dgm:pt modelId="{526CCE36-7C1A-45ED-A6C4-C23BEEA104CD}">
      <dgm:prSet custT="1"/>
      <dgm:spPr/>
      <dgm:t>
        <a:bodyPr/>
        <a:lstStyle/>
        <a:p>
          <a:pPr rtl="0"/>
          <a:r>
            <a:rPr lang="fr-FR" sz="1800" dirty="0" smtClean="0">
              <a:solidFill>
                <a:srgbClr val="FF0000"/>
              </a:solidFill>
              <a:latin typeface="Arial Black" panose="020B0A04020102020204" pitchFamily="34" charset="0"/>
            </a:rPr>
            <a:t>du Gouvernement et </a:t>
          </a:r>
          <a:endParaRPr lang="fr-FR" sz="1800" dirty="0">
            <a:solidFill>
              <a:srgbClr val="FF0000"/>
            </a:solidFill>
            <a:latin typeface="Arial Black" panose="020B0A04020102020204" pitchFamily="34" charset="0"/>
          </a:endParaRPr>
        </a:p>
      </dgm:t>
    </dgm:pt>
    <dgm:pt modelId="{C78A979A-7428-446D-9B73-B916F2A9BB44}" type="parTrans" cxnId="{FF22C7CC-C43F-489D-8B51-53954BA2F198}">
      <dgm:prSet/>
      <dgm:spPr/>
      <dgm:t>
        <a:bodyPr/>
        <a:lstStyle/>
        <a:p>
          <a:endParaRPr lang="fr-FR" sz="4800">
            <a:solidFill>
              <a:srgbClr val="FF0000"/>
            </a:solidFill>
            <a:latin typeface="Arial Black" panose="020B0A04020102020204" pitchFamily="34" charset="0"/>
          </a:endParaRPr>
        </a:p>
      </dgm:t>
    </dgm:pt>
    <dgm:pt modelId="{4BE24CB0-E6E9-488F-A098-B6DB7B1AB7F5}" type="sibTrans" cxnId="{FF22C7CC-C43F-489D-8B51-53954BA2F198}">
      <dgm:prSet custT="1"/>
      <dgm:spPr/>
      <dgm:t>
        <a:bodyPr/>
        <a:lstStyle/>
        <a:p>
          <a:endParaRPr lang="fr-FR" sz="8000" dirty="0">
            <a:solidFill>
              <a:srgbClr val="FF0000"/>
            </a:solidFill>
            <a:latin typeface="Arial Black" panose="020B0A04020102020204" pitchFamily="34" charset="0"/>
          </a:endParaRPr>
        </a:p>
      </dgm:t>
    </dgm:pt>
    <dgm:pt modelId="{2D89B045-9E06-4E40-8378-AC8336B30301}">
      <dgm:prSet custT="1"/>
      <dgm:spPr/>
      <dgm:t>
        <a:bodyPr/>
        <a:lstStyle/>
        <a:p>
          <a:pPr rtl="0"/>
          <a:r>
            <a:rPr lang="fr-FR" sz="1800" dirty="0" smtClean="0">
              <a:solidFill>
                <a:srgbClr val="FF0000"/>
              </a:solidFill>
              <a:latin typeface="Arial Black" panose="020B0A04020102020204" pitchFamily="34" charset="0"/>
            </a:rPr>
            <a:t>de la CNRI</a:t>
          </a:r>
          <a:endParaRPr lang="fr-FR" sz="1800" dirty="0">
            <a:solidFill>
              <a:srgbClr val="FF0000"/>
            </a:solidFill>
            <a:latin typeface="Arial Black" panose="020B0A04020102020204" pitchFamily="34" charset="0"/>
          </a:endParaRPr>
        </a:p>
      </dgm:t>
    </dgm:pt>
    <dgm:pt modelId="{B2305099-1AAA-4ED0-BF2C-1DB92952AD66}" type="parTrans" cxnId="{753A1DE8-0D0C-4972-93E4-651EC8F4D01E}">
      <dgm:prSet/>
      <dgm:spPr/>
      <dgm:t>
        <a:bodyPr/>
        <a:lstStyle/>
        <a:p>
          <a:endParaRPr lang="fr-FR" sz="4800">
            <a:solidFill>
              <a:srgbClr val="FF0000"/>
            </a:solidFill>
            <a:latin typeface="Arial Black" panose="020B0A04020102020204" pitchFamily="34" charset="0"/>
          </a:endParaRPr>
        </a:p>
      </dgm:t>
    </dgm:pt>
    <dgm:pt modelId="{A9DA7530-9B6C-4B5E-AEF3-42A019D174ED}" type="sibTrans" cxnId="{753A1DE8-0D0C-4972-93E4-651EC8F4D01E}">
      <dgm:prSet custT="1"/>
      <dgm:spPr/>
      <dgm:t>
        <a:bodyPr/>
        <a:lstStyle/>
        <a:p>
          <a:endParaRPr lang="fr-FR" sz="8000" dirty="0">
            <a:solidFill>
              <a:srgbClr val="FF0000"/>
            </a:solidFill>
            <a:latin typeface="Arial Black" panose="020B0A04020102020204" pitchFamily="34" charset="0"/>
          </a:endParaRPr>
        </a:p>
      </dgm:t>
    </dgm:pt>
    <dgm:pt modelId="{B046E9F7-EC75-4C11-ACC9-D3D1FCA7C1FA}" type="pres">
      <dgm:prSet presAssocID="{8C001F1B-CBB2-4FA6-A414-E7D534A66505}" presName="Name0" presStyleCnt="0">
        <dgm:presLayoutVars>
          <dgm:chMax/>
          <dgm:chPref/>
          <dgm:dir/>
          <dgm:animLvl val="lvl"/>
        </dgm:presLayoutVars>
      </dgm:prSet>
      <dgm:spPr/>
      <dgm:t>
        <a:bodyPr/>
        <a:lstStyle/>
        <a:p>
          <a:endParaRPr lang="fr-FR"/>
        </a:p>
      </dgm:t>
    </dgm:pt>
    <dgm:pt modelId="{A7567FD6-E94E-4B49-95B6-42403259BEB5}" type="pres">
      <dgm:prSet presAssocID="{526CCE36-7C1A-45ED-A6C4-C23BEEA104CD}" presName="composite" presStyleCnt="0"/>
      <dgm:spPr/>
    </dgm:pt>
    <dgm:pt modelId="{FE0EB52E-B35B-41B3-A5F6-86562F361AE0}" type="pres">
      <dgm:prSet presAssocID="{526CCE36-7C1A-45ED-A6C4-C23BEEA104CD}" presName="Parent1" presStyleLbl="node1" presStyleIdx="0" presStyleCnt="4" custScaleX="289838" custLinFactNeighborX="46001" custLinFactNeighborY="-80">
        <dgm:presLayoutVars>
          <dgm:chMax val="1"/>
          <dgm:chPref val="1"/>
          <dgm:bulletEnabled val="1"/>
        </dgm:presLayoutVars>
      </dgm:prSet>
      <dgm:spPr/>
      <dgm:t>
        <a:bodyPr/>
        <a:lstStyle/>
        <a:p>
          <a:endParaRPr lang="fr-FR"/>
        </a:p>
      </dgm:t>
    </dgm:pt>
    <dgm:pt modelId="{AE8DBD13-7450-4D26-8C89-0E6C40B6CED1}" type="pres">
      <dgm:prSet presAssocID="{526CCE36-7C1A-45ED-A6C4-C23BEEA104CD}" presName="Childtext1" presStyleLbl="revTx" presStyleIdx="0" presStyleCnt="2">
        <dgm:presLayoutVars>
          <dgm:chMax val="0"/>
          <dgm:chPref val="0"/>
          <dgm:bulletEnabled val="1"/>
        </dgm:presLayoutVars>
      </dgm:prSet>
      <dgm:spPr/>
    </dgm:pt>
    <dgm:pt modelId="{F79C7BDF-E42A-4B22-B808-94826DE5B573}" type="pres">
      <dgm:prSet presAssocID="{526CCE36-7C1A-45ED-A6C4-C23BEEA104CD}" presName="BalanceSpacing" presStyleCnt="0"/>
      <dgm:spPr/>
    </dgm:pt>
    <dgm:pt modelId="{2794BFB5-C351-4166-B7AF-1904254444D7}" type="pres">
      <dgm:prSet presAssocID="{526CCE36-7C1A-45ED-A6C4-C23BEEA104CD}" presName="BalanceSpacing1" presStyleCnt="0"/>
      <dgm:spPr/>
    </dgm:pt>
    <dgm:pt modelId="{C71EFCD6-FFF0-4836-9B7D-770B32FE6DBB}" type="pres">
      <dgm:prSet presAssocID="{4BE24CB0-E6E9-488F-A098-B6DB7B1AB7F5}" presName="Accent1Text" presStyleLbl="node1" presStyleIdx="1" presStyleCnt="4" custScaleX="279799" custLinFactX="-44566" custLinFactNeighborX="-100000" custLinFactNeighborY="-80"/>
      <dgm:spPr/>
      <dgm:t>
        <a:bodyPr/>
        <a:lstStyle/>
        <a:p>
          <a:endParaRPr lang="fr-FR"/>
        </a:p>
      </dgm:t>
    </dgm:pt>
    <dgm:pt modelId="{6FF75DD3-97EB-466E-B76A-3822400041A4}" type="pres">
      <dgm:prSet presAssocID="{4BE24CB0-E6E9-488F-A098-B6DB7B1AB7F5}" presName="spaceBetweenRectangles" presStyleCnt="0"/>
      <dgm:spPr/>
    </dgm:pt>
    <dgm:pt modelId="{0EFA0B42-5B65-4565-A267-E6ECEAC06FAD}" type="pres">
      <dgm:prSet presAssocID="{2D89B045-9E06-4E40-8378-AC8336B30301}" presName="composite" presStyleCnt="0"/>
      <dgm:spPr/>
    </dgm:pt>
    <dgm:pt modelId="{BF6DB803-9837-43D3-B9BA-3ABEEC60FB57}" type="pres">
      <dgm:prSet presAssocID="{2D89B045-9E06-4E40-8378-AC8336B30301}" presName="Parent1" presStyleLbl="node1" presStyleIdx="2" presStyleCnt="4" custScaleX="286811" custLinFactNeighborX="-39272" custLinFactNeighborY="-918">
        <dgm:presLayoutVars>
          <dgm:chMax val="1"/>
          <dgm:chPref val="1"/>
          <dgm:bulletEnabled val="1"/>
        </dgm:presLayoutVars>
      </dgm:prSet>
      <dgm:spPr/>
      <dgm:t>
        <a:bodyPr/>
        <a:lstStyle/>
        <a:p>
          <a:endParaRPr lang="fr-FR"/>
        </a:p>
      </dgm:t>
    </dgm:pt>
    <dgm:pt modelId="{0DD7F7F8-5921-49AF-93A3-ED0715B5161A}" type="pres">
      <dgm:prSet presAssocID="{2D89B045-9E06-4E40-8378-AC8336B30301}" presName="Childtext1" presStyleLbl="revTx" presStyleIdx="1" presStyleCnt="2">
        <dgm:presLayoutVars>
          <dgm:chMax val="0"/>
          <dgm:chPref val="0"/>
          <dgm:bulletEnabled val="1"/>
        </dgm:presLayoutVars>
      </dgm:prSet>
      <dgm:spPr/>
    </dgm:pt>
    <dgm:pt modelId="{345D0E7D-D0A0-4686-8496-9E9785E5C653}" type="pres">
      <dgm:prSet presAssocID="{2D89B045-9E06-4E40-8378-AC8336B30301}" presName="BalanceSpacing" presStyleCnt="0"/>
      <dgm:spPr/>
    </dgm:pt>
    <dgm:pt modelId="{263F4D89-445C-4551-BE8A-E38D4CD0B4B7}" type="pres">
      <dgm:prSet presAssocID="{2D89B045-9E06-4E40-8378-AC8336B30301}" presName="BalanceSpacing1" presStyleCnt="0"/>
      <dgm:spPr/>
    </dgm:pt>
    <dgm:pt modelId="{A1170FC9-F456-4071-8FF7-FD21E83BD6FE}" type="pres">
      <dgm:prSet presAssocID="{A9DA7530-9B6C-4B5E-AEF3-42A019D174ED}" presName="Accent1Text" presStyleLbl="node1" presStyleIdx="3" presStyleCnt="4" custScaleX="273271" custLinFactX="50590" custLinFactNeighborX="100000" custLinFactNeighborY="5023"/>
      <dgm:spPr/>
      <dgm:t>
        <a:bodyPr/>
        <a:lstStyle/>
        <a:p>
          <a:endParaRPr lang="fr-FR"/>
        </a:p>
      </dgm:t>
    </dgm:pt>
  </dgm:ptLst>
  <dgm:cxnLst>
    <dgm:cxn modelId="{488AF357-8C80-49D6-BEA8-AD2012EA62B7}" type="presOf" srcId="{4BE24CB0-E6E9-488F-A098-B6DB7B1AB7F5}" destId="{C71EFCD6-FFF0-4836-9B7D-770B32FE6DBB}" srcOrd="0" destOrd="0" presId="urn:microsoft.com/office/officeart/2008/layout/AlternatingHexagons"/>
    <dgm:cxn modelId="{FF22C7CC-C43F-489D-8B51-53954BA2F198}" srcId="{8C001F1B-CBB2-4FA6-A414-E7D534A66505}" destId="{526CCE36-7C1A-45ED-A6C4-C23BEEA104CD}" srcOrd="0" destOrd="0" parTransId="{C78A979A-7428-446D-9B73-B916F2A9BB44}" sibTransId="{4BE24CB0-E6E9-488F-A098-B6DB7B1AB7F5}"/>
    <dgm:cxn modelId="{9E775D81-4816-4CFB-9126-D327DEC594EA}" type="presOf" srcId="{2D89B045-9E06-4E40-8378-AC8336B30301}" destId="{BF6DB803-9837-43D3-B9BA-3ABEEC60FB57}" srcOrd="0" destOrd="0" presId="urn:microsoft.com/office/officeart/2008/layout/AlternatingHexagons"/>
    <dgm:cxn modelId="{72724080-55E7-4FB9-813A-D001F785C6C8}" type="presOf" srcId="{526CCE36-7C1A-45ED-A6C4-C23BEEA104CD}" destId="{FE0EB52E-B35B-41B3-A5F6-86562F361AE0}" srcOrd="0" destOrd="0" presId="urn:microsoft.com/office/officeart/2008/layout/AlternatingHexagons"/>
    <dgm:cxn modelId="{C0A938DA-A08F-41C2-8BFD-D4D250286D3C}" type="presOf" srcId="{8C001F1B-CBB2-4FA6-A414-E7D534A66505}" destId="{B046E9F7-EC75-4C11-ACC9-D3D1FCA7C1FA}" srcOrd="0" destOrd="0" presId="urn:microsoft.com/office/officeart/2008/layout/AlternatingHexagons"/>
    <dgm:cxn modelId="{4A463087-122F-4C39-8694-D2C93A8DCFA3}" type="presOf" srcId="{A9DA7530-9B6C-4B5E-AEF3-42A019D174ED}" destId="{A1170FC9-F456-4071-8FF7-FD21E83BD6FE}" srcOrd="0" destOrd="0" presId="urn:microsoft.com/office/officeart/2008/layout/AlternatingHexagons"/>
    <dgm:cxn modelId="{753A1DE8-0D0C-4972-93E4-651EC8F4D01E}" srcId="{8C001F1B-CBB2-4FA6-A414-E7D534A66505}" destId="{2D89B045-9E06-4E40-8378-AC8336B30301}" srcOrd="1" destOrd="0" parTransId="{B2305099-1AAA-4ED0-BF2C-1DB92952AD66}" sibTransId="{A9DA7530-9B6C-4B5E-AEF3-42A019D174ED}"/>
    <dgm:cxn modelId="{9D485A03-CBC9-4519-9968-D5ABC5DC4F28}" type="presParOf" srcId="{B046E9F7-EC75-4C11-ACC9-D3D1FCA7C1FA}" destId="{A7567FD6-E94E-4B49-95B6-42403259BEB5}" srcOrd="0" destOrd="0" presId="urn:microsoft.com/office/officeart/2008/layout/AlternatingHexagons"/>
    <dgm:cxn modelId="{04244700-7D01-4A03-8176-005149F4FA60}" type="presParOf" srcId="{A7567FD6-E94E-4B49-95B6-42403259BEB5}" destId="{FE0EB52E-B35B-41B3-A5F6-86562F361AE0}" srcOrd="0" destOrd="0" presId="urn:microsoft.com/office/officeart/2008/layout/AlternatingHexagons"/>
    <dgm:cxn modelId="{AEBCF7D3-85F2-43E4-87FB-3146CFAC5498}" type="presParOf" srcId="{A7567FD6-E94E-4B49-95B6-42403259BEB5}" destId="{AE8DBD13-7450-4D26-8C89-0E6C40B6CED1}" srcOrd="1" destOrd="0" presId="urn:microsoft.com/office/officeart/2008/layout/AlternatingHexagons"/>
    <dgm:cxn modelId="{B1ADDC3E-CF4B-4C8F-90EB-0D9B299EA6EC}" type="presParOf" srcId="{A7567FD6-E94E-4B49-95B6-42403259BEB5}" destId="{F79C7BDF-E42A-4B22-B808-94826DE5B573}" srcOrd="2" destOrd="0" presId="urn:microsoft.com/office/officeart/2008/layout/AlternatingHexagons"/>
    <dgm:cxn modelId="{08BA7F9D-D0FB-4C21-853D-8FAFEEDB027D}" type="presParOf" srcId="{A7567FD6-E94E-4B49-95B6-42403259BEB5}" destId="{2794BFB5-C351-4166-B7AF-1904254444D7}" srcOrd="3" destOrd="0" presId="urn:microsoft.com/office/officeart/2008/layout/AlternatingHexagons"/>
    <dgm:cxn modelId="{286C22A3-CBAB-41C8-A413-BF9EA054B2FB}" type="presParOf" srcId="{A7567FD6-E94E-4B49-95B6-42403259BEB5}" destId="{C71EFCD6-FFF0-4836-9B7D-770B32FE6DBB}" srcOrd="4" destOrd="0" presId="urn:microsoft.com/office/officeart/2008/layout/AlternatingHexagons"/>
    <dgm:cxn modelId="{E6FD1320-41F1-4564-921A-C91021A76189}" type="presParOf" srcId="{B046E9F7-EC75-4C11-ACC9-D3D1FCA7C1FA}" destId="{6FF75DD3-97EB-466E-B76A-3822400041A4}" srcOrd="1" destOrd="0" presId="urn:microsoft.com/office/officeart/2008/layout/AlternatingHexagons"/>
    <dgm:cxn modelId="{48A388D5-D0BD-4994-8BB5-AA92ADF355C6}" type="presParOf" srcId="{B046E9F7-EC75-4C11-ACC9-D3D1FCA7C1FA}" destId="{0EFA0B42-5B65-4565-A267-E6ECEAC06FAD}" srcOrd="2" destOrd="0" presId="urn:microsoft.com/office/officeart/2008/layout/AlternatingHexagons"/>
    <dgm:cxn modelId="{39A6BC79-3A5E-4D8A-92AA-D7C083580D99}" type="presParOf" srcId="{0EFA0B42-5B65-4565-A267-E6ECEAC06FAD}" destId="{BF6DB803-9837-43D3-B9BA-3ABEEC60FB57}" srcOrd="0" destOrd="0" presId="urn:microsoft.com/office/officeart/2008/layout/AlternatingHexagons"/>
    <dgm:cxn modelId="{92A274D0-00B2-4219-8F24-D22D0AB928DB}" type="presParOf" srcId="{0EFA0B42-5B65-4565-A267-E6ECEAC06FAD}" destId="{0DD7F7F8-5921-49AF-93A3-ED0715B5161A}" srcOrd="1" destOrd="0" presId="urn:microsoft.com/office/officeart/2008/layout/AlternatingHexagons"/>
    <dgm:cxn modelId="{3F547365-608F-424E-8A77-72B3E10D4D4A}" type="presParOf" srcId="{0EFA0B42-5B65-4565-A267-E6ECEAC06FAD}" destId="{345D0E7D-D0A0-4686-8496-9E9785E5C653}" srcOrd="2" destOrd="0" presId="urn:microsoft.com/office/officeart/2008/layout/AlternatingHexagons"/>
    <dgm:cxn modelId="{085508F3-2E4F-4114-A88E-E8BE5BEEA69B}" type="presParOf" srcId="{0EFA0B42-5B65-4565-A267-E6ECEAC06FAD}" destId="{263F4D89-445C-4551-BE8A-E38D4CD0B4B7}" srcOrd="3" destOrd="0" presId="urn:microsoft.com/office/officeart/2008/layout/AlternatingHexagons"/>
    <dgm:cxn modelId="{83A47113-4DED-49CF-8310-4FFBEC495D4B}" type="presParOf" srcId="{0EFA0B42-5B65-4565-A267-E6ECEAC06FAD}" destId="{A1170FC9-F456-4071-8FF7-FD21E83BD6FE}"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1BF6E3B-D030-4380-B7D2-C1714D41CDAA}" type="doc">
      <dgm:prSet loTypeId="urn:microsoft.com/office/officeart/2009/3/layout/RandomtoResultProcess" loCatId="process" qsTypeId="urn:microsoft.com/office/officeart/2005/8/quickstyle/simple1" qsCatId="simple" csTypeId="urn:microsoft.com/office/officeart/2005/8/colors/colorful5" csCatId="colorful" phldr="1"/>
      <dgm:spPr/>
      <dgm:t>
        <a:bodyPr/>
        <a:lstStyle/>
        <a:p>
          <a:endParaRPr lang="fr-FR"/>
        </a:p>
      </dgm:t>
    </dgm:pt>
    <dgm:pt modelId="{7F8E34A5-748C-406A-AD3A-35616603828E}">
      <dgm:prSet custT="1"/>
      <dgm:spPr/>
      <dgm:t>
        <a:bodyPr/>
        <a:lstStyle/>
        <a:p>
          <a:pPr rtl="0"/>
          <a:r>
            <a:rPr lang="fr-FR" sz="2000" dirty="0" smtClean="0">
              <a:latin typeface="Berlin Sans FB" panose="020E0602020502020306" pitchFamily="34" charset="0"/>
            </a:rPr>
            <a:t>Présenter les propositions du Gouvernement</a:t>
          </a:r>
          <a:endParaRPr lang="fr-FR" sz="2000" dirty="0">
            <a:latin typeface="Berlin Sans FB" panose="020E0602020502020306" pitchFamily="34" charset="0"/>
          </a:endParaRPr>
        </a:p>
      </dgm:t>
    </dgm:pt>
    <dgm:pt modelId="{4F470A1D-7F1C-4E8F-905C-8D81A55A9162}" type="parTrans" cxnId="{C5943615-232B-42E7-B9BC-1129E3971507}">
      <dgm:prSet/>
      <dgm:spPr/>
      <dgm:t>
        <a:bodyPr/>
        <a:lstStyle/>
        <a:p>
          <a:endParaRPr lang="fr-FR" sz="2000">
            <a:latin typeface="Berlin Sans FB" panose="020E0602020502020306" pitchFamily="34" charset="0"/>
          </a:endParaRPr>
        </a:p>
      </dgm:t>
    </dgm:pt>
    <dgm:pt modelId="{760AFD59-1DF1-4BC7-8439-FA17A664C648}" type="sibTrans" cxnId="{C5943615-232B-42E7-B9BC-1129E3971507}">
      <dgm:prSet/>
      <dgm:spPr/>
      <dgm:t>
        <a:bodyPr/>
        <a:lstStyle/>
        <a:p>
          <a:endParaRPr lang="fr-FR" sz="2000">
            <a:latin typeface="Berlin Sans FB" panose="020E0602020502020306" pitchFamily="34" charset="0"/>
          </a:endParaRPr>
        </a:p>
      </dgm:t>
    </dgm:pt>
    <dgm:pt modelId="{853FC4EA-0ADF-46B2-BED0-060521C718A6}">
      <dgm:prSet custT="1"/>
      <dgm:spPr/>
      <dgm:t>
        <a:bodyPr/>
        <a:lstStyle/>
        <a:p>
          <a:pPr rtl="0"/>
          <a:r>
            <a:rPr lang="fr-FR" sz="2000" dirty="0" smtClean="0">
              <a:latin typeface="Berlin Sans FB" panose="020E0602020502020306" pitchFamily="34" charset="0"/>
            </a:rPr>
            <a:t>Aller dans les propositions de l’Avant-projet de la CNRI sur la même question</a:t>
          </a:r>
          <a:endParaRPr lang="fr-FR" sz="2000" dirty="0">
            <a:latin typeface="Berlin Sans FB" panose="020E0602020502020306" pitchFamily="34" charset="0"/>
          </a:endParaRPr>
        </a:p>
      </dgm:t>
    </dgm:pt>
    <dgm:pt modelId="{9153C545-BB19-4CBF-8187-7644AC763E32}" type="parTrans" cxnId="{96608A0E-52FA-43A4-B428-4AE2069440A2}">
      <dgm:prSet/>
      <dgm:spPr/>
      <dgm:t>
        <a:bodyPr/>
        <a:lstStyle/>
        <a:p>
          <a:endParaRPr lang="fr-FR" sz="2000">
            <a:latin typeface="Berlin Sans FB" panose="020E0602020502020306" pitchFamily="34" charset="0"/>
          </a:endParaRPr>
        </a:p>
      </dgm:t>
    </dgm:pt>
    <dgm:pt modelId="{5AB1D088-7A4C-4300-93E5-FF1F1B24BC74}" type="sibTrans" cxnId="{96608A0E-52FA-43A4-B428-4AE2069440A2}">
      <dgm:prSet/>
      <dgm:spPr/>
      <dgm:t>
        <a:bodyPr/>
        <a:lstStyle/>
        <a:p>
          <a:endParaRPr lang="fr-FR" sz="2000">
            <a:latin typeface="Berlin Sans FB" panose="020E0602020502020306" pitchFamily="34" charset="0"/>
          </a:endParaRPr>
        </a:p>
      </dgm:t>
    </dgm:pt>
    <dgm:pt modelId="{5A8B6C91-041C-4231-85B1-44B23A9A6334}">
      <dgm:prSet custT="1"/>
      <dgm:spPr/>
      <dgm:t>
        <a:bodyPr/>
        <a:lstStyle/>
        <a:p>
          <a:pPr rtl="0"/>
          <a:r>
            <a:rPr lang="fr-FR" sz="2000" dirty="0" smtClean="0">
              <a:latin typeface="Berlin Sans FB" panose="020E0602020502020306" pitchFamily="34" charset="0"/>
            </a:rPr>
            <a:t>Constats (avec rappel Commande et Diagnostic)</a:t>
          </a:r>
          <a:endParaRPr lang="fr-FR" sz="2000" dirty="0">
            <a:latin typeface="Berlin Sans FB" panose="020E0602020502020306" pitchFamily="34" charset="0"/>
          </a:endParaRPr>
        </a:p>
      </dgm:t>
    </dgm:pt>
    <dgm:pt modelId="{5525F44C-1E31-4369-AB7E-62109EF54868}" type="parTrans" cxnId="{41F0C1CC-6937-4FEC-ADC4-293942356F8D}">
      <dgm:prSet/>
      <dgm:spPr/>
      <dgm:t>
        <a:bodyPr/>
        <a:lstStyle/>
        <a:p>
          <a:endParaRPr lang="fr-FR" sz="2000">
            <a:latin typeface="Berlin Sans FB" panose="020E0602020502020306" pitchFamily="34" charset="0"/>
          </a:endParaRPr>
        </a:p>
      </dgm:t>
    </dgm:pt>
    <dgm:pt modelId="{7B99BF96-BC15-4439-8D84-41C5FB1352E4}" type="sibTrans" cxnId="{41F0C1CC-6937-4FEC-ADC4-293942356F8D}">
      <dgm:prSet/>
      <dgm:spPr/>
      <dgm:t>
        <a:bodyPr/>
        <a:lstStyle/>
        <a:p>
          <a:endParaRPr lang="fr-FR" sz="2000">
            <a:latin typeface="Berlin Sans FB" panose="020E0602020502020306" pitchFamily="34" charset="0"/>
          </a:endParaRPr>
        </a:p>
      </dgm:t>
    </dgm:pt>
    <dgm:pt modelId="{EC6DA5AF-0A50-4CB5-B4FF-1B6D7E52A0BE}">
      <dgm:prSet custT="1"/>
      <dgm:spPr/>
      <dgm:t>
        <a:bodyPr/>
        <a:lstStyle/>
        <a:p>
          <a:pPr rtl="0"/>
          <a:r>
            <a:rPr lang="fr-FR" sz="2000" dirty="0" smtClean="0">
              <a:latin typeface="Berlin Sans FB" panose="020E0602020502020306" pitchFamily="34" charset="0"/>
            </a:rPr>
            <a:t>Conformité</a:t>
          </a:r>
          <a:endParaRPr lang="fr-FR" sz="2000" dirty="0">
            <a:latin typeface="Berlin Sans FB" panose="020E0602020502020306" pitchFamily="34" charset="0"/>
          </a:endParaRPr>
        </a:p>
      </dgm:t>
    </dgm:pt>
    <dgm:pt modelId="{79630CEC-837E-4806-9DD0-116C6E75E78F}" type="parTrans" cxnId="{B4336697-29BE-4317-AC56-7F8A4FECFDEB}">
      <dgm:prSet/>
      <dgm:spPr/>
      <dgm:t>
        <a:bodyPr/>
        <a:lstStyle/>
        <a:p>
          <a:endParaRPr lang="fr-FR" sz="2000">
            <a:latin typeface="Berlin Sans FB" panose="020E0602020502020306" pitchFamily="34" charset="0"/>
          </a:endParaRPr>
        </a:p>
      </dgm:t>
    </dgm:pt>
    <dgm:pt modelId="{30EA5C22-3E4C-4CA9-AEE5-18355A4132FA}" type="sibTrans" cxnId="{B4336697-29BE-4317-AC56-7F8A4FECFDEB}">
      <dgm:prSet/>
      <dgm:spPr/>
      <dgm:t>
        <a:bodyPr/>
        <a:lstStyle/>
        <a:p>
          <a:endParaRPr lang="fr-FR" sz="2000">
            <a:latin typeface="Berlin Sans FB" panose="020E0602020502020306" pitchFamily="34" charset="0"/>
          </a:endParaRPr>
        </a:p>
      </dgm:t>
    </dgm:pt>
    <dgm:pt modelId="{679CEDFF-EF42-4480-B73B-7115CB419EF5}">
      <dgm:prSet custT="1"/>
      <dgm:spPr/>
      <dgm:t>
        <a:bodyPr/>
        <a:lstStyle/>
        <a:p>
          <a:pPr rtl="0"/>
          <a:r>
            <a:rPr lang="fr-FR" sz="2000" dirty="0" smtClean="0">
              <a:latin typeface="Berlin Sans FB" panose="020E0602020502020306" pitchFamily="34" charset="0"/>
            </a:rPr>
            <a:t>Omissions et </a:t>
          </a:r>
          <a:endParaRPr lang="fr-FR" sz="2000" dirty="0">
            <a:latin typeface="Berlin Sans FB" panose="020E0602020502020306" pitchFamily="34" charset="0"/>
          </a:endParaRPr>
        </a:p>
      </dgm:t>
    </dgm:pt>
    <dgm:pt modelId="{AB57912E-02AC-4E90-ABB1-CB70001722E2}" type="parTrans" cxnId="{ACEBE453-8628-4770-A494-1EB58124F34D}">
      <dgm:prSet/>
      <dgm:spPr/>
      <dgm:t>
        <a:bodyPr/>
        <a:lstStyle/>
        <a:p>
          <a:endParaRPr lang="fr-FR" sz="2000">
            <a:latin typeface="Berlin Sans FB" panose="020E0602020502020306" pitchFamily="34" charset="0"/>
          </a:endParaRPr>
        </a:p>
      </dgm:t>
    </dgm:pt>
    <dgm:pt modelId="{025B6DB1-1194-444F-B1B4-0FF3710D349F}" type="sibTrans" cxnId="{ACEBE453-8628-4770-A494-1EB58124F34D}">
      <dgm:prSet/>
      <dgm:spPr/>
      <dgm:t>
        <a:bodyPr/>
        <a:lstStyle/>
        <a:p>
          <a:endParaRPr lang="fr-FR" sz="2000">
            <a:latin typeface="Berlin Sans FB" panose="020E0602020502020306" pitchFamily="34" charset="0"/>
          </a:endParaRPr>
        </a:p>
      </dgm:t>
    </dgm:pt>
    <dgm:pt modelId="{BD285387-16AC-4A17-BDEC-4FE873488E96}">
      <dgm:prSet custT="1"/>
      <dgm:spPr/>
      <dgm:t>
        <a:bodyPr/>
        <a:lstStyle/>
        <a:p>
          <a:pPr rtl="0"/>
          <a:r>
            <a:rPr lang="fr-FR" sz="2000" dirty="0" smtClean="0">
              <a:latin typeface="Berlin Sans FB" panose="020E0602020502020306" pitchFamily="34" charset="0"/>
            </a:rPr>
            <a:t>par qui</a:t>
          </a:r>
          <a:endParaRPr lang="fr-FR" sz="2000" dirty="0">
            <a:latin typeface="Berlin Sans FB" panose="020E0602020502020306" pitchFamily="34" charset="0"/>
          </a:endParaRPr>
        </a:p>
      </dgm:t>
    </dgm:pt>
    <dgm:pt modelId="{09503099-272C-4B12-8EB3-3715DA0B76C7}" type="parTrans" cxnId="{7EEFD2AF-9BB9-4A41-A885-855F981D6CE9}">
      <dgm:prSet/>
      <dgm:spPr/>
      <dgm:t>
        <a:bodyPr/>
        <a:lstStyle/>
        <a:p>
          <a:endParaRPr lang="fr-FR" sz="2000">
            <a:latin typeface="Berlin Sans FB" panose="020E0602020502020306" pitchFamily="34" charset="0"/>
          </a:endParaRPr>
        </a:p>
      </dgm:t>
    </dgm:pt>
    <dgm:pt modelId="{AE3E9239-24B4-4837-99F5-CE43017ED029}" type="sibTrans" cxnId="{7EEFD2AF-9BB9-4A41-A885-855F981D6CE9}">
      <dgm:prSet/>
      <dgm:spPr/>
      <dgm:t>
        <a:bodyPr/>
        <a:lstStyle/>
        <a:p>
          <a:endParaRPr lang="fr-FR" sz="2000">
            <a:latin typeface="Berlin Sans FB" panose="020E0602020502020306" pitchFamily="34" charset="0"/>
          </a:endParaRPr>
        </a:p>
      </dgm:t>
    </dgm:pt>
    <dgm:pt modelId="{5DAB4469-0A36-487D-A5F6-6D0F2CFECA08}">
      <dgm:prSet custT="1"/>
      <dgm:spPr/>
      <dgm:t>
        <a:bodyPr/>
        <a:lstStyle/>
        <a:p>
          <a:pPr rtl="0"/>
          <a:r>
            <a:rPr lang="fr-FR" sz="2000" dirty="0" smtClean="0">
              <a:latin typeface="Berlin Sans FB" panose="020E0602020502020306" pitchFamily="34" charset="0"/>
            </a:rPr>
            <a:t>Analyse</a:t>
          </a:r>
          <a:endParaRPr lang="fr-FR" sz="2000" dirty="0">
            <a:latin typeface="Berlin Sans FB" panose="020E0602020502020306" pitchFamily="34" charset="0"/>
          </a:endParaRPr>
        </a:p>
      </dgm:t>
    </dgm:pt>
    <dgm:pt modelId="{9A46361E-8B63-4763-A5AB-5BD2D00B2BA6}" type="parTrans" cxnId="{AD483308-1AC4-4DAD-9B28-AD3DB3B56D97}">
      <dgm:prSet/>
      <dgm:spPr/>
      <dgm:t>
        <a:bodyPr/>
        <a:lstStyle/>
        <a:p>
          <a:endParaRPr lang="fr-FR" sz="2000">
            <a:latin typeface="Berlin Sans FB" panose="020E0602020502020306" pitchFamily="34" charset="0"/>
          </a:endParaRPr>
        </a:p>
      </dgm:t>
    </dgm:pt>
    <dgm:pt modelId="{9C5FA973-BF36-411D-AE27-6D52D2A8BF93}" type="sibTrans" cxnId="{AD483308-1AC4-4DAD-9B28-AD3DB3B56D97}">
      <dgm:prSet/>
      <dgm:spPr/>
      <dgm:t>
        <a:bodyPr/>
        <a:lstStyle/>
        <a:p>
          <a:endParaRPr lang="fr-FR" sz="2000">
            <a:latin typeface="Berlin Sans FB" panose="020E0602020502020306" pitchFamily="34" charset="0"/>
          </a:endParaRPr>
        </a:p>
      </dgm:t>
    </dgm:pt>
    <dgm:pt modelId="{3AF64241-7522-4B39-9CD4-BC9DE82B8F4C}">
      <dgm:prSet custT="1"/>
      <dgm:spPr/>
      <dgm:t>
        <a:bodyPr/>
        <a:lstStyle/>
        <a:p>
          <a:pPr rtl="0"/>
          <a:r>
            <a:rPr lang="fr-FR" sz="2000" dirty="0" smtClean="0">
              <a:latin typeface="Berlin Sans FB" panose="020E0602020502020306" pitchFamily="34" charset="0"/>
            </a:rPr>
            <a:t>Nuances, </a:t>
          </a:r>
          <a:endParaRPr lang="fr-FR" sz="2000" dirty="0">
            <a:latin typeface="Berlin Sans FB" panose="020E0602020502020306" pitchFamily="34" charset="0"/>
          </a:endParaRPr>
        </a:p>
      </dgm:t>
    </dgm:pt>
    <dgm:pt modelId="{400B05D0-B09F-4FE6-9D23-672931579840}" type="parTrans" cxnId="{9FACCA65-B1C5-47CC-9572-A7052F8CA2D6}">
      <dgm:prSet/>
      <dgm:spPr/>
      <dgm:t>
        <a:bodyPr/>
        <a:lstStyle/>
        <a:p>
          <a:endParaRPr lang="fr-FR"/>
        </a:p>
      </dgm:t>
    </dgm:pt>
    <dgm:pt modelId="{E54F73EB-DF53-4CE8-8CB8-C3B388F52F6F}" type="sibTrans" cxnId="{9FACCA65-B1C5-47CC-9572-A7052F8CA2D6}">
      <dgm:prSet/>
      <dgm:spPr/>
      <dgm:t>
        <a:bodyPr/>
        <a:lstStyle/>
        <a:p>
          <a:endParaRPr lang="fr-FR"/>
        </a:p>
      </dgm:t>
    </dgm:pt>
    <dgm:pt modelId="{61859A31-AB60-4627-B2A9-EAF9378E6E2B}">
      <dgm:prSet custT="1"/>
      <dgm:spPr/>
      <dgm:t>
        <a:bodyPr/>
        <a:lstStyle/>
        <a:p>
          <a:pPr rtl="0"/>
          <a:r>
            <a:rPr lang="fr-FR" sz="2000" dirty="0" smtClean="0">
              <a:latin typeface="Berlin Sans FB" panose="020E0602020502020306" pitchFamily="34" charset="0"/>
            </a:rPr>
            <a:t>Ajouts ou </a:t>
          </a:r>
          <a:endParaRPr lang="fr-FR" sz="2000" dirty="0">
            <a:latin typeface="Berlin Sans FB" panose="020E0602020502020306" pitchFamily="34" charset="0"/>
          </a:endParaRPr>
        </a:p>
      </dgm:t>
    </dgm:pt>
    <dgm:pt modelId="{B7045D28-BCDB-47FD-90BF-DF598A778261}" type="parTrans" cxnId="{CE9B6222-16A1-4560-9070-23B99A10D0AC}">
      <dgm:prSet/>
      <dgm:spPr/>
      <dgm:t>
        <a:bodyPr/>
        <a:lstStyle/>
        <a:p>
          <a:endParaRPr lang="fr-FR"/>
        </a:p>
      </dgm:t>
    </dgm:pt>
    <dgm:pt modelId="{765B4568-145C-499C-8769-A9A0BE9FE19C}" type="sibTrans" cxnId="{CE9B6222-16A1-4560-9070-23B99A10D0AC}">
      <dgm:prSet/>
      <dgm:spPr/>
      <dgm:t>
        <a:bodyPr/>
        <a:lstStyle/>
        <a:p>
          <a:endParaRPr lang="fr-FR"/>
        </a:p>
      </dgm:t>
    </dgm:pt>
    <dgm:pt modelId="{4C1123D6-A4FA-491B-A58E-69BC0CF6AF08}" type="pres">
      <dgm:prSet presAssocID="{C1BF6E3B-D030-4380-B7D2-C1714D41CDAA}" presName="Name0" presStyleCnt="0">
        <dgm:presLayoutVars>
          <dgm:dir/>
          <dgm:animOne val="branch"/>
          <dgm:animLvl val="lvl"/>
        </dgm:presLayoutVars>
      </dgm:prSet>
      <dgm:spPr/>
      <dgm:t>
        <a:bodyPr/>
        <a:lstStyle/>
        <a:p>
          <a:endParaRPr lang="fr-FR"/>
        </a:p>
      </dgm:t>
    </dgm:pt>
    <dgm:pt modelId="{A532CE0E-588D-47C9-8A1E-0C56100390CA}" type="pres">
      <dgm:prSet presAssocID="{7F8E34A5-748C-406A-AD3A-35616603828E}" presName="chaos" presStyleCnt="0"/>
      <dgm:spPr/>
    </dgm:pt>
    <dgm:pt modelId="{A15E534C-7B6D-46F7-A007-22A350047C77}" type="pres">
      <dgm:prSet presAssocID="{7F8E34A5-748C-406A-AD3A-35616603828E}" presName="parTx1" presStyleLbl="revTx" presStyleIdx="0" presStyleCnt="4"/>
      <dgm:spPr/>
      <dgm:t>
        <a:bodyPr/>
        <a:lstStyle/>
        <a:p>
          <a:endParaRPr lang="fr-FR"/>
        </a:p>
      </dgm:t>
    </dgm:pt>
    <dgm:pt modelId="{72F6E754-3D0B-43B1-AD32-7430A7A712D7}" type="pres">
      <dgm:prSet presAssocID="{7F8E34A5-748C-406A-AD3A-35616603828E}" presName="c1" presStyleLbl="node1" presStyleIdx="0" presStyleCnt="19"/>
      <dgm:spPr/>
    </dgm:pt>
    <dgm:pt modelId="{5B5B71BF-785A-4FFA-B325-6DFBDEC203AF}" type="pres">
      <dgm:prSet presAssocID="{7F8E34A5-748C-406A-AD3A-35616603828E}" presName="c2" presStyleLbl="node1" presStyleIdx="1" presStyleCnt="19"/>
      <dgm:spPr/>
    </dgm:pt>
    <dgm:pt modelId="{24EF041E-D5C3-4E86-8B51-129C2EBEB34C}" type="pres">
      <dgm:prSet presAssocID="{7F8E34A5-748C-406A-AD3A-35616603828E}" presName="c3" presStyleLbl="node1" presStyleIdx="2" presStyleCnt="19"/>
      <dgm:spPr/>
    </dgm:pt>
    <dgm:pt modelId="{2C09553E-196D-47D2-84E9-54982DCE9F38}" type="pres">
      <dgm:prSet presAssocID="{7F8E34A5-748C-406A-AD3A-35616603828E}" presName="c4" presStyleLbl="node1" presStyleIdx="3" presStyleCnt="19"/>
      <dgm:spPr/>
    </dgm:pt>
    <dgm:pt modelId="{1B4834EF-5C57-44C8-8FA5-99C288930481}" type="pres">
      <dgm:prSet presAssocID="{7F8E34A5-748C-406A-AD3A-35616603828E}" presName="c5" presStyleLbl="node1" presStyleIdx="4" presStyleCnt="19"/>
      <dgm:spPr/>
    </dgm:pt>
    <dgm:pt modelId="{623DA317-326E-4A76-A2E2-C1FD1D597ECA}" type="pres">
      <dgm:prSet presAssocID="{7F8E34A5-748C-406A-AD3A-35616603828E}" presName="c6" presStyleLbl="node1" presStyleIdx="5" presStyleCnt="19"/>
      <dgm:spPr/>
    </dgm:pt>
    <dgm:pt modelId="{6F57E688-E6BD-47F8-98DC-9F31D8D4EA44}" type="pres">
      <dgm:prSet presAssocID="{7F8E34A5-748C-406A-AD3A-35616603828E}" presName="c7" presStyleLbl="node1" presStyleIdx="6" presStyleCnt="19"/>
      <dgm:spPr/>
    </dgm:pt>
    <dgm:pt modelId="{6C524FE7-5812-4826-B95B-89CC1C81C7D2}" type="pres">
      <dgm:prSet presAssocID="{7F8E34A5-748C-406A-AD3A-35616603828E}" presName="c8" presStyleLbl="node1" presStyleIdx="7" presStyleCnt="19"/>
      <dgm:spPr/>
    </dgm:pt>
    <dgm:pt modelId="{84F0F9FE-D89B-4B22-AA57-AB9AA9B47A9D}" type="pres">
      <dgm:prSet presAssocID="{7F8E34A5-748C-406A-AD3A-35616603828E}" presName="c9" presStyleLbl="node1" presStyleIdx="8" presStyleCnt="19"/>
      <dgm:spPr/>
    </dgm:pt>
    <dgm:pt modelId="{D6003D18-BA04-4200-960D-82F1666E8880}" type="pres">
      <dgm:prSet presAssocID="{7F8E34A5-748C-406A-AD3A-35616603828E}" presName="c10" presStyleLbl="node1" presStyleIdx="9" presStyleCnt="19"/>
      <dgm:spPr/>
    </dgm:pt>
    <dgm:pt modelId="{3297D9E5-6BFA-42FD-841F-C760878D65D2}" type="pres">
      <dgm:prSet presAssocID="{7F8E34A5-748C-406A-AD3A-35616603828E}" presName="c11" presStyleLbl="node1" presStyleIdx="10" presStyleCnt="19"/>
      <dgm:spPr/>
    </dgm:pt>
    <dgm:pt modelId="{51FB517A-0759-4741-B109-B9FA21808981}" type="pres">
      <dgm:prSet presAssocID="{7F8E34A5-748C-406A-AD3A-35616603828E}" presName="c12" presStyleLbl="node1" presStyleIdx="11" presStyleCnt="19"/>
      <dgm:spPr/>
    </dgm:pt>
    <dgm:pt modelId="{880EDBA0-672A-4F93-BF66-5CDAFCCAD413}" type="pres">
      <dgm:prSet presAssocID="{7F8E34A5-748C-406A-AD3A-35616603828E}" presName="c13" presStyleLbl="node1" presStyleIdx="12" presStyleCnt="19"/>
      <dgm:spPr/>
    </dgm:pt>
    <dgm:pt modelId="{6B7C413B-1C82-4008-99CD-78132223FF11}" type="pres">
      <dgm:prSet presAssocID="{7F8E34A5-748C-406A-AD3A-35616603828E}" presName="c14" presStyleLbl="node1" presStyleIdx="13" presStyleCnt="19"/>
      <dgm:spPr/>
    </dgm:pt>
    <dgm:pt modelId="{7C885295-2257-4961-A87C-C0984D4202E4}" type="pres">
      <dgm:prSet presAssocID="{7F8E34A5-748C-406A-AD3A-35616603828E}" presName="c15" presStyleLbl="node1" presStyleIdx="14" presStyleCnt="19"/>
      <dgm:spPr/>
    </dgm:pt>
    <dgm:pt modelId="{5B5260AC-953E-4F00-AA93-3B2D0AE89815}" type="pres">
      <dgm:prSet presAssocID="{7F8E34A5-748C-406A-AD3A-35616603828E}" presName="c16" presStyleLbl="node1" presStyleIdx="15" presStyleCnt="19"/>
      <dgm:spPr/>
    </dgm:pt>
    <dgm:pt modelId="{58178AA3-5F42-4BC2-9C66-290C1BC34CF2}" type="pres">
      <dgm:prSet presAssocID="{7F8E34A5-748C-406A-AD3A-35616603828E}" presName="c17" presStyleLbl="node1" presStyleIdx="16" presStyleCnt="19"/>
      <dgm:spPr/>
    </dgm:pt>
    <dgm:pt modelId="{F93B0540-F1CB-4BE3-859D-E126ED36B0DD}" type="pres">
      <dgm:prSet presAssocID="{7F8E34A5-748C-406A-AD3A-35616603828E}" presName="c18" presStyleLbl="node1" presStyleIdx="17" presStyleCnt="19"/>
      <dgm:spPr/>
    </dgm:pt>
    <dgm:pt modelId="{B8A5881D-AACA-4EC8-AF97-9DD483B31883}" type="pres">
      <dgm:prSet presAssocID="{760AFD59-1DF1-4BC7-8439-FA17A664C648}" presName="chevronComposite1" presStyleCnt="0"/>
      <dgm:spPr/>
    </dgm:pt>
    <dgm:pt modelId="{BA3E4D79-F2E4-4FD9-A686-C88D54FFDB86}" type="pres">
      <dgm:prSet presAssocID="{760AFD59-1DF1-4BC7-8439-FA17A664C648}" presName="chevron1" presStyleLbl="sibTrans2D1" presStyleIdx="0" presStyleCnt="3"/>
      <dgm:spPr/>
    </dgm:pt>
    <dgm:pt modelId="{0CC1FD8A-03DE-4067-AC82-5FD11FB5F16C}" type="pres">
      <dgm:prSet presAssocID="{760AFD59-1DF1-4BC7-8439-FA17A664C648}" presName="spChevron1" presStyleCnt="0"/>
      <dgm:spPr/>
    </dgm:pt>
    <dgm:pt modelId="{BD93286B-DFD5-4687-9124-B57768F16F14}" type="pres">
      <dgm:prSet presAssocID="{853FC4EA-0ADF-46B2-BED0-060521C718A6}" presName="middle" presStyleCnt="0"/>
      <dgm:spPr/>
    </dgm:pt>
    <dgm:pt modelId="{13C70BFC-9882-4AF2-B168-AA63B16939DE}" type="pres">
      <dgm:prSet presAssocID="{853FC4EA-0ADF-46B2-BED0-060521C718A6}" presName="parTxMid" presStyleLbl="revTx" presStyleIdx="1" presStyleCnt="4"/>
      <dgm:spPr/>
      <dgm:t>
        <a:bodyPr/>
        <a:lstStyle/>
        <a:p>
          <a:endParaRPr lang="fr-FR"/>
        </a:p>
      </dgm:t>
    </dgm:pt>
    <dgm:pt modelId="{E0E2812A-93F9-42CA-8EF2-264C4A36E85F}" type="pres">
      <dgm:prSet presAssocID="{853FC4EA-0ADF-46B2-BED0-060521C718A6}" presName="spMid" presStyleCnt="0"/>
      <dgm:spPr/>
    </dgm:pt>
    <dgm:pt modelId="{AFC2741A-4372-4B34-ACBD-73BD630C861A}" type="pres">
      <dgm:prSet presAssocID="{5AB1D088-7A4C-4300-93E5-FF1F1B24BC74}" presName="chevronComposite1" presStyleCnt="0"/>
      <dgm:spPr/>
    </dgm:pt>
    <dgm:pt modelId="{CEFCAFD2-5658-4DDB-A704-270B2AC8314E}" type="pres">
      <dgm:prSet presAssocID="{5AB1D088-7A4C-4300-93E5-FF1F1B24BC74}" presName="chevron1" presStyleLbl="sibTrans2D1" presStyleIdx="1" presStyleCnt="3"/>
      <dgm:spPr/>
    </dgm:pt>
    <dgm:pt modelId="{03CE692D-735A-4FF5-87A4-78340F66771C}" type="pres">
      <dgm:prSet presAssocID="{5AB1D088-7A4C-4300-93E5-FF1F1B24BC74}" presName="spChevron1" presStyleCnt="0"/>
      <dgm:spPr/>
    </dgm:pt>
    <dgm:pt modelId="{54DD72DC-F4AA-4FB8-810E-D51F231203CF}" type="pres">
      <dgm:prSet presAssocID="{5A8B6C91-041C-4231-85B1-44B23A9A6334}" presName="middle" presStyleCnt="0"/>
      <dgm:spPr/>
    </dgm:pt>
    <dgm:pt modelId="{43990961-C6D2-4168-8F40-4F2244ADE77B}" type="pres">
      <dgm:prSet presAssocID="{5A8B6C91-041C-4231-85B1-44B23A9A6334}" presName="parTxMid" presStyleLbl="revTx" presStyleIdx="2" presStyleCnt="4"/>
      <dgm:spPr/>
      <dgm:t>
        <a:bodyPr/>
        <a:lstStyle/>
        <a:p>
          <a:endParaRPr lang="fr-FR"/>
        </a:p>
      </dgm:t>
    </dgm:pt>
    <dgm:pt modelId="{7315A934-A84D-4CA0-B8B8-D0427C2BC997}" type="pres">
      <dgm:prSet presAssocID="{5A8B6C91-041C-4231-85B1-44B23A9A6334}" presName="desTxMid" presStyleLbl="revTx" presStyleIdx="3" presStyleCnt="4" custScaleY="189689" custLinFactNeighborX="2949" custLinFactNeighborY="43151">
        <dgm:presLayoutVars>
          <dgm:bulletEnabled val="1"/>
        </dgm:presLayoutVars>
      </dgm:prSet>
      <dgm:spPr/>
      <dgm:t>
        <a:bodyPr/>
        <a:lstStyle/>
        <a:p>
          <a:endParaRPr lang="fr-FR"/>
        </a:p>
      </dgm:t>
    </dgm:pt>
    <dgm:pt modelId="{8E824BB4-3CE0-4809-8CD4-1F79197415FC}" type="pres">
      <dgm:prSet presAssocID="{5A8B6C91-041C-4231-85B1-44B23A9A6334}" presName="spMid" presStyleCnt="0"/>
      <dgm:spPr/>
    </dgm:pt>
    <dgm:pt modelId="{A58D779E-F736-4BE3-9A85-F24048C93E49}" type="pres">
      <dgm:prSet presAssocID="{7B99BF96-BC15-4439-8D84-41C5FB1352E4}" presName="chevronComposite1" presStyleCnt="0"/>
      <dgm:spPr/>
    </dgm:pt>
    <dgm:pt modelId="{657244BB-E96B-4391-BFEB-AC0C4C0BE121}" type="pres">
      <dgm:prSet presAssocID="{7B99BF96-BC15-4439-8D84-41C5FB1352E4}" presName="chevron1" presStyleLbl="sibTrans2D1" presStyleIdx="2" presStyleCnt="3"/>
      <dgm:spPr/>
    </dgm:pt>
    <dgm:pt modelId="{31B57CAF-12E0-4CE7-A735-2BD41789D4B7}" type="pres">
      <dgm:prSet presAssocID="{7B99BF96-BC15-4439-8D84-41C5FB1352E4}" presName="spChevron1" presStyleCnt="0"/>
      <dgm:spPr/>
    </dgm:pt>
    <dgm:pt modelId="{EB844026-47ED-47CE-9082-617F660B5428}" type="pres">
      <dgm:prSet presAssocID="{5DAB4469-0A36-487D-A5F6-6D0F2CFECA08}" presName="last" presStyleCnt="0"/>
      <dgm:spPr/>
    </dgm:pt>
    <dgm:pt modelId="{D44D7062-B27D-43D1-B34F-5741AA915FF0}" type="pres">
      <dgm:prSet presAssocID="{5DAB4469-0A36-487D-A5F6-6D0F2CFECA08}" presName="circleTx" presStyleLbl="node1" presStyleIdx="18" presStyleCnt="19"/>
      <dgm:spPr/>
      <dgm:t>
        <a:bodyPr/>
        <a:lstStyle/>
        <a:p>
          <a:endParaRPr lang="fr-FR"/>
        </a:p>
      </dgm:t>
    </dgm:pt>
    <dgm:pt modelId="{1897ED9A-496C-4329-95EF-1FE0CE1A4A6F}" type="pres">
      <dgm:prSet presAssocID="{5DAB4469-0A36-487D-A5F6-6D0F2CFECA08}" presName="spN" presStyleCnt="0"/>
      <dgm:spPr/>
    </dgm:pt>
  </dgm:ptLst>
  <dgm:cxnLst>
    <dgm:cxn modelId="{52D5023C-964F-4AAB-B49A-1F401E66DBE3}" type="presOf" srcId="{679CEDFF-EF42-4480-B73B-7115CB419EF5}" destId="{7315A934-A84D-4CA0-B8B8-D0427C2BC997}" srcOrd="0" destOrd="3" presId="urn:microsoft.com/office/officeart/2009/3/layout/RandomtoResultProcess"/>
    <dgm:cxn modelId="{41F0C1CC-6937-4FEC-ADC4-293942356F8D}" srcId="{C1BF6E3B-D030-4380-B7D2-C1714D41CDAA}" destId="{5A8B6C91-041C-4231-85B1-44B23A9A6334}" srcOrd="2" destOrd="0" parTransId="{5525F44C-1E31-4369-AB7E-62109EF54868}" sibTransId="{7B99BF96-BC15-4439-8D84-41C5FB1352E4}"/>
    <dgm:cxn modelId="{16E00A57-834D-4467-81FA-FE69E576A748}" type="presOf" srcId="{BD285387-16AC-4A17-BDEC-4FE873488E96}" destId="{7315A934-A84D-4CA0-B8B8-D0427C2BC997}" srcOrd="0" destOrd="4" presId="urn:microsoft.com/office/officeart/2009/3/layout/RandomtoResultProcess"/>
    <dgm:cxn modelId="{ACEBE453-8628-4770-A494-1EB58124F34D}" srcId="{5A8B6C91-041C-4231-85B1-44B23A9A6334}" destId="{679CEDFF-EF42-4480-B73B-7115CB419EF5}" srcOrd="3" destOrd="0" parTransId="{AB57912E-02AC-4E90-ABB1-CB70001722E2}" sibTransId="{025B6DB1-1194-444F-B1B4-0FF3710D349F}"/>
    <dgm:cxn modelId="{C921B3F3-C7A8-4CB2-96B3-CBA20654D2C1}" type="presOf" srcId="{853FC4EA-0ADF-46B2-BED0-060521C718A6}" destId="{13C70BFC-9882-4AF2-B168-AA63B16939DE}" srcOrd="0" destOrd="0" presId="urn:microsoft.com/office/officeart/2009/3/layout/RandomtoResultProcess"/>
    <dgm:cxn modelId="{56354A30-42F3-478E-8DB7-F67512594211}" type="presOf" srcId="{3AF64241-7522-4B39-9CD4-BC9DE82B8F4C}" destId="{7315A934-A84D-4CA0-B8B8-D0427C2BC997}" srcOrd="0" destOrd="1" presId="urn:microsoft.com/office/officeart/2009/3/layout/RandomtoResultProcess"/>
    <dgm:cxn modelId="{2A927086-4DA4-4A23-9B6A-F371422A4C8A}" type="presOf" srcId="{5A8B6C91-041C-4231-85B1-44B23A9A6334}" destId="{43990961-C6D2-4168-8F40-4F2244ADE77B}" srcOrd="0" destOrd="0" presId="urn:microsoft.com/office/officeart/2009/3/layout/RandomtoResultProcess"/>
    <dgm:cxn modelId="{A41F97C6-8126-4C76-A765-7DEA3BCD2772}" type="presOf" srcId="{EC6DA5AF-0A50-4CB5-B4FF-1B6D7E52A0BE}" destId="{7315A934-A84D-4CA0-B8B8-D0427C2BC997}" srcOrd="0" destOrd="0" presId="urn:microsoft.com/office/officeart/2009/3/layout/RandomtoResultProcess"/>
    <dgm:cxn modelId="{11FF6D00-4167-45F5-892A-D312F5CAA801}" type="presOf" srcId="{5DAB4469-0A36-487D-A5F6-6D0F2CFECA08}" destId="{D44D7062-B27D-43D1-B34F-5741AA915FF0}" srcOrd="0" destOrd="0" presId="urn:microsoft.com/office/officeart/2009/3/layout/RandomtoResultProcess"/>
    <dgm:cxn modelId="{96608A0E-52FA-43A4-B428-4AE2069440A2}" srcId="{C1BF6E3B-D030-4380-B7D2-C1714D41CDAA}" destId="{853FC4EA-0ADF-46B2-BED0-060521C718A6}" srcOrd="1" destOrd="0" parTransId="{9153C545-BB19-4CBF-8187-7644AC763E32}" sibTransId="{5AB1D088-7A4C-4300-93E5-FF1F1B24BC74}"/>
    <dgm:cxn modelId="{37B2C8D9-36CA-4A67-8C40-6EBD76EF93A3}" type="presOf" srcId="{C1BF6E3B-D030-4380-B7D2-C1714D41CDAA}" destId="{4C1123D6-A4FA-491B-A58E-69BC0CF6AF08}" srcOrd="0" destOrd="0" presId="urn:microsoft.com/office/officeart/2009/3/layout/RandomtoResultProcess"/>
    <dgm:cxn modelId="{C8AA8A9A-033D-4716-B751-D9274B6A5807}" type="presOf" srcId="{7F8E34A5-748C-406A-AD3A-35616603828E}" destId="{A15E534C-7B6D-46F7-A007-22A350047C77}" srcOrd="0" destOrd="0" presId="urn:microsoft.com/office/officeart/2009/3/layout/RandomtoResultProcess"/>
    <dgm:cxn modelId="{7EEFD2AF-9BB9-4A41-A885-855F981D6CE9}" srcId="{5A8B6C91-041C-4231-85B1-44B23A9A6334}" destId="{BD285387-16AC-4A17-BDEC-4FE873488E96}" srcOrd="4" destOrd="0" parTransId="{09503099-272C-4B12-8EB3-3715DA0B76C7}" sibTransId="{AE3E9239-24B4-4837-99F5-CE43017ED029}"/>
    <dgm:cxn modelId="{B4336697-29BE-4317-AC56-7F8A4FECFDEB}" srcId="{5A8B6C91-041C-4231-85B1-44B23A9A6334}" destId="{EC6DA5AF-0A50-4CB5-B4FF-1B6D7E52A0BE}" srcOrd="0" destOrd="0" parTransId="{79630CEC-837E-4806-9DD0-116C6E75E78F}" sibTransId="{30EA5C22-3E4C-4CA9-AEE5-18355A4132FA}"/>
    <dgm:cxn modelId="{C5943615-232B-42E7-B9BC-1129E3971507}" srcId="{C1BF6E3B-D030-4380-B7D2-C1714D41CDAA}" destId="{7F8E34A5-748C-406A-AD3A-35616603828E}" srcOrd="0" destOrd="0" parTransId="{4F470A1D-7F1C-4E8F-905C-8D81A55A9162}" sibTransId="{760AFD59-1DF1-4BC7-8439-FA17A664C648}"/>
    <dgm:cxn modelId="{9FACCA65-B1C5-47CC-9572-A7052F8CA2D6}" srcId="{5A8B6C91-041C-4231-85B1-44B23A9A6334}" destId="{3AF64241-7522-4B39-9CD4-BC9DE82B8F4C}" srcOrd="1" destOrd="0" parTransId="{400B05D0-B09F-4FE6-9D23-672931579840}" sibTransId="{E54F73EB-DF53-4CE8-8CB8-C3B388F52F6F}"/>
    <dgm:cxn modelId="{2C6D4856-1066-437F-97E2-7CFC67BB9861}" type="presOf" srcId="{61859A31-AB60-4627-B2A9-EAF9378E6E2B}" destId="{7315A934-A84D-4CA0-B8B8-D0427C2BC997}" srcOrd="0" destOrd="2" presId="urn:microsoft.com/office/officeart/2009/3/layout/RandomtoResultProcess"/>
    <dgm:cxn modelId="{AD483308-1AC4-4DAD-9B28-AD3DB3B56D97}" srcId="{C1BF6E3B-D030-4380-B7D2-C1714D41CDAA}" destId="{5DAB4469-0A36-487D-A5F6-6D0F2CFECA08}" srcOrd="3" destOrd="0" parTransId="{9A46361E-8B63-4763-A5AB-5BD2D00B2BA6}" sibTransId="{9C5FA973-BF36-411D-AE27-6D52D2A8BF93}"/>
    <dgm:cxn modelId="{CE9B6222-16A1-4560-9070-23B99A10D0AC}" srcId="{5A8B6C91-041C-4231-85B1-44B23A9A6334}" destId="{61859A31-AB60-4627-B2A9-EAF9378E6E2B}" srcOrd="2" destOrd="0" parTransId="{B7045D28-BCDB-47FD-90BF-DF598A778261}" sibTransId="{765B4568-145C-499C-8769-A9A0BE9FE19C}"/>
    <dgm:cxn modelId="{01B0420D-3CB4-4196-AFF9-B323F154F64B}" type="presParOf" srcId="{4C1123D6-A4FA-491B-A58E-69BC0CF6AF08}" destId="{A532CE0E-588D-47C9-8A1E-0C56100390CA}" srcOrd="0" destOrd="0" presId="urn:microsoft.com/office/officeart/2009/3/layout/RandomtoResultProcess"/>
    <dgm:cxn modelId="{23193C20-B8C1-4D11-9F52-FF7CE88626BA}" type="presParOf" srcId="{A532CE0E-588D-47C9-8A1E-0C56100390CA}" destId="{A15E534C-7B6D-46F7-A007-22A350047C77}" srcOrd="0" destOrd="0" presId="urn:microsoft.com/office/officeart/2009/3/layout/RandomtoResultProcess"/>
    <dgm:cxn modelId="{BE31ABE6-9019-4DC1-93ED-181980DF067E}" type="presParOf" srcId="{A532CE0E-588D-47C9-8A1E-0C56100390CA}" destId="{72F6E754-3D0B-43B1-AD32-7430A7A712D7}" srcOrd="1" destOrd="0" presId="urn:microsoft.com/office/officeart/2009/3/layout/RandomtoResultProcess"/>
    <dgm:cxn modelId="{B7EA5073-6A81-461F-9CD6-767CF719D864}" type="presParOf" srcId="{A532CE0E-588D-47C9-8A1E-0C56100390CA}" destId="{5B5B71BF-785A-4FFA-B325-6DFBDEC203AF}" srcOrd="2" destOrd="0" presId="urn:microsoft.com/office/officeart/2009/3/layout/RandomtoResultProcess"/>
    <dgm:cxn modelId="{2A50F11D-37AA-4CE8-AD3B-1E22C3C21266}" type="presParOf" srcId="{A532CE0E-588D-47C9-8A1E-0C56100390CA}" destId="{24EF041E-D5C3-4E86-8B51-129C2EBEB34C}" srcOrd="3" destOrd="0" presId="urn:microsoft.com/office/officeart/2009/3/layout/RandomtoResultProcess"/>
    <dgm:cxn modelId="{C1FDAB8E-8CAB-411F-B5BC-4495C9602C29}" type="presParOf" srcId="{A532CE0E-588D-47C9-8A1E-0C56100390CA}" destId="{2C09553E-196D-47D2-84E9-54982DCE9F38}" srcOrd="4" destOrd="0" presId="urn:microsoft.com/office/officeart/2009/3/layout/RandomtoResultProcess"/>
    <dgm:cxn modelId="{98C4CB27-F607-40F1-84B2-E5319B961E78}" type="presParOf" srcId="{A532CE0E-588D-47C9-8A1E-0C56100390CA}" destId="{1B4834EF-5C57-44C8-8FA5-99C288930481}" srcOrd="5" destOrd="0" presId="urn:microsoft.com/office/officeart/2009/3/layout/RandomtoResultProcess"/>
    <dgm:cxn modelId="{436CDA0D-4972-44D7-8A04-2D57C6B7EA24}" type="presParOf" srcId="{A532CE0E-588D-47C9-8A1E-0C56100390CA}" destId="{623DA317-326E-4A76-A2E2-C1FD1D597ECA}" srcOrd="6" destOrd="0" presId="urn:microsoft.com/office/officeart/2009/3/layout/RandomtoResultProcess"/>
    <dgm:cxn modelId="{65C676A2-0D95-45D0-979E-E98BE4455FAE}" type="presParOf" srcId="{A532CE0E-588D-47C9-8A1E-0C56100390CA}" destId="{6F57E688-E6BD-47F8-98DC-9F31D8D4EA44}" srcOrd="7" destOrd="0" presId="urn:microsoft.com/office/officeart/2009/3/layout/RandomtoResultProcess"/>
    <dgm:cxn modelId="{75D539C5-5C56-4479-83EE-4926DF73B6B6}" type="presParOf" srcId="{A532CE0E-588D-47C9-8A1E-0C56100390CA}" destId="{6C524FE7-5812-4826-B95B-89CC1C81C7D2}" srcOrd="8" destOrd="0" presId="urn:microsoft.com/office/officeart/2009/3/layout/RandomtoResultProcess"/>
    <dgm:cxn modelId="{969A9FCE-E30E-4D6D-9EF9-DAAAFBB07A8C}" type="presParOf" srcId="{A532CE0E-588D-47C9-8A1E-0C56100390CA}" destId="{84F0F9FE-D89B-4B22-AA57-AB9AA9B47A9D}" srcOrd="9" destOrd="0" presId="urn:microsoft.com/office/officeart/2009/3/layout/RandomtoResultProcess"/>
    <dgm:cxn modelId="{078DD3C1-9E5F-40FA-A08B-1B9318E031FD}" type="presParOf" srcId="{A532CE0E-588D-47C9-8A1E-0C56100390CA}" destId="{D6003D18-BA04-4200-960D-82F1666E8880}" srcOrd="10" destOrd="0" presId="urn:microsoft.com/office/officeart/2009/3/layout/RandomtoResultProcess"/>
    <dgm:cxn modelId="{7D641244-8FE6-4A2E-82D3-89812466DE20}" type="presParOf" srcId="{A532CE0E-588D-47C9-8A1E-0C56100390CA}" destId="{3297D9E5-6BFA-42FD-841F-C760878D65D2}" srcOrd="11" destOrd="0" presId="urn:microsoft.com/office/officeart/2009/3/layout/RandomtoResultProcess"/>
    <dgm:cxn modelId="{76478092-EFC8-45C9-BBF9-64A8F149CC96}" type="presParOf" srcId="{A532CE0E-588D-47C9-8A1E-0C56100390CA}" destId="{51FB517A-0759-4741-B109-B9FA21808981}" srcOrd="12" destOrd="0" presId="urn:microsoft.com/office/officeart/2009/3/layout/RandomtoResultProcess"/>
    <dgm:cxn modelId="{3EADE87F-F5D1-4A29-ADB2-EE36DDE44BBD}" type="presParOf" srcId="{A532CE0E-588D-47C9-8A1E-0C56100390CA}" destId="{880EDBA0-672A-4F93-BF66-5CDAFCCAD413}" srcOrd="13" destOrd="0" presId="urn:microsoft.com/office/officeart/2009/3/layout/RandomtoResultProcess"/>
    <dgm:cxn modelId="{F737FC97-B8CB-49A4-8558-7C9E10BFBBC7}" type="presParOf" srcId="{A532CE0E-588D-47C9-8A1E-0C56100390CA}" destId="{6B7C413B-1C82-4008-99CD-78132223FF11}" srcOrd="14" destOrd="0" presId="urn:microsoft.com/office/officeart/2009/3/layout/RandomtoResultProcess"/>
    <dgm:cxn modelId="{086AA820-9B4A-4C29-A0D3-77F6884F7B13}" type="presParOf" srcId="{A532CE0E-588D-47C9-8A1E-0C56100390CA}" destId="{7C885295-2257-4961-A87C-C0984D4202E4}" srcOrd="15" destOrd="0" presId="urn:microsoft.com/office/officeart/2009/3/layout/RandomtoResultProcess"/>
    <dgm:cxn modelId="{6C27F523-2392-4D8C-AA37-8196C7C02012}" type="presParOf" srcId="{A532CE0E-588D-47C9-8A1E-0C56100390CA}" destId="{5B5260AC-953E-4F00-AA93-3B2D0AE89815}" srcOrd="16" destOrd="0" presId="urn:microsoft.com/office/officeart/2009/3/layout/RandomtoResultProcess"/>
    <dgm:cxn modelId="{0575C925-B06F-429E-8993-20FBE9D662F5}" type="presParOf" srcId="{A532CE0E-588D-47C9-8A1E-0C56100390CA}" destId="{58178AA3-5F42-4BC2-9C66-290C1BC34CF2}" srcOrd="17" destOrd="0" presId="urn:microsoft.com/office/officeart/2009/3/layout/RandomtoResultProcess"/>
    <dgm:cxn modelId="{FE9E5581-99CE-4A5E-8450-C9803F5E1A1E}" type="presParOf" srcId="{A532CE0E-588D-47C9-8A1E-0C56100390CA}" destId="{F93B0540-F1CB-4BE3-859D-E126ED36B0DD}" srcOrd="18" destOrd="0" presId="urn:microsoft.com/office/officeart/2009/3/layout/RandomtoResultProcess"/>
    <dgm:cxn modelId="{1FA50ADD-B6F7-4C27-BD36-B0831ADA17AC}" type="presParOf" srcId="{4C1123D6-A4FA-491B-A58E-69BC0CF6AF08}" destId="{B8A5881D-AACA-4EC8-AF97-9DD483B31883}" srcOrd="1" destOrd="0" presId="urn:microsoft.com/office/officeart/2009/3/layout/RandomtoResultProcess"/>
    <dgm:cxn modelId="{CA1DB3F6-8797-447A-AA0E-E793F95A00DB}" type="presParOf" srcId="{B8A5881D-AACA-4EC8-AF97-9DD483B31883}" destId="{BA3E4D79-F2E4-4FD9-A686-C88D54FFDB86}" srcOrd="0" destOrd="0" presId="urn:microsoft.com/office/officeart/2009/3/layout/RandomtoResultProcess"/>
    <dgm:cxn modelId="{CB4CE4E9-5860-4CB1-B64D-4A1391BC46CF}" type="presParOf" srcId="{B8A5881D-AACA-4EC8-AF97-9DD483B31883}" destId="{0CC1FD8A-03DE-4067-AC82-5FD11FB5F16C}" srcOrd="1" destOrd="0" presId="urn:microsoft.com/office/officeart/2009/3/layout/RandomtoResultProcess"/>
    <dgm:cxn modelId="{25E02B53-EC43-4365-9948-F7EBB4022108}" type="presParOf" srcId="{4C1123D6-A4FA-491B-A58E-69BC0CF6AF08}" destId="{BD93286B-DFD5-4687-9124-B57768F16F14}" srcOrd="2" destOrd="0" presId="urn:microsoft.com/office/officeart/2009/3/layout/RandomtoResultProcess"/>
    <dgm:cxn modelId="{8F825EDE-D833-4007-94E9-11FD9DEC82C8}" type="presParOf" srcId="{BD93286B-DFD5-4687-9124-B57768F16F14}" destId="{13C70BFC-9882-4AF2-B168-AA63B16939DE}" srcOrd="0" destOrd="0" presId="urn:microsoft.com/office/officeart/2009/3/layout/RandomtoResultProcess"/>
    <dgm:cxn modelId="{623D851B-8445-4B16-9B34-4D887940A3EB}" type="presParOf" srcId="{BD93286B-DFD5-4687-9124-B57768F16F14}" destId="{E0E2812A-93F9-42CA-8EF2-264C4A36E85F}" srcOrd="1" destOrd="0" presId="urn:microsoft.com/office/officeart/2009/3/layout/RandomtoResultProcess"/>
    <dgm:cxn modelId="{1749020C-A862-42FC-AB2A-4C69E433631A}" type="presParOf" srcId="{4C1123D6-A4FA-491B-A58E-69BC0CF6AF08}" destId="{AFC2741A-4372-4B34-ACBD-73BD630C861A}" srcOrd="3" destOrd="0" presId="urn:microsoft.com/office/officeart/2009/3/layout/RandomtoResultProcess"/>
    <dgm:cxn modelId="{FFD627B0-B53C-480C-8339-B9BD89A69DDD}" type="presParOf" srcId="{AFC2741A-4372-4B34-ACBD-73BD630C861A}" destId="{CEFCAFD2-5658-4DDB-A704-270B2AC8314E}" srcOrd="0" destOrd="0" presId="urn:microsoft.com/office/officeart/2009/3/layout/RandomtoResultProcess"/>
    <dgm:cxn modelId="{5172E904-EB11-4008-A74C-21DCFF56C759}" type="presParOf" srcId="{AFC2741A-4372-4B34-ACBD-73BD630C861A}" destId="{03CE692D-735A-4FF5-87A4-78340F66771C}" srcOrd="1" destOrd="0" presId="urn:microsoft.com/office/officeart/2009/3/layout/RandomtoResultProcess"/>
    <dgm:cxn modelId="{706A2D6F-54CB-4C3B-85D7-5CB1FAFD5C46}" type="presParOf" srcId="{4C1123D6-A4FA-491B-A58E-69BC0CF6AF08}" destId="{54DD72DC-F4AA-4FB8-810E-D51F231203CF}" srcOrd="4" destOrd="0" presId="urn:microsoft.com/office/officeart/2009/3/layout/RandomtoResultProcess"/>
    <dgm:cxn modelId="{918E72BC-D99C-471B-BF60-666871B77903}" type="presParOf" srcId="{54DD72DC-F4AA-4FB8-810E-D51F231203CF}" destId="{43990961-C6D2-4168-8F40-4F2244ADE77B}" srcOrd="0" destOrd="0" presId="urn:microsoft.com/office/officeart/2009/3/layout/RandomtoResultProcess"/>
    <dgm:cxn modelId="{447569F2-57DC-4480-A7B5-4AC26DD4A9D4}" type="presParOf" srcId="{54DD72DC-F4AA-4FB8-810E-D51F231203CF}" destId="{7315A934-A84D-4CA0-B8B8-D0427C2BC997}" srcOrd="1" destOrd="0" presId="urn:microsoft.com/office/officeart/2009/3/layout/RandomtoResultProcess"/>
    <dgm:cxn modelId="{DC84AC95-E754-4AFF-B41C-372CFAC4105E}" type="presParOf" srcId="{54DD72DC-F4AA-4FB8-810E-D51F231203CF}" destId="{8E824BB4-3CE0-4809-8CD4-1F79197415FC}" srcOrd="2" destOrd="0" presId="urn:microsoft.com/office/officeart/2009/3/layout/RandomtoResultProcess"/>
    <dgm:cxn modelId="{D681131C-C901-42E3-9891-2B10D24130F4}" type="presParOf" srcId="{4C1123D6-A4FA-491B-A58E-69BC0CF6AF08}" destId="{A58D779E-F736-4BE3-9A85-F24048C93E49}" srcOrd="5" destOrd="0" presId="urn:microsoft.com/office/officeart/2009/3/layout/RandomtoResultProcess"/>
    <dgm:cxn modelId="{1AC2D892-01E0-44A1-B8A5-CDCB3C43206D}" type="presParOf" srcId="{A58D779E-F736-4BE3-9A85-F24048C93E49}" destId="{657244BB-E96B-4391-BFEB-AC0C4C0BE121}" srcOrd="0" destOrd="0" presId="urn:microsoft.com/office/officeart/2009/3/layout/RandomtoResultProcess"/>
    <dgm:cxn modelId="{4134EE31-CF76-4D42-B0C7-8020D179E4AF}" type="presParOf" srcId="{A58D779E-F736-4BE3-9A85-F24048C93E49}" destId="{31B57CAF-12E0-4CE7-A735-2BD41789D4B7}" srcOrd="1" destOrd="0" presId="urn:microsoft.com/office/officeart/2009/3/layout/RandomtoResultProcess"/>
    <dgm:cxn modelId="{29B51255-892B-424E-B06B-D9B25E1BC887}" type="presParOf" srcId="{4C1123D6-A4FA-491B-A58E-69BC0CF6AF08}" destId="{EB844026-47ED-47CE-9082-617F660B5428}" srcOrd="6" destOrd="0" presId="urn:microsoft.com/office/officeart/2009/3/layout/RandomtoResultProcess"/>
    <dgm:cxn modelId="{81571FFB-ACE9-42A5-A544-CDC48F139C66}" type="presParOf" srcId="{EB844026-47ED-47CE-9082-617F660B5428}" destId="{D44D7062-B27D-43D1-B34F-5741AA915FF0}" srcOrd="0" destOrd="0" presId="urn:microsoft.com/office/officeart/2009/3/layout/RandomtoResultProcess"/>
    <dgm:cxn modelId="{7F5671DF-A45B-4060-BBB2-0931C0C7D817}" type="presParOf" srcId="{EB844026-47ED-47CE-9082-617F660B5428}" destId="{1897ED9A-496C-4329-95EF-1FE0CE1A4A6F}"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D9DF12C-D266-4C6F-B913-3E543D736201}" type="doc">
      <dgm:prSet loTypeId="urn:microsoft.com/office/officeart/2005/8/layout/venn1" loCatId="relationship" qsTypeId="urn:microsoft.com/office/officeart/2005/8/quickstyle/3d6" qsCatId="3D" csTypeId="urn:microsoft.com/office/officeart/2005/8/colors/accent6_5" csCatId="accent6"/>
      <dgm:spPr/>
      <dgm:t>
        <a:bodyPr/>
        <a:lstStyle/>
        <a:p>
          <a:endParaRPr lang="fr-FR"/>
        </a:p>
      </dgm:t>
    </dgm:pt>
    <dgm:pt modelId="{2B305D2C-511F-46FE-86B9-836FEAC859FA}">
      <dgm:prSet/>
      <dgm:spPr/>
      <dgm:t>
        <a:bodyPr/>
        <a:lstStyle/>
        <a:p>
          <a:pPr rtl="0"/>
          <a:r>
            <a:rPr lang="en-US" dirty="0" smtClean="0"/>
            <a:t>2</a:t>
          </a:r>
          <a:endParaRPr lang="fr-FR" dirty="0"/>
        </a:p>
      </dgm:t>
    </dgm:pt>
    <dgm:pt modelId="{E62AE034-0675-42FA-B29D-0773CFF10770}" type="parTrans" cxnId="{D8935551-44D9-4E78-BDEE-ACB1E502C011}">
      <dgm:prSet/>
      <dgm:spPr/>
      <dgm:t>
        <a:bodyPr/>
        <a:lstStyle/>
        <a:p>
          <a:endParaRPr lang="fr-FR"/>
        </a:p>
      </dgm:t>
    </dgm:pt>
    <dgm:pt modelId="{2DEE3B25-9205-4C4B-BE8A-B20BA53795AD}" type="sibTrans" cxnId="{D8935551-44D9-4E78-BDEE-ACB1E502C011}">
      <dgm:prSet/>
      <dgm:spPr/>
      <dgm:t>
        <a:bodyPr/>
        <a:lstStyle/>
        <a:p>
          <a:endParaRPr lang="fr-FR"/>
        </a:p>
      </dgm:t>
    </dgm:pt>
    <dgm:pt modelId="{7D079B1C-5B77-4468-BEAA-83A3B2918D25}" type="pres">
      <dgm:prSet presAssocID="{ED9DF12C-D266-4C6F-B913-3E543D736201}" presName="compositeShape" presStyleCnt="0">
        <dgm:presLayoutVars>
          <dgm:chMax val="7"/>
          <dgm:dir/>
          <dgm:resizeHandles val="exact"/>
        </dgm:presLayoutVars>
      </dgm:prSet>
      <dgm:spPr/>
      <dgm:t>
        <a:bodyPr/>
        <a:lstStyle/>
        <a:p>
          <a:endParaRPr lang="fr-FR"/>
        </a:p>
      </dgm:t>
    </dgm:pt>
    <dgm:pt modelId="{4CCE7610-2175-471C-B353-CB40944BD588}" type="pres">
      <dgm:prSet presAssocID="{2B305D2C-511F-46FE-86B9-836FEAC859FA}" presName="circ1TxSh" presStyleLbl="vennNode1" presStyleIdx="0" presStyleCnt="1"/>
      <dgm:spPr/>
      <dgm:t>
        <a:bodyPr/>
        <a:lstStyle/>
        <a:p>
          <a:endParaRPr lang="fr-FR"/>
        </a:p>
      </dgm:t>
    </dgm:pt>
  </dgm:ptLst>
  <dgm:cxnLst>
    <dgm:cxn modelId="{D8935551-44D9-4E78-BDEE-ACB1E502C011}" srcId="{ED9DF12C-D266-4C6F-B913-3E543D736201}" destId="{2B305D2C-511F-46FE-86B9-836FEAC859FA}" srcOrd="0" destOrd="0" parTransId="{E62AE034-0675-42FA-B29D-0773CFF10770}" sibTransId="{2DEE3B25-9205-4C4B-BE8A-B20BA53795AD}"/>
    <dgm:cxn modelId="{7E5D9B46-8D21-470E-993F-9765A68D22F1}" type="presOf" srcId="{ED9DF12C-D266-4C6F-B913-3E543D736201}" destId="{7D079B1C-5B77-4468-BEAA-83A3B2918D25}" srcOrd="0" destOrd="0" presId="urn:microsoft.com/office/officeart/2005/8/layout/venn1"/>
    <dgm:cxn modelId="{744D5957-D405-4AE6-9AC6-12CE050DB032}" type="presOf" srcId="{2B305D2C-511F-46FE-86B9-836FEAC859FA}" destId="{4CCE7610-2175-471C-B353-CB40944BD588}" srcOrd="0" destOrd="0" presId="urn:microsoft.com/office/officeart/2005/8/layout/venn1"/>
    <dgm:cxn modelId="{6806DB5F-512A-4B9E-AF4C-DC0071A9214A}" type="presParOf" srcId="{7D079B1C-5B77-4468-BEAA-83A3B2918D25}" destId="{4CCE7610-2175-471C-B353-CB40944BD588}"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1C90E26-11E7-4CFA-8003-17FB43709953}" type="doc">
      <dgm:prSet loTypeId="urn:microsoft.com/office/officeart/2005/8/layout/vList2" loCatId="list" qsTypeId="urn:microsoft.com/office/officeart/2005/8/quickstyle/3d3" qsCatId="3D" csTypeId="urn:microsoft.com/office/officeart/2005/8/colors/accent4_5" csCatId="accent4" phldr="1"/>
      <dgm:spPr/>
      <dgm:t>
        <a:bodyPr/>
        <a:lstStyle/>
        <a:p>
          <a:endParaRPr lang="fr-FR"/>
        </a:p>
      </dgm:t>
    </dgm:pt>
    <dgm:pt modelId="{691024ED-C824-4E69-95EF-DCF65E584793}">
      <dgm:prSet custT="1"/>
      <dgm:spPr/>
      <dgm:t>
        <a:bodyPr/>
        <a:lstStyle/>
        <a:p>
          <a:pPr marL="714375" indent="-714375" rtl="0"/>
          <a:r>
            <a:rPr lang="fr-FR" sz="1500" b="1" dirty="0" smtClean="0">
              <a:solidFill>
                <a:srgbClr val="FF0000"/>
              </a:solidFill>
            </a:rPr>
            <a:t>NB:</a:t>
          </a:r>
          <a:r>
            <a:rPr lang="fr-FR" sz="1500" dirty="0" smtClean="0">
              <a:solidFill>
                <a:srgbClr val="FF0000"/>
              </a:solidFill>
            </a:rPr>
            <a:t>	</a:t>
          </a:r>
          <a:r>
            <a:rPr lang="fr-FR" sz="1800" dirty="0" smtClean="0">
              <a:solidFill>
                <a:srgbClr val="FF0000"/>
              </a:solidFill>
              <a:latin typeface="Comic Sans MS" panose="030F0702030302020204" pitchFamily="66" charset="0"/>
            </a:rPr>
            <a:t>Compte tenu de l’objet vaste du sujet et du court temps imparti, il s’agit de restituer l’essentiel et la substance des corps des deux textes, sans prétention à l’exhaustivité.</a:t>
          </a:r>
          <a:endParaRPr lang="fr-FR" sz="1800" dirty="0">
            <a:solidFill>
              <a:srgbClr val="FF0000"/>
            </a:solidFill>
            <a:latin typeface="Comic Sans MS" panose="030F0702030302020204" pitchFamily="66" charset="0"/>
          </a:endParaRPr>
        </a:p>
      </dgm:t>
    </dgm:pt>
    <dgm:pt modelId="{3F2EDB13-46D4-43B1-93F9-A505B8647D96}" type="parTrans" cxnId="{831F2951-416B-4CF1-BA79-5AD98D8D1851}">
      <dgm:prSet/>
      <dgm:spPr/>
      <dgm:t>
        <a:bodyPr/>
        <a:lstStyle/>
        <a:p>
          <a:endParaRPr lang="fr-FR">
            <a:solidFill>
              <a:srgbClr val="FF0000"/>
            </a:solidFill>
          </a:endParaRPr>
        </a:p>
      </dgm:t>
    </dgm:pt>
    <dgm:pt modelId="{E22193F2-328D-4CBB-A0F2-B4ADEE67BEF0}" type="sibTrans" cxnId="{831F2951-416B-4CF1-BA79-5AD98D8D1851}">
      <dgm:prSet/>
      <dgm:spPr/>
      <dgm:t>
        <a:bodyPr/>
        <a:lstStyle/>
        <a:p>
          <a:endParaRPr lang="fr-FR">
            <a:solidFill>
              <a:srgbClr val="FF0000"/>
            </a:solidFill>
          </a:endParaRPr>
        </a:p>
      </dgm:t>
    </dgm:pt>
    <dgm:pt modelId="{5C7CCAAA-D4DD-4CE1-A2F6-1B45E86D001C}" type="pres">
      <dgm:prSet presAssocID="{A1C90E26-11E7-4CFA-8003-17FB43709953}" presName="linear" presStyleCnt="0">
        <dgm:presLayoutVars>
          <dgm:animLvl val="lvl"/>
          <dgm:resizeHandles val="exact"/>
        </dgm:presLayoutVars>
      </dgm:prSet>
      <dgm:spPr/>
      <dgm:t>
        <a:bodyPr/>
        <a:lstStyle/>
        <a:p>
          <a:endParaRPr lang="fr-FR"/>
        </a:p>
      </dgm:t>
    </dgm:pt>
    <dgm:pt modelId="{C4A66676-BA00-435B-8E1C-48B526858558}" type="pres">
      <dgm:prSet presAssocID="{691024ED-C824-4E69-95EF-DCF65E584793}" presName="parentText" presStyleLbl="node1" presStyleIdx="0" presStyleCnt="1">
        <dgm:presLayoutVars>
          <dgm:chMax val="0"/>
          <dgm:bulletEnabled val="1"/>
        </dgm:presLayoutVars>
      </dgm:prSet>
      <dgm:spPr/>
      <dgm:t>
        <a:bodyPr/>
        <a:lstStyle/>
        <a:p>
          <a:endParaRPr lang="fr-FR"/>
        </a:p>
      </dgm:t>
    </dgm:pt>
  </dgm:ptLst>
  <dgm:cxnLst>
    <dgm:cxn modelId="{EAB3CF17-CC57-4E77-9FF6-A2DDFC43B973}" type="presOf" srcId="{A1C90E26-11E7-4CFA-8003-17FB43709953}" destId="{5C7CCAAA-D4DD-4CE1-A2F6-1B45E86D001C}" srcOrd="0" destOrd="0" presId="urn:microsoft.com/office/officeart/2005/8/layout/vList2"/>
    <dgm:cxn modelId="{047897C5-18DE-409C-BABD-AF2CC0C16750}" type="presOf" srcId="{691024ED-C824-4E69-95EF-DCF65E584793}" destId="{C4A66676-BA00-435B-8E1C-48B526858558}" srcOrd="0" destOrd="0" presId="urn:microsoft.com/office/officeart/2005/8/layout/vList2"/>
    <dgm:cxn modelId="{831F2951-416B-4CF1-BA79-5AD98D8D1851}" srcId="{A1C90E26-11E7-4CFA-8003-17FB43709953}" destId="{691024ED-C824-4E69-95EF-DCF65E584793}" srcOrd="0" destOrd="0" parTransId="{3F2EDB13-46D4-43B1-93F9-A505B8647D96}" sibTransId="{E22193F2-328D-4CBB-A0F2-B4ADEE67BEF0}"/>
    <dgm:cxn modelId="{C370CE73-DD65-4B72-BB03-86F90A82A42F}" type="presParOf" srcId="{5C7CCAAA-D4DD-4CE1-A2F6-1B45E86D001C}" destId="{C4A66676-BA00-435B-8E1C-48B526858558}"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43BF0C0-EF3D-4CB4-A4CA-E071210BAF32}" type="doc">
      <dgm:prSet loTypeId="urn:microsoft.com/office/officeart/2008/layout/PictureStrips" loCatId="list" qsTypeId="urn:microsoft.com/office/officeart/2005/8/quickstyle/3d9" qsCatId="3D" csTypeId="urn:microsoft.com/office/officeart/2005/8/colors/accent1_4" csCatId="accent1" phldr="1"/>
      <dgm:spPr/>
      <dgm:t>
        <a:bodyPr/>
        <a:lstStyle/>
        <a:p>
          <a:endParaRPr lang="fr-FR"/>
        </a:p>
      </dgm:t>
    </dgm:pt>
    <dgm:pt modelId="{F182B90E-1354-4D3F-ABAC-3161B61793E7}">
      <dgm:prSet/>
      <dgm:spPr/>
      <dgm:t>
        <a:bodyPr/>
        <a:lstStyle/>
        <a:p>
          <a:pPr rtl="0"/>
          <a:r>
            <a:rPr lang="fr-FR" u="none" dirty="0" smtClean="0">
              <a:effectLst>
                <a:outerShdw blurRad="38100" dist="38100" dir="2700000" algn="tl">
                  <a:srgbClr val="000000">
                    <a:alpha val="43137"/>
                  </a:srgbClr>
                </a:outerShdw>
              </a:effectLst>
            </a:rPr>
            <a:t>Les articles </a:t>
          </a:r>
        </a:p>
        <a:p>
          <a:pPr rtl="0"/>
          <a:r>
            <a:rPr lang="fr-FR" u="none" dirty="0" smtClean="0">
              <a:effectLst>
                <a:outerShdw blurRad="38100" dist="38100" dir="2700000" algn="tl">
                  <a:srgbClr val="000000">
                    <a:alpha val="43137"/>
                  </a:srgbClr>
                </a:outerShdw>
              </a:effectLst>
            </a:rPr>
            <a:t>4, 6, 26, 27, 28, 58, 59, 60, 62, 71, 78, 81, 85, 86, 89, 92, 102 et 103 </a:t>
          </a:r>
        </a:p>
        <a:p>
          <a:pPr rtl="0"/>
          <a:r>
            <a:rPr lang="fr-FR" u="none" dirty="0" smtClean="0">
              <a:effectLst>
                <a:outerShdw blurRad="38100" dist="38100" dir="2700000" algn="tl">
                  <a:srgbClr val="000000">
                    <a:alpha val="43137"/>
                  </a:srgbClr>
                </a:outerShdw>
              </a:effectLst>
            </a:rPr>
            <a:t>de la Constitution du 22 janvier 2001 sont modifiés</a:t>
          </a:r>
          <a:endParaRPr lang="fr-FR" u="none" dirty="0">
            <a:effectLst>
              <a:outerShdw blurRad="38100" dist="38100" dir="2700000" algn="tl">
                <a:srgbClr val="000000">
                  <a:alpha val="43137"/>
                </a:srgbClr>
              </a:outerShdw>
            </a:effectLst>
          </a:endParaRPr>
        </a:p>
      </dgm:t>
    </dgm:pt>
    <dgm:pt modelId="{3C36CD02-1702-4A3D-9C03-E89B91D77933}" type="parTrans" cxnId="{CAA66D7A-3755-4C51-A203-4035F3B12E66}">
      <dgm:prSet/>
      <dgm:spPr/>
      <dgm:t>
        <a:bodyPr/>
        <a:lstStyle/>
        <a:p>
          <a:endParaRPr lang="fr-FR">
            <a:solidFill>
              <a:schemeClr val="tx1"/>
            </a:solidFill>
          </a:endParaRPr>
        </a:p>
      </dgm:t>
    </dgm:pt>
    <dgm:pt modelId="{3625CD3E-9491-4C22-8CF5-6BFD5DEF0779}" type="sibTrans" cxnId="{CAA66D7A-3755-4C51-A203-4035F3B12E66}">
      <dgm:prSet/>
      <dgm:spPr/>
      <dgm:t>
        <a:bodyPr/>
        <a:lstStyle/>
        <a:p>
          <a:endParaRPr lang="fr-FR">
            <a:solidFill>
              <a:schemeClr val="tx1"/>
            </a:solidFill>
          </a:endParaRPr>
        </a:p>
      </dgm:t>
    </dgm:pt>
    <dgm:pt modelId="{63D17691-C09D-4675-8B50-026CB2E1AAA4}" type="pres">
      <dgm:prSet presAssocID="{D43BF0C0-EF3D-4CB4-A4CA-E071210BAF32}" presName="Name0" presStyleCnt="0">
        <dgm:presLayoutVars>
          <dgm:dir/>
          <dgm:resizeHandles val="exact"/>
        </dgm:presLayoutVars>
      </dgm:prSet>
      <dgm:spPr/>
      <dgm:t>
        <a:bodyPr/>
        <a:lstStyle/>
        <a:p>
          <a:endParaRPr lang="fr-FR"/>
        </a:p>
      </dgm:t>
    </dgm:pt>
    <dgm:pt modelId="{E76D8396-9438-4483-901F-13C116154E21}" type="pres">
      <dgm:prSet presAssocID="{F182B90E-1354-4D3F-ABAC-3161B61793E7}" presName="composite" presStyleCnt="0"/>
      <dgm:spPr/>
      <dgm:t>
        <a:bodyPr/>
        <a:lstStyle/>
        <a:p>
          <a:endParaRPr lang="fr-FR"/>
        </a:p>
      </dgm:t>
    </dgm:pt>
    <dgm:pt modelId="{D3D61D9F-EB59-41D8-B505-0F09C026AF72}" type="pres">
      <dgm:prSet presAssocID="{F182B90E-1354-4D3F-ABAC-3161B61793E7}" presName="rect1" presStyleLbl="trAlignAcc1" presStyleIdx="0" presStyleCnt="1">
        <dgm:presLayoutVars>
          <dgm:bulletEnabled val="1"/>
        </dgm:presLayoutVars>
      </dgm:prSet>
      <dgm:spPr/>
      <dgm:t>
        <a:bodyPr/>
        <a:lstStyle/>
        <a:p>
          <a:endParaRPr lang="fr-FR"/>
        </a:p>
      </dgm:t>
    </dgm:pt>
    <dgm:pt modelId="{C05B7FA1-5936-485C-8EBB-34BE251F1063}" type="pres">
      <dgm:prSet presAssocID="{F182B90E-1354-4D3F-ABAC-3161B61793E7}" presName="rect2" presStyleLbl="fgImgPlace1" presStyleIdx="0" presStyleCnt="1"/>
      <dgm:spPr/>
      <dgm:t>
        <a:bodyPr/>
        <a:lstStyle/>
        <a:p>
          <a:endParaRPr lang="fr-FR"/>
        </a:p>
      </dgm:t>
    </dgm:pt>
  </dgm:ptLst>
  <dgm:cxnLst>
    <dgm:cxn modelId="{CAA66D7A-3755-4C51-A203-4035F3B12E66}" srcId="{D43BF0C0-EF3D-4CB4-A4CA-E071210BAF32}" destId="{F182B90E-1354-4D3F-ABAC-3161B61793E7}" srcOrd="0" destOrd="0" parTransId="{3C36CD02-1702-4A3D-9C03-E89B91D77933}" sibTransId="{3625CD3E-9491-4C22-8CF5-6BFD5DEF0779}"/>
    <dgm:cxn modelId="{932ADC82-72D6-4D91-A8E5-3585875C21BC}" type="presOf" srcId="{F182B90E-1354-4D3F-ABAC-3161B61793E7}" destId="{D3D61D9F-EB59-41D8-B505-0F09C026AF72}" srcOrd="0" destOrd="0" presId="urn:microsoft.com/office/officeart/2008/layout/PictureStrips"/>
    <dgm:cxn modelId="{A921951D-4308-4023-89AE-03C20006980C}" type="presOf" srcId="{D43BF0C0-EF3D-4CB4-A4CA-E071210BAF32}" destId="{63D17691-C09D-4675-8B50-026CB2E1AAA4}" srcOrd="0" destOrd="0" presId="urn:microsoft.com/office/officeart/2008/layout/PictureStrips"/>
    <dgm:cxn modelId="{76CF4FC8-1B97-4631-AEEE-F3084CF95FF7}" type="presParOf" srcId="{63D17691-C09D-4675-8B50-026CB2E1AAA4}" destId="{E76D8396-9438-4483-901F-13C116154E21}" srcOrd="0" destOrd="0" presId="urn:microsoft.com/office/officeart/2008/layout/PictureStrips"/>
    <dgm:cxn modelId="{798AB018-C0D6-4D1C-87D6-D9909C9CAFBB}" type="presParOf" srcId="{E76D8396-9438-4483-901F-13C116154E21}" destId="{D3D61D9F-EB59-41D8-B505-0F09C026AF72}" srcOrd="0" destOrd="0" presId="urn:microsoft.com/office/officeart/2008/layout/PictureStrips"/>
    <dgm:cxn modelId="{52994F7B-88CD-45D6-934E-EA5DFA5A7E3D}" type="presParOf" srcId="{E76D8396-9438-4483-901F-13C116154E21}" destId="{C05B7FA1-5936-485C-8EBB-34BE251F1063}"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1A82007-FC3C-4C66-8F65-31108766408D}" type="doc">
      <dgm:prSet loTypeId="urn:microsoft.com/office/officeart/2005/8/layout/arrow2" loCatId="process" qsTypeId="urn:microsoft.com/office/officeart/2005/8/quickstyle/simple5" qsCatId="simple" csTypeId="urn:microsoft.com/office/officeart/2005/8/colors/colorful5" csCatId="colorful" phldr="1"/>
      <dgm:spPr/>
      <dgm:t>
        <a:bodyPr/>
        <a:lstStyle/>
        <a:p>
          <a:endParaRPr lang="fr-FR"/>
        </a:p>
      </dgm:t>
    </dgm:pt>
    <dgm:pt modelId="{FD43A72D-A8BA-4923-AB35-2273359CB0A0}">
      <dgm:prSet custT="1"/>
      <dgm:spPr/>
      <dgm:t>
        <a:bodyPr/>
        <a:lstStyle/>
        <a:p>
          <a:pPr rtl="0"/>
          <a:r>
            <a:rPr lang="fr-FR" sz="1600" b="1" dirty="0" smtClean="0">
              <a:effectLst>
                <a:outerShdw blurRad="38100" dist="38100" dir="2700000" algn="tl">
                  <a:srgbClr val="000000">
                    <a:alpha val="43137"/>
                  </a:srgbClr>
                </a:outerShdw>
              </a:effectLst>
            </a:rPr>
            <a:t>1. </a:t>
          </a:r>
          <a:r>
            <a:rPr lang="fr-FR" sz="1600" dirty="0" smtClean="0"/>
            <a:t>la modernisation du rôle des partis politiques dans le système démocratique;</a:t>
          </a:r>
          <a:endParaRPr lang="fr-FR" sz="1600" dirty="0"/>
        </a:p>
      </dgm:t>
    </dgm:pt>
    <dgm:pt modelId="{247936A6-66A0-4960-BA2F-F6A62DDC6938}" type="parTrans" cxnId="{264FE657-B810-4E1E-8544-8E8DE0C9E570}">
      <dgm:prSet/>
      <dgm:spPr/>
      <dgm:t>
        <a:bodyPr/>
        <a:lstStyle/>
        <a:p>
          <a:endParaRPr lang="fr-FR" sz="1600"/>
        </a:p>
      </dgm:t>
    </dgm:pt>
    <dgm:pt modelId="{7E093B5E-820A-48E3-A44E-FADA99934C9C}" type="sibTrans" cxnId="{264FE657-B810-4E1E-8544-8E8DE0C9E570}">
      <dgm:prSet/>
      <dgm:spPr/>
      <dgm:t>
        <a:bodyPr/>
        <a:lstStyle/>
        <a:p>
          <a:endParaRPr lang="fr-FR" sz="1600"/>
        </a:p>
      </dgm:t>
    </dgm:pt>
    <dgm:pt modelId="{B014A308-44AC-4AB7-911B-E7C93A74CEA3}">
      <dgm:prSet custT="1"/>
      <dgm:spPr/>
      <dgm:t>
        <a:bodyPr/>
        <a:lstStyle/>
        <a:p>
          <a:pPr rtl="0"/>
          <a:r>
            <a:rPr lang="fr-FR" sz="1600" b="1" dirty="0" smtClean="0">
              <a:effectLst>
                <a:outerShdw blurRad="38100" dist="38100" dir="2700000" algn="tl">
                  <a:srgbClr val="000000">
                    <a:alpha val="43137"/>
                  </a:srgbClr>
                </a:outerShdw>
              </a:effectLst>
            </a:rPr>
            <a:t>2. </a:t>
          </a:r>
          <a:r>
            <a:rPr lang="fr-FR" sz="1600" dirty="0" smtClean="0"/>
            <a:t>la participation des candidats indépendants à tous les types d’élection ;</a:t>
          </a:r>
          <a:endParaRPr lang="fr-FR" sz="1600" dirty="0"/>
        </a:p>
      </dgm:t>
    </dgm:pt>
    <dgm:pt modelId="{6FE4E5AF-CA20-4ABC-B6F6-D5A950252941}" type="parTrans" cxnId="{15C3A57D-8BC9-4506-BC74-4FA6CCDFA611}">
      <dgm:prSet/>
      <dgm:spPr/>
      <dgm:t>
        <a:bodyPr/>
        <a:lstStyle/>
        <a:p>
          <a:endParaRPr lang="fr-FR" sz="1600"/>
        </a:p>
      </dgm:t>
    </dgm:pt>
    <dgm:pt modelId="{64A1BEB3-82B2-4577-86D3-43EF0879473B}" type="sibTrans" cxnId="{15C3A57D-8BC9-4506-BC74-4FA6CCDFA611}">
      <dgm:prSet/>
      <dgm:spPr/>
      <dgm:t>
        <a:bodyPr/>
        <a:lstStyle/>
        <a:p>
          <a:endParaRPr lang="fr-FR" sz="1600"/>
        </a:p>
      </dgm:t>
    </dgm:pt>
    <dgm:pt modelId="{2F2AF953-39CA-4C58-A20D-8427C043A1B0}">
      <dgm:prSet custT="1"/>
      <dgm:spPr/>
      <dgm:t>
        <a:bodyPr/>
        <a:lstStyle/>
        <a:p>
          <a:pPr rtl="0"/>
          <a:r>
            <a:rPr lang="fr-FR" sz="1600" b="1" dirty="0" smtClean="0">
              <a:effectLst>
                <a:outerShdw blurRad="38100" dist="38100" dir="2700000" algn="tl">
                  <a:srgbClr val="000000">
                    <a:alpha val="43137"/>
                  </a:srgbClr>
                </a:outerShdw>
              </a:effectLst>
            </a:rPr>
            <a:t>3.</a:t>
          </a:r>
          <a:r>
            <a:rPr lang="fr-FR" sz="1600" dirty="0" smtClean="0"/>
            <a:t> la promotion de la gouvernance locale et du développement territorial par la création du Haut Conseil des collectivités territoriales ;</a:t>
          </a:r>
          <a:endParaRPr lang="fr-FR" sz="1600" dirty="0"/>
        </a:p>
      </dgm:t>
    </dgm:pt>
    <dgm:pt modelId="{0530E9F8-7095-4379-AE62-69696B3210C5}" type="parTrans" cxnId="{A61BD390-BA80-4934-987C-002043F4F91A}">
      <dgm:prSet/>
      <dgm:spPr/>
      <dgm:t>
        <a:bodyPr/>
        <a:lstStyle/>
        <a:p>
          <a:endParaRPr lang="fr-FR" sz="1600"/>
        </a:p>
      </dgm:t>
    </dgm:pt>
    <dgm:pt modelId="{E39AAE74-6764-4D45-8899-398BD02722C4}" type="sibTrans" cxnId="{A61BD390-BA80-4934-987C-002043F4F91A}">
      <dgm:prSet/>
      <dgm:spPr/>
      <dgm:t>
        <a:bodyPr/>
        <a:lstStyle/>
        <a:p>
          <a:endParaRPr lang="fr-FR" sz="1600"/>
        </a:p>
      </dgm:t>
    </dgm:pt>
    <dgm:pt modelId="{97A3584E-8705-4145-93BF-049BEFE12DE8}">
      <dgm:prSet custT="1"/>
      <dgm:spPr/>
      <dgm:t>
        <a:bodyPr/>
        <a:lstStyle/>
        <a:p>
          <a:pPr rtl="0"/>
          <a:r>
            <a:rPr lang="fr-FR" sz="1600" b="1" dirty="0" smtClean="0">
              <a:effectLst>
                <a:outerShdw blurRad="38100" dist="38100" dir="2700000" algn="tl">
                  <a:srgbClr val="000000">
                    <a:alpha val="43137"/>
                  </a:srgbClr>
                </a:outerShdw>
              </a:effectLst>
            </a:rPr>
            <a:t>4.</a:t>
          </a:r>
          <a:r>
            <a:rPr lang="fr-FR" sz="1600" dirty="0" smtClean="0"/>
            <a:t> la reconnaissance de nouveaux droits aux citoyens : droits à un environnement sain, sur leur patrimoine foncier et sur leurs ressources naturelles ;</a:t>
          </a:r>
          <a:endParaRPr lang="fr-FR" sz="1600" dirty="0"/>
        </a:p>
      </dgm:t>
    </dgm:pt>
    <dgm:pt modelId="{59C0A5DE-969E-4D6E-984F-BC1FE8A3352A}" type="parTrans" cxnId="{87C57FC3-5B03-4202-AD59-BDC10AAF603E}">
      <dgm:prSet/>
      <dgm:spPr/>
      <dgm:t>
        <a:bodyPr/>
        <a:lstStyle/>
        <a:p>
          <a:endParaRPr lang="fr-FR" sz="1600"/>
        </a:p>
      </dgm:t>
    </dgm:pt>
    <dgm:pt modelId="{5F57A708-0739-46DE-A82E-9AC782550F04}" type="sibTrans" cxnId="{87C57FC3-5B03-4202-AD59-BDC10AAF603E}">
      <dgm:prSet/>
      <dgm:spPr/>
      <dgm:t>
        <a:bodyPr/>
        <a:lstStyle/>
        <a:p>
          <a:endParaRPr lang="fr-FR" sz="1600"/>
        </a:p>
      </dgm:t>
    </dgm:pt>
    <dgm:pt modelId="{71F58A90-2894-45F2-B79F-F4408D6FEB10}" type="pres">
      <dgm:prSet presAssocID="{A1A82007-FC3C-4C66-8F65-31108766408D}" presName="arrowDiagram" presStyleCnt="0">
        <dgm:presLayoutVars>
          <dgm:chMax val="5"/>
          <dgm:dir/>
          <dgm:resizeHandles val="exact"/>
        </dgm:presLayoutVars>
      </dgm:prSet>
      <dgm:spPr/>
      <dgm:t>
        <a:bodyPr/>
        <a:lstStyle/>
        <a:p>
          <a:endParaRPr lang="fr-FR"/>
        </a:p>
      </dgm:t>
    </dgm:pt>
    <dgm:pt modelId="{32D78E81-5F9F-4608-90E2-379FFF6846DB}" type="pres">
      <dgm:prSet presAssocID="{A1A82007-FC3C-4C66-8F65-31108766408D}" presName="arrow" presStyleLbl="bgShp" presStyleIdx="0" presStyleCnt="1"/>
      <dgm:spPr/>
    </dgm:pt>
    <dgm:pt modelId="{0691A814-B12A-4C6A-8A7F-375ED4E5AF84}" type="pres">
      <dgm:prSet presAssocID="{A1A82007-FC3C-4C66-8F65-31108766408D}" presName="arrowDiagram4" presStyleCnt="0"/>
      <dgm:spPr/>
    </dgm:pt>
    <dgm:pt modelId="{B2FC97C8-4842-46F4-8272-F2A3F644D1AD}" type="pres">
      <dgm:prSet presAssocID="{FD43A72D-A8BA-4923-AB35-2273359CB0A0}" presName="bullet4a" presStyleLbl="node1" presStyleIdx="0" presStyleCnt="4"/>
      <dgm:spPr/>
    </dgm:pt>
    <dgm:pt modelId="{959486B7-D9AB-4BF5-A744-5672BBBACB89}" type="pres">
      <dgm:prSet presAssocID="{FD43A72D-A8BA-4923-AB35-2273359CB0A0}" presName="textBox4a" presStyleLbl="revTx" presStyleIdx="0" presStyleCnt="4" custScaleX="112476">
        <dgm:presLayoutVars>
          <dgm:bulletEnabled val="1"/>
        </dgm:presLayoutVars>
      </dgm:prSet>
      <dgm:spPr/>
      <dgm:t>
        <a:bodyPr/>
        <a:lstStyle/>
        <a:p>
          <a:endParaRPr lang="fr-FR"/>
        </a:p>
      </dgm:t>
    </dgm:pt>
    <dgm:pt modelId="{823E10EC-DA15-4BF0-B1E2-6D2542A1CB19}" type="pres">
      <dgm:prSet presAssocID="{B014A308-44AC-4AB7-911B-E7C93A74CEA3}" presName="bullet4b" presStyleLbl="node1" presStyleIdx="1" presStyleCnt="4"/>
      <dgm:spPr/>
    </dgm:pt>
    <dgm:pt modelId="{5AFA8706-5D5C-48BF-B201-9DA70B502A64}" type="pres">
      <dgm:prSet presAssocID="{B014A308-44AC-4AB7-911B-E7C93A74CEA3}" presName="textBox4b" presStyleLbl="revTx" presStyleIdx="1" presStyleCnt="4">
        <dgm:presLayoutVars>
          <dgm:bulletEnabled val="1"/>
        </dgm:presLayoutVars>
      </dgm:prSet>
      <dgm:spPr/>
      <dgm:t>
        <a:bodyPr/>
        <a:lstStyle/>
        <a:p>
          <a:endParaRPr lang="fr-FR"/>
        </a:p>
      </dgm:t>
    </dgm:pt>
    <dgm:pt modelId="{366926B7-0652-414F-9357-8947B4489A9A}" type="pres">
      <dgm:prSet presAssocID="{2F2AF953-39CA-4C58-A20D-8427C043A1B0}" presName="bullet4c" presStyleLbl="node1" presStyleIdx="2" presStyleCnt="4"/>
      <dgm:spPr/>
    </dgm:pt>
    <dgm:pt modelId="{3DC232EE-F792-48AD-B19D-1DE2655C6C4E}" type="pres">
      <dgm:prSet presAssocID="{2F2AF953-39CA-4C58-A20D-8427C043A1B0}" presName="textBox4c" presStyleLbl="revTx" presStyleIdx="2" presStyleCnt="4">
        <dgm:presLayoutVars>
          <dgm:bulletEnabled val="1"/>
        </dgm:presLayoutVars>
      </dgm:prSet>
      <dgm:spPr/>
      <dgm:t>
        <a:bodyPr/>
        <a:lstStyle/>
        <a:p>
          <a:endParaRPr lang="fr-FR"/>
        </a:p>
      </dgm:t>
    </dgm:pt>
    <dgm:pt modelId="{915BF8E5-79FE-4E5A-A558-D2C8EF3829AC}" type="pres">
      <dgm:prSet presAssocID="{97A3584E-8705-4145-93BF-049BEFE12DE8}" presName="bullet4d" presStyleLbl="node1" presStyleIdx="3" presStyleCnt="4"/>
      <dgm:spPr/>
    </dgm:pt>
    <dgm:pt modelId="{1D915733-C58A-4491-B213-07556CFB2E3A}" type="pres">
      <dgm:prSet presAssocID="{97A3584E-8705-4145-93BF-049BEFE12DE8}" presName="textBox4d" presStyleLbl="revTx" presStyleIdx="3" presStyleCnt="4" custScaleX="131890" custScaleY="69055" custLinFactNeighborX="5628" custLinFactNeighborY="-6339">
        <dgm:presLayoutVars>
          <dgm:bulletEnabled val="1"/>
        </dgm:presLayoutVars>
      </dgm:prSet>
      <dgm:spPr/>
      <dgm:t>
        <a:bodyPr/>
        <a:lstStyle/>
        <a:p>
          <a:endParaRPr lang="fr-FR"/>
        </a:p>
      </dgm:t>
    </dgm:pt>
  </dgm:ptLst>
  <dgm:cxnLst>
    <dgm:cxn modelId="{A61BD390-BA80-4934-987C-002043F4F91A}" srcId="{A1A82007-FC3C-4C66-8F65-31108766408D}" destId="{2F2AF953-39CA-4C58-A20D-8427C043A1B0}" srcOrd="2" destOrd="0" parTransId="{0530E9F8-7095-4379-AE62-69696B3210C5}" sibTransId="{E39AAE74-6764-4D45-8899-398BD02722C4}"/>
    <dgm:cxn modelId="{3BBAFAC4-F838-4FAB-971F-215AF18CEA97}" type="presOf" srcId="{A1A82007-FC3C-4C66-8F65-31108766408D}" destId="{71F58A90-2894-45F2-B79F-F4408D6FEB10}" srcOrd="0" destOrd="0" presId="urn:microsoft.com/office/officeart/2005/8/layout/arrow2"/>
    <dgm:cxn modelId="{61351493-BC59-41EA-A0BB-797887F870FE}" type="presOf" srcId="{2F2AF953-39CA-4C58-A20D-8427C043A1B0}" destId="{3DC232EE-F792-48AD-B19D-1DE2655C6C4E}" srcOrd="0" destOrd="0" presId="urn:microsoft.com/office/officeart/2005/8/layout/arrow2"/>
    <dgm:cxn modelId="{15C3A57D-8BC9-4506-BC74-4FA6CCDFA611}" srcId="{A1A82007-FC3C-4C66-8F65-31108766408D}" destId="{B014A308-44AC-4AB7-911B-E7C93A74CEA3}" srcOrd="1" destOrd="0" parTransId="{6FE4E5AF-CA20-4ABC-B6F6-D5A950252941}" sibTransId="{64A1BEB3-82B2-4577-86D3-43EF0879473B}"/>
    <dgm:cxn modelId="{0C8E4AAE-FA6C-4DA0-9BD5-56DDCFCC2C84}" type="presOf" srcId="{FD43A72D-A8BA-4923-AB35-2273359CB0A0}" destId="{959486B7-D9AB-4BF5-A744-5672BBBACB89}" srcOrd="0" destOrd="0" presId="urn:microsoft.com/office/officeart/2005/8/layout/arrow2"/>
    <dgm:cxn modelId="{8A3F6D40-3D4F-4CF3-9115-8DF3803EA127}" type="presOf" srcId="{97A3584E-8705-4145-93BF-049BEFE12DE8}" destId="{1D915733-C58A-4491-B213-07556CFB2E3A}" srcOrd="0" destOrd="0" presId="urn:microsoft.com/office/officeart/2005/8/layout/arrow2"/>
    <dgm:cxn modelId="{264FE657-B810-4E1E-8544-8E8DE0C9E570}" srcId="{A1A82007-FC3C-4C66-8F65-31108766408D}" destId="{FD43A72D-A8BA-4923-AB35-2273359CB0A0}" srcOrd="0" destOrd="0" parTransId="{247936A6-66A0-4960-BA2F-F6A62DDC6938}" sibTransId="{7E093B5E-820A-48E3-A44E-FADA99934C9C}"/>
    <dgm:cxn modelId="{87C57FC3-5B03-4202-AD59-BDC10AAF603E}" srcId="{A1A82007-FC3C-4C66-8F65-31108766408D}" destId="{97A3584E-8705-4145-93BF-049BEFE12DE8}" srcOrd="3" destOrd="0" parTransId="{59C0A5DE-969E-4D6E-984F-BC1FE8A3352A}" sibTransId="{5F57A708-0739-46DE-A82E-9AC782550F04}"/>
    <dgm:cxn modelId="{8FB35174-2DA7-43A6-9D25-215BF3F3204B}" type="presOf" srcId="{B014A308-44AC-4AB7-911B-E7C93A74CEA3}" destId="{5AFA8706-5D5C-48BF-B201-9DA70B502A64}" srcOrd="0" destOrd="0" presId="urn:microsoft.com/office/officeart/2005/8/layout/arrow2"/>
    <dgm:cxn modelId="{191EA589-A4C4-4397-871B-773500077A57}" type="presParOf" srcId="{71F58A90-2894-45F2-B79F-F4408D6FEB10}" destId="{32D78E81-5F9F-4608-90E2-379FFF6846DB}" srcOrd="0" destOrd="0" presId="urn:microsoft.com/office/officeart/2005/8/layout/arrow2"/>
    <dgm:cxn modelId="{B1343F8D-C203-4FB7-AAEA-7A75ACEDFE7B}" type="presParOf" srcId="{71F58A90-2894-45F2-B79F-F4408D6FEB10}" destId="{0691A814-B12A-4C6A-8A7F-375ED4E5AF84}" srcOrd="1" destOrd="0" presId="urn:microsoft.com/office/officeart/2005/8/layout/arrow2"/>
    <dgm:cxn modelId="{366851D4-F026-405A-80C2-BCFE18236263}" type="presParOf" srcId="{0691A814-B12A-4C6A-8A7F-375ED4E5AF84}" destId="{B2FC97C8-4842-46F4-8272-F2A3F644D1AD}" srcOrd="0" destOrd="0" presId="urn:microsoft.com/office/officeart/2005/8/layout/arrow2"/>
    <dgm:cxn modelId="{00CFDD5A-90DF-4E5E-9E8A-3D17B5172C45}" type="presParOf" srcId="{0691A814-B12A-4C6A-8A7F-375ED4E5AF84}" destId="{959486B7-D9AB-4BF5-A744-5672BBBACB89}" srcOrd="1" destOrd="0" presId="urn:microsoft.com/office/officeart/2005/8/layout/arrow2"/>
    <dgm:cxn modelId="{5A4CDA78-1610-4CD9-8AF7-ADAABB023958}" type="presParOf" srcId="{0691A814-B12A-4C6A-8A7F-375ED4E5AF84}" destId="{823E10EC-DA15-4BF0-B1E2-6D2542A1CB19}" srcOrd="2" destOrd="0" presId="urn:microsoft.com/office/officeart/2005/8/layout/arrow2"/>
    <dgm:cxn modelId="{61DAE557-5E3B-4FD8-A4AD-82E9A8CFFA10}" type="presParOf" srcId="{0691A814-B12A-4C6A-8A7F-375ED4E5AF84}" destId="{5AFA8706-5D5C-48BF-B201-9DA70B502A64}" srcOrd="3" destOrd="0" presId="urn:microsoft.com/office/officeart/2005/8/layout/arrow2"/>
    <dgm:cxn modelId="{3DB156E7-43A6-496F-A980-82D88D000446}" type="presParOf" srcId="{0691A814-B12A-4C6A-8A7F-375ED4E5AF84}" destId="{366926B7-0652-414F-9357-8947B4489A9A}" srcOrd="4" destOrd="0" presId="urn:microsoft.com/office/officeart/2005/8/layout/arrow2"/>
    <dgm:cxn modelId="{BECAB943-D1B5-46A9-85D8-4BBE43210744}" type="presParOf" srcId="{0691A814-B12A-4C6A-8A7F-375ED4E5AF84}" destId="{3DC232EE-F792-48AD-B19D-1DE2655C6C4E}" srcOrd="5" destOrd="0" presId="urn:microsoft.com/office/officeart/2005/8/layout/arrow2"/>
    <dgm:cxn modelId="{0C1DB292-5F73-4CEB-BDC2-22839F42E617}" type="presParOf" srcId="{0691A814-B12A-4C6A-8A7F-375ED4E5AF84}" destId="{915BF8E5-79FE-4E5A-A558-D2C8EF3829AC}" srcOrd="6" destOrd="0" presId="urn:microsoft.com/office/officeart/2005/8/layout/arrow2"/>
    <dgm:cxn modelId="{2B7DC4BF-6C88-48DC-BD7C-A3A16B0FD8FF}" type="presParOf" srcId="{0691A814-B12A-4C6A-8A7F-375ED4E5AF84}" destId="{1D915733-C58A-4491-B213-07556CFB2E3A}"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9F78DB4-A644-4142-BCB9-0F9EC55C1756}" type="doc">
      <dgm:prSet loTypeId="urn:microsoft.com/office/officeart/2005/8/layout/arrow2" loCatId="process" qsTypeId="urn:microsoft.com/office/officeart/2005/8/quickstyle/3d3" qsCatId="3D" csTypeId="urn:microsoft.com/office/officeart/2005/8/colors/accent1_2" csCatId="accent1" phldr="1"/>
      <dgm:spPr/>
      <dgm:t>
        <a:bodyPr/>
        <a:lstStyle/>
        <a:p>
          <a:endParaRPr lang="fr-FR"/>
        </a:p>
      </dgm:t>
    </dgm:pt>
    <dgm:pt modelId="{F76FD77A-9B9A-4844-9F03-1818F145A0DA}">
      <dgm:prSet custT="1"/>
      <dgm:spPr>
        <a:solidFill>
          <a:srgbClr val="FFFF00"/>
        </a:solidFill>
      </dgm:spPr>
      <dgm:t>
        <a:bodyPr/>
        <a:lstStyle/>
        <a:p>
          <a:pPr rtl="0"/>
          <a:r>
            <a:rPr lang="fr-FR" sz="1600" b="1" dirty="0" smtClean="0">
              <a:effectLst>
                <a:outerShdw blurRad="38100" dist="38100" dir="2700000" algn="tl">
                  <a:srgbClr val="000000">
                    <a:alpha val="43137"/>
                  </a:srgbClr>
                </a:outerShdw>
              </a:effectLst>
            </a:rPr>
            <a:t>5. </a:t>
          </a:r>
          <a:r>
            <a:rPr lang="fr-FR" sz="1600" dirty="0" smtClean="0"/>
            <a:t>le renforcement de la citoyenneté par la consécration de devoirs du citoyen ;</a:t>
          </a:r>
          <a:endParaRPr lang="fr-FR" sz="1600" dirty="0"/>
        </a:p>
      </dgm:t>
    </dgm:pt>
    <dgm:pt modelId="{6AD575BC-1B92-426E-A9E3-ED3B27781D3F}" type="parTrans" cxnId="{1EB9050F-07D6-43E8-B94C-130A0530A5BE}">
      <dgm:prSet/>
      <dgm:spPr/>
      <dgm:t>
        <a:bodyPr/>
        <a:lstStyle/>
        <a:p>
          <a:endParaRPr lang="fr-FR" sz="1600"/>
        </a:p>
      </dgm:t>
    </dgm:pt>
    <dgm:pt modelId="{F5A1D431-F6F7-41D0-BAE4-11778A76912A}" type="sibTrans" cxnId="{1EB9050F-07D6-43E8-B94C-130A0530A5BE}">
      <dgm:prSet/>
      <dgm:spPr/>
      <dgm:t>
        <a:bodyPr/>
        <a:lstStyle/>
        <a:p>
          <a:endParaRPr lang="fr-FR" sz="1600"/>
        </a:p>
      </dgm:t>
    </dgm:pt>
    <dgm:pt modelId="{A21C4310-5197-40CC-99B4-D531EE614BD0}">
      <dgm:prSet custT="1"/>
      <dgm:spPr>
        <a:solidFill>
          <a:schemeClr val="accent5">
            <a:lumMod val="60000"/>
            <a:lumOff val="40000"/>
          </a:schemeClr>
        </a:solidFill>
      </dgm:spPr>
      <dgm:t>
        <a:bodyPr/>
        <a:lstStyle/>
        <a:p>
          <a:pPr rtl="0"/>
          <a:r>
            <a:rPr lang="fr-FR" sz="1600" b="1" dirty="0" smtClean="0">
              <a:effectLst>
                <a:outerShdw blurRad="38100" dist="38100" dir="2700000" algn="tl">
                  <a:srgbClr val="000000">
                    <a:alpha val="43137"/>
                  </a:srgbClr>
                </a:outerShdw>
              </a:effectLst>
            </a:rPr>
            <a:t>6. </a:t>
          </a:r>
          <a:r>
            <a:rPr lang="fr-FR" sz="1600" dirty="0" smtClean="0"/>
            <a:t>la restauration du quinquennat pour le mandat présidentiel ;</a:t>
          </a:r>
          <a:endParaRPr lang="fr-FR" sz="1600" dirty="0"/>
        </a:p>
      </dgm:t>
    </dgm:pt>
    <dgm:pt modelId="{6AA4A1DB-D534-4D24-836B-388CF5A67279}" type="parTrans" cxnId="{FEA167AA-FDAD-4008-B8A1-1261A32CDF4E}">
      <dgm:prSet/>
      <dgm:spPr/>
      <dgm:t>
        <a:bodyPr/>
        <a:lstStyle/>
        <a:p>
          <a:endParaRPr lang="fr-FR" sz="1600"/>
        </a:p>
      </dgm:t>
    </dgm:pt>
    <dgm:pt modelId="{69CC21D4-2FDC-4873-BF4F-BB7B0815B7A1}" type="sibTrans" cxnId="{FEA167AA-FDAD-4008-B8A1-1261A32CDF4E}">
      <dgm:prSet/>
      <dgm:spPr/>
      <dgm:t>
        <a:bodyPr/>
        <a:lstStyle/>
        <a:p>
          <a:endParaRPr lang="fr-FR" sz="1600"/>
        </a:p>
      </dgm:t>
    </dgm:pt>
    <dgm:pt modelId="{4E0BBA34-CA92-4BE2-A65A-3AF54FFE9FBE}">
      <dgm:prSet custT="1"/>
      <dgm:spPr>
        <a:solidFill>
          <a:srgbClr val="00B0F0"/>
        </a:solidFill>
      </dgm:spPr>
      <dgm:t>
        <a:bodyPr/>
        <a:lstStyle/>
        <a:p>
          <a:pPr rtl="0"/>
          <a:r>
            <a:rPr lang="fr-FR" sz="1600" b="1" dirty="0" smtClean="0">
              <a:effectLst>
                <a:outerShdw blurRad="38100" dist="38100" dir="2700000" algn="tl">
                  <a:srgbClr val="000000">
                    <a:alpha val="43137"/>
                  </a:srgbClr>
                </a:outerShdw>
              </a:effectLst>
            </a:rPr>
            <a:t>7.</a:t>
          </a:r>
          <a:r>
            <a:rPr lang="fr-FR" sz="1600" dirty="0" smtClean="0"/>
            <a:t> le renforcement des droits de l’opposition et de son Chef ;</a:t>
          </a:r>
          <a:endParaRPr lang="fr-FR" sz="1600" dirty="0"/>
        </a:p>
      </dgm:t>
    </dgm:pt>
    <dgm:pt modelId="{2921448F-EB9B-49D3-A276-F817DA109024}" type="parTrans" cxnId="{BC57B490-6860-4F04-B784-AC360F4DC28B}">
      <dgm:prSet/>
      <dgm:spPr/>
      <dgm:t>
        <a:bodyPr/>
        <a:lstStyle/>
        <a:p>
          <a:endParaRPr lang="fr-FR" sz="1600"/>
        </a:p>
      </dgm:t>
    </dgm:pt>
    <dgm:pt modelId="{C1B99549-7DC5-4955-9ADF-D7D6E9CE8114}" type="sibTrans" cxnId="{BC57B490-6860-4F04-B784-AC360F4DC28B}">
      <dgm:prSet/>
      <dgm:spPr/>
      <dgm:t>
        <a:bodyPr/>
        <a:lstStyle/>
        <a:p>
          <a:endParaRPr lang="fr-FR" sz="1600"/>
        </a:p>
      </dgm:t>
    </dgm:pt>
    <dgm:pt modelId="{B251AF55-1C74-4977-8783-AAE56AFC5459}">
      <dgm:prSet custT="1"/>
      <dgm:spPr>
        <a:solidFill>
          <a:srgbClr val="92D050"/>
        </a:solidFill>
      </dgm:spPr>
      <dgm:t>
        <a:bodyPr/>
        <a:lstStyle/>
        <a:p>
          <a:pPr rtl="0"/>
          <a:r>
            <a:rPr lang="fr-FR" sz="1600" b="1" dirty="0" smtClean="0">
              <a:effectLst>
                <a:outerShdw blurRad="38100" dist="38100" dir="2700000" algn="tl">
                  <a:srgbClr val="000000">
                    <a:alpha val="43137"/>
                  </a:srgbClr>
                </a:outerShdw>
              </a:effectLst>
            </a:rPr>
            <a:t>8.</a:t>
          </a:r>
          <a:r>
            <a:rPr lang="fr-FR" sz="1600" dirty="0" smtClean="0"/>
            <a:t> la représentation des Sénégalais de l’Extérieur par des députés à eux dédiés ; </a:t>
          </a:r>
          <a:endParaRPr lang="fr-FR" sz="1600" dirty="0"/>
        </a:p>
      </dgm:t>
    </dgm:pt>
    <dgm:pt modelId="{8ED7D5A1-A45E-4CED-9ECB-686CCADC788C}" type="parTrans" cxnId="{99473C94-ED53-4793-8410-7B1AE8F30ED5}">
      <dgm:prSet/>
      <dgm:spPr/>
      <dgm:t>
        <a:bodyPr/>
        <a:lstStyle/>
        <a:p>
          <a:endParaRPr lang="fr-FR" sz="1600"/>
        </a:p>
      </dgm:t>
    </dgm:pt>
    <dgm:pt modelId="{9EA57829-30E7-4CE2-BD8C-0FDB5E1DAD2D}" type="sibTrans" cxnId="{99473C94-ED53-4793-8410-7B1AE8F30ED5}">
      <dgm:prSet/>
      <dgm:spPr/>
      <dgm:t>
        <a:bodyPr/>
        <a:lstStyle/>
        <a:p>
          <a:endParaRPr lang="fr-FR" sz="1600"/>
        </a:p>
      </dgm:t>
    </dgm:pt>
    <dgm:pt modelId="{E00D117F-7E51-4EA7-9527-3BB150FC73E3}" type="pres">
      <dgm:prSet presAssocID="{29F78DB4-A644-4142-BCB9-0F9EC55C1756}" presName="arrowDiagram" presStyleCnt="0">
        <dgm:presLayoutVars>
          <dgm:chMax val="5"/>
          <dgm:dir/>
          <dgm:resizeHandles val="exact"/>
        </dgm:presLayoutVars>
      </dgm:prSet>
      <dgm:spPr/>
      <dgm:t>
        <a:bodyPr/>
        <a:lstStyle/>
        <a:p>
          <a:endParaRPr lang="fr-FR"/>
        </a:p>
      </dgm:t>
    </dgm:pt>
    <dgm:pt modelId="{1BFA66CD-5A06-4B2F-BEAD-F748B26A0926}" type="pres">
      <dgm:prSet presAssocID="{29F78DB4-A644-4142-BCB9-0F9EC55C1756}" presName="arrow" presStyleLbl="bgShp" presStyleIdx="0" presStyleCnt="1" custScaleX="113943"/>
      <dgm:spPr/>
    </dgm:pt>
    <dgm:pt modelId="{41CC5FF7-4956-4B6E-9E9A-842DCB693CD0}" type="pres">
      <dgm:prSet presAssocID="{29F78DB4-A644-4142-BCB9-0F9EC55C1756}" presName="arrowDiagram4" presStyleCnt="0"/>
      <dgm:spPr/>
    </dgm:pt>
    <dgm:pt modelId="{52F120E2-E964-45C5-8FB3-2ABF9CFC81F1}" type="pres">
      <dgm:prSet presAssocID="{F76FD77A-9B9A-4844-9F03-1818F145A0DA}" presName="bullet4a" presStyleLbl="node1" presStyleIdx="0" presStyleCnt="4"/>
      <dgm:spPr/>
    </dgm:pt>
    <dgm:pt modelId="{41DC5D16-611D-42DA-85E2-E639199560CE}" type="pres">
      <dgm:prSet presAssocID="{F76FD77A-9B9A-4844-9F03-1818F145A0DA}" presName="textBox4a" presStyleLbl="revTx" presStyleIdx="0" presStyleCnt="4" custScaleX="172574" custScaleY="86741" custLinFactNeighborX="-30759" custLinFactNeighborY="7421">
        <dgm:presLayoutVars>
          <dgm:bulletEnabled val="1"/>
        </dgm:presLayoutVars>
      </dgm:prSet>
      <dgm:spPr/>
      <dgm:t>
        <a:bodyPr/>
        <a:lstStyle/>
        <a:p>
          <a:endParaRPr lang="fr-FR"/>
        </a:p>
      </dgm:t>
    </dgm:pt>
    <dgm:pt modelId="{898739DB-3EA5-42F3-B242-319674D7B7D6}" type="pres">
      <dgm:prSet presAssocID="{A21C4310-5197-40CC-99B4-D531EE614BD0}" presName="bullet4b" presStyleLbl="node1" presStyleIdx="1" presStyleCnt="4"/>
      <dgm:spPr/>
    </dgm:pt>
    <dgm:pt modelId="{A350B14C-0C28-4F5E-A488-DE7A99A01DC8}" type="pres">
      <dgm:prSet presAssocID="{A21C4310-5197-40CC-99B4-D531EE614BD0}" presName="textBox4b" presStyleLbl="revTx" presStyleIdx="1" presStyleCnt="4" custScaleY="70604" custLinFactNeighborX="9546" custLinFactNeighborY="-11126">
        <dgm:presLayoutVars>
          <dgm:bulletEnabled val="1"/>
        </dgm:presLayoutVars>
      </dgm:prSet>
      <dgm:spPr/>
      <dgm:t>
        <a:bodyPr/>
        <a:lstStyle/>
        <a:p>
          <a:endParaRPr lang="fr-FR"/>
        </a:p>
      </dgm:t>
    </dgm:pt>
    <dgm:pt modelId="{FB5143EB-443B-46F2-82E1-9CE4AC8C3FF8}" type="pres">
      <dgm:prSet presAssocID="{4E0BBA34-CA92-4BE2-A65A-3AF54FFE9FBE}" presName="bullet4c" presStyleLbl="node1" presStyleIdx="2" presStyleCnt="4"/>
      <dgm:spPr/>
    </dgm:pt>
    <dgm:pt modelId="{84966AED-8CF9-45AC-A98B-7F68AE1E71A7}" type="pres">
      <dgm:prSet presAssocID="{4E0BBA34-CA92-4BE2-A65A-3AF54FFE9FBE}" presName="textBox4c" presStyleLbl="revTx" presStyleIdx="2" presStyleCnt="4" custScaleX="103120" custScaleY="56118" custLinFactNeighborX="15133" custLinFactNeighborY="-17931">
        <dgm:presLayoutVars>
          <dgm:bulletEnabled val="1"/>
        </dgm:presLayoutVars>
      </dgm:prSet>
      <dgm:spPr/>
      <dgm:t>
        <a:bodyPr/>
        <a:lstStyle/>
        <a:p>
          <a:endParaRPr lang="fr-FR"/>
        </a:p>
      </dgm:t>
    </dgm:pt>
    <dgm:pt modelId="{241ADF63-8297-4F0A-8711-E1439434D7C9}" type="pres">
      <dgm:prSet presAssocID="{B251AF55-1C74-4977-8783-AAE56AFC5459}" presName="bullet4d" presStyleLbl="node1" presStyleIdx="3" presStyleCnt="4"/>
      <dgm:spPr/>
    </dgm:pt>
    <dgm:pt modelId="{EA2FCC70-60EB-43EE-8229-96FD738231B0}" type="pres">
      <dgm:prSet presAssocID="{B251AF55-1C74-4977-8783-AAE56AFC5459}" presName="textBox4d" presStyleLbl="revTx" presStyleIdx="3" presStyleCnt="4" custScaleX="132788" custScaleY="37106" custLinFactNeighborX="29039" custLinFactNeighborY="-18195">
        <dgm:presLayoutVars>
          <dgm:bulletEnabled val="1"/>
        </dgm:presLayoutVars>
      </dgm:prSet>
      <dgm:spPr/>
      <dgm:t>
        <a:bodyPr/>
        <a:lstStyle/>
        <a:p>
          <a:endParaRPr lang="fr-FR"/>
        </a:p>
      </dgm:t>
    </dgm:pt>
  </dgm:ptLst>
  <dgm:cxnLst>
    <dgm:cxn modelId="{FEA167AA-FDAD-4008-B8A1-1261A32CDF4E}" srcId="{29F78DB4-A644-4142-BCB9-0F9EC55C1756}" destId="{A21C4310-5197-40CC-99B4-D531EE614BD0}" srcOrd="1" destOrd="0" parTransId="{6AA4A1DB-D534-4D24-836B-388CF5A67279}" sibTransId="{69CC21D4-2FDC-4873-BF4F-BB7B0815B7A1}"/>
    <dgm:cxn modelId="{37FE88C5-481E-4995-A474-81432ACD4E23}" type="presOf" srcId="{A21C4310-5197-40CC-99B4-D531EE614BD0}" destId="{A350B14C-0C28-4F5E-A488-DE7A99A01DC8}" srcOrd="0" destOrd="0" presId="urn:microsoft.com/office/officeart/2005/8/layout/arrow2"/>
    <dgm:cxn modelId="{A98D7A07-E1EE-4D89-B184-185817A8EF70}" type="presOf" srcId="{29F78DB4-A644-4142-BCB9-0F9EC55C1756}" destId="{E00D117F-7E51-4EA7-9527-3BB150FC73E3}" srcOrd="0" destOrd="0" presId="urn:microsoft.com/office/officeart/2005/8/layout/arrow2"/>
    <dgm:cxn modelId="{549677E1-9B82-4114-96BB-53D6F32728B0}" type="presOf" srcId="{4E0BBA34-CA92-4BE2-A65A-3AF54FFE9FBE}" destId="{84966AED-8CF9-45AC-A98B-7F68AE1E71A7}" srcOrd="0" destOrd="0" presId="urn:microsoft.com/office/officeart/2005/8/layout/arrow2"/>
    <dgm:cxn modelId="{99473C94-ED53-4793-8410-7B1AE8F30ED5}" srcId="{29F78DB4-A644-4142-BCB9-0F9EC55C1756}" destId="{B251AF55-1C74-4977-8783-AAE56AFC5459}" srcOrd="3" destOrd="0" parTransId="{8ED7D5A1-A45E-4CED-9ECB-686CCADC788C}" sibTransId="{9EA57829-30E7-4CE2-BD8C-0FDB5E1DAD2D}"/>
    <dgm:cxn modelId="{EB6F9E3C-FDF9-4D8A-A4B8-ACFCF1D92356}" type="presOf" srcId="{B251AF55-1C74-4977-8783-AAE56AFC5459}" destId="{EA2FCC70-60EB-43EE-8229-96FD738231B0}" srcOrd="0" destOrd="0" presId="urn:microsoft.com/office/officeart/2005/8/layout/arrow2"/>
    <dgm:cxn modelId="{BC57B490-6860-4F04-B784-AC360F4DC28B}" srcId="{29F78DB4-A644-4142-BCB9-0F9EC55C1756}" destId="{4E0BBA34-CA92-4BE2-A65A-3AF54FFE9FBE}" srcOrd="2" destOrd="0" parTransId="{2921448F-EB9B-49D3-A276-F817DA109024}" sibTransId="{C1B99549-7DC5-4955-9ADF-D7D6E9CE8114}"/>
    <dgm:cxn modelId="{66593CAC-67DC-4813-AF70-52E1C66A83F0}" type="presOf" srcId="{F76FD77A-9B9A-4844-9F03-1818F145A0DA}" destId="{41DC5D16-611D-42DA-85E2-E639199560CE}" srcOrd="0" destOrd="0" presId="urn:microsoft.com/office/officeart/2005/8/layout/arrow2"/>
    <dgm:cxn modelId="{1EB9050F-07D6-43E8-B94C-130A0530A5BE}" srcId="{29F78DB4-A644-4142-BCB9-0F9EC55C1756}" destId="{F76FD77A-9B9A-4844-9F03-1818F145A0DA}" srcOrd="0" destOrd="0" parTransId="{6AD575BC-1B92-426E-A9E3-ED3B27781D3F}" sibTransId="{F5A1D431-F6F7-41D0-BAE4-11778A76912A}"/>
    <dgm:cxn modelId="{0036D7C4-E6C5-42B9-829A-E45821756892}" type="presParOf" srcId="{E00D117F-7E51-4EA7-9527-3BB150FC73E3}" destId="{1BFA66CD-5A06-4B2F-BEAD-F748B26A0926}" srcOrd="0" destOrd="0" presId="urn:microsoft.com/office/officeart/2005/8/layout/arrow2"/>
    <dgm:cxn modelId="{D0537A6B-BCFF-4644-A5E7-6490810FC62C}" type="presParOf" srcId="{E00D117F-7E51-4EA7-9527-3BB150FC73E3}" destId="{41CC5FF7-4956-4B6E-9E9A-842DCB693CD0}" srcOrd="1" destOrd="0" presId="urn:microsoft.com/office/officeart/2005/8/layout/arrow2"/>
    <dgm:cxn modelId="{652E5A60-D36F-4466-8BB0-4DBC7872FDC2}" type="presParOf" srcId="{41CC5FF7-4956-4B6E-9E9A-842DCB693CD0}" destId="{52F120E2-E964-45C5-8FB3-2ABF9CFC81F1}" srcOrd="0" destOrd="0" presId="urn:microsoft.com/office/officeart/2005/8/layout/arrow2"/>
    <dgm:cxn modelId="{D277FAF4-45BE-432E-9F6C-AA745B486C82}" type="presParOf" srcId="{41CC5FF7-4956-4B6E-9E9A-842DCB693CD0}" destId="{41DC5D16-611D-42DA-85E2-E639199560CE}" srcOrd="1" destOrd="0" presId="urn:microsoft.com/office/officeart/2005/8/layout/arrow2"/>
    <dgm:cxn modelId="{DDDE02F3-5B08-410E-BDF9-9B5C76790912}" type="presParOf" srcId="{41CC5FF7-4956-4B6E-9E9A-842DCB693CD0}" destId="{898739DB-3EA5-42F3-B242-319674D7B7D6}" srcOrd="2" destOrd="0" presId="urn:microsoft.com/office/officeart/2005/8/layout/arrow2"/>
    <dgm:cxn modelId="{EB64DA0E-A780-480D-A22F-7BA4926834C7}" type="presParOf" srcId="{41CC5FF7-4956-4B6E-9E9A-842DCB693CD0}" destId="{A350B14C-0C28-4F5E-A488-DE7A99A01DC8}" srcOrd="3" destOrd="0" presId="urn:microsoft.com/office/officeart/2005/8/layout/arrow2"/>
    <dgm:cxn modelId="{9804DE99-530C-4FAE-880C-286103824E74}" type="presParOf" srcId="{41CC5FF7-4956-4B6E-9E9A-842DCB693CD0}" destId="{FB5143EB-443B-46F2-82E1-9CE4AC8C3FF8}" srcOrd="4" destOrd="0" presId="urn:microsoft.com/office/officeart/2005/8/layout/arrow2"/>
    <dgm:cxn modelId="{3164B62D-9629-4697-BDB8-38E2077A238A}" type="presParOf" srcId="{41CC5FF7-4956-4B6E-9E9A-842DCB693CD0}" destId="{84966AED-8CF9-45AC-A98B-7F68AE1E71A7}" srcOrd="5" destOrd="0" presId="urn:microsoft.com/office/officeart/2005/8/layout/arrow2"/>
    <dgm:cxn modelId="{2BCDB377-C362-4ABC-A32F-A025E053266C}" type="presParOf" srcId="{41CC5FF7-4956-4B6E-9E9A-842DCB693CD0}" destId="{241ADF63-8297-4F0A-8711-E1439434D7C9}" srcOrd="6" destOrd="0" presId="urn:microsoft.com/office/officeart/2005/8/layout/arrow2"/>
    <dgm:cxn modelId="{5D8D6C2E-EDE5-42F5-B988-E706F2DC1CC0}" type="presParOf" srcId="{41CC5FF7-4956-4B6E-9E9A-842DCB693CD0}" destId="{EA2FCC70-60EB-43EE-8229-96FD738231B0}"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5F6B7F8-A2B3-49A5-8201-8A4A3AC12929}" type="doc">
      <dgm:prSet loTypeId="urn:microsoft.com/office/officeart/2005/8/layout/vProcess5" loCatId="process" qsTypeId="urn:microsoft.com/office/officeart/2005/8/quickstyle/simple5" qsCatId="simple" csTypeId="urn:microsoft.com/office/officeart/2005/8/colors/colorful5" csCatId="colorful" phldr="1"/>
      <dgm:spPr/>
      <dgm:t>
        <a:bodyPr/>
        <a:lstStyle/>
        <a:p>
          <a:endParaRPr lang="fr-FR"/>
        </a:p>
      </dgm:t>
    </dgm:pt>
    <dgm:pt modelId="{1414F841-A917-433B-BFE7-C8DE6214595F}">
      <dgm:prSet custT="1"/>
      <dgm:spPr/>
      <dgm:t>
        <a:bodyPr/>
        <a:lstStyle/>
        <a:p>
          <a:pPr rtl="0"/>
          <a:r>
            <a:rPr lang="fr-FR" sz="1600" b="1" dirty="0" smtClean="0">
              <a:solidFill>
                <a:schemeClr val="tx1"/>
              </a:solidFill>
              <a:effectLst>
                <a:outerShdw blurRad="38100" dist="38100" dir="2700000" algn="tl">
                  <a:srgbClr val="000000">
                    <a:alpha val="43137"/>
                  </a:srgbClr>
                </a:outerShdw>
              </a:effectLst>
            </a:rPr>
            <a:t>9. </a:t>
          </a:r>
          <a:r>
            <a:rPr lang="fr-FR" sz="1600" dirty="0" smtClean="0">
              <a:solidFill>
                <a:schemeClr val="tx1"/>
              </a:solidFill>
            </a:rPr>
            <a:t>l’élargissement des pouvoirs de l’Assemblée nationale en matière de contrôle de l’action gouvernementale et d’évaluation des politiques publiques ;</a:t>
          </a:r>
          <a:endParaRPr lang="fr-FR" sz="1600" dirty="0">
            <a:solidFill>
              <a:schemeClr val="tx1"/>
            </a:solidFill>
          </a:endParaRPr>
        </a:p>
      </dgm:t>
    </dgm:pt>
    <dgm:pt modelId="{9AEE8978-D54A-4405-8A47-06D0E56DEEAE}" type="parTrans" cxnId="{C0DEB318-8C92-40CF-B235-50B0F54A2EAE}">
      <dgm:prSet/>
      <dgm:spPr/>
      <dgm:t>
        <a:bodyPr/>
        <a:lstStyle/>
        <a:p>
          <a:endParaRPr lang="fr-FR" sz="1600">
            <a:solidFill>
              <a:schemeClr val="tx1"/>
            </a:solidFill>
          </a:endParaRPr>
        </a:p>
      </dgm:t>
    </dgm:pt>
    <dgm:pt modelId="{FB029C41-B822-4634-80AA-599B097C872E}" type="sibTrans" cxnId="{C0DEB318-8C92-40CF-B235-50B0F54A2EAE}">
      <dgm:prSet/>
      <dgm:spPr/>
      <dgm:t>
        <a:bodyPr/>
        <a:lstStyle/>
        <a:p>
          <a:endParaRPr lang="fr-FR" sz="1600">
            <a:solidFill>
              <a:schemeClr val="tx1"/>
            </a:solidFill>
          </a:endParaRPr>
        </a:p>
      </dgm:t>
    </dgm:pt>
    <dgm:pt modelId="{003141C6-1228-45AF-9A61-9F97AE005314}">
      <dgm:prSet custT="1"/>
      <dgm:spPr/>
      <dgm:t>
        <a:bodyPr/>
        <a:lstStyle/>
        <a:p>
          <a:pPr rtl="0"/>
          <a:r>
            <a:rPr lang="fr-FR" sz="1600" b="1" dirty="0" smtClean="0">
              <a:solidFill>
                <a:schemeClr val="tx1"/>
              </a:solidFill>
              <a:effectLst>
                <a:outerShdw blurRad="38100" dist="38100" dir="2700000" algn="tl">
                  <a:srgbClr val="000000">
                    <a:alpha val="43137"/>
                  </a:srgbClr>
                </a:outerShdw>
              </a:effectLst>
            </a:rPr>
            <a:t>10.</a:t>
          </a:r>
          <a:r>
            <a:rPr lang="fr-FR" sz="1600" dirty="0" smtClean="0">
              <a:solidFill>
                <a:schemeClr val="tx1"/>
              </a:solidFill>
            </a:rPr>
            <a:t> la soumission au Conseil constitutionnel des lois organiques pour contrôle de constitutionnalité avant leur promulgation ;</a:t>
          </a:r>
          <a:endParaRPr lang="fr-FR" sz="1600" dirty="0">
            <a:solidFill>
              <a:schemeClr val="tx1"/>
            </a:solidFill>
          </a:endParaRPr>
        </a:p>
      </dgm:t>
    </dgm:pt>
    <dgm:pt modelId="{7C72C21E-34C6-4FA4-8F6D-EFAA8CFBE7E2}" type="parTrans" cxnId="{743A7D81-8E5F-4745-8BEE-2711781CA564}">
      <dgm:prSet/>
      <dgm:spPr/>
      <dgm:t>
        <a:bodyPr/>
        <a:lstStyle/>
        <a:p>
          <a:endParaRPr lang="fr-FR" sz="1600">
            <a:solidFill>
              <a:schemeClr val="tx1"/>
            </a:solidFill>
          </a:endParaRPr>
        </a:p>
      </dgm:t>
    </dgm:pt>
    <dgm:pt modelId="{C0CAFDC3-DF27-4E6F-86C3-B6B7A6B7FD90}" type="sibTrans" cxnId="{743A7D81-8E5F-4745-8BEE-2711781CA564}">
      <dgm:prSet/>
      <dgm:spPr/>
      <dgm:t>
        <a:bodyPr/>
        <a:lstStyle/>
        <a:p>
          <a:endParaRPr lang="fr-FR" sz="1600">
            <a:solidFill>
              <a:schemeClr val="tx1"/>
            </a:solidFill>
          </a:endParaRPr>
        </a:p>
      </dgm:t>
    </dgm:pt>
    <dgm:pt modelId="{4BCAB2BD-DB01-42B5-A735-97C8484541E5}">
      <dgm:prSet custT="1"/>
      <dgm:spPr/>
      <dgm:t>
        <a:bodyPr/>
        <a:lstStyle/>
        <a:p>
          <a:pPr rtl="0"/>
          <a:r>
            <a:rPr lang="fr-FR" sz="1600" b="1" dirty="0" smtClean="0">
              <a:solidFill>
                <a:schemeClr val="tx1"/>
              </a:solidFill>
              <a:effectLst>
                <a:outerShdw blurRad="38100" dist="38100" dir="2700000" algn="tl">
                  <a:srgbClr val="000000">
                    <a:alpha val="43137"/>
                  </a:srgbClr>
                </a:outerShdw>
              </a:effectLst>
            </a:rPr>
            <a:t>11. </a:t>
          </a:r>
          <a:r>
            <a:rPr lang="fr-FR" sz="1600" dirty="0" smtClean="0">
              <a:solidFill>
                <a:schemeClr val="tx1"/>
              </a:solidFill>
            </a:rPr>
            <a:t>l’augmentation du nombre des membres du Conseil constitutionnel de 5 à 7 ;</a:t>
          </a:r>
          <a:endParaRPr lang="fr-FR" sz="1600" dirty="0">
            <a:solidFill>
              <a:schemeClr val="tx1"/>
            </a:solidFill>
          </a:endParaRPr>
        </a:p>
      </dgm:t>
    </dgm:pt>
    <dgm:pt modelId="{B5C9FFA8-F812-43F6-AB24-8BF9A62FA68E}" type="parTrans" cxnId="{20011B9C-5CBA-4218-BCF0-961D20A03F76}">
      <dgm:prSet/>
      <dgm:spPr/>
      <dgm:t>
        <a:bodyPr/>
        <a:lstStyle/>
        <a:p>
          <a:endParaRPr lang="fr-FR" sz="1600">
            <a:solidFill>
              <a:schemeClr val="tx1"/>
            </a:solidFill>
          </a:endParaRPr>
        </a:p>
      </dgm:t>
    </dgm:pt>
    <dgm:pt modelId="{1C5183C4-85FA-442C-A1A5-4F19CD1792F1}" type="sibTrans" cxnId="{20011B9C-5CBA-4218-BCF0-961D20A03F76}">
      <dgm:prSet/>
      <dgm:spPr/>
      <dgm:t>
        <a:bodyPr/>
        <a:lstStyle/>
        <a:p>
          <a:endParaRPr lang="fr-FR" sz="1600">
            <a:solidFill>
              <a:schemeClr val="tx1"/>
            </a:solidFill>
          </a:endParaRPr>
        </a:p>
      </dgm:t>
    </dgm:pt>
    <dgm:pt modelId="{EA7F7FC2-24E8-49C9-9C4C-E85088632C69}">
      <dgm:prSet custT="1"/>
      <dgm:spPr/>
      <dgm:t>
        <a:bodyPr/>
        <a:lstStyle/>
        <a:p>
          <a:pPr rtl="0"/>
          <a:r>
            <a:rPr lang="fr-FR" sz="1600" b="1" dirty="0" smtClean="0">
              <a:solidFill>
                <a:schemeClr val="tx1"/>
              </a:solidFill>
              <a:effectLst>
                <a:outerShdw blurRad="38100" dist="38100" dir="2700000" algn="tl">
                  <a:srgbClr val="000000">
                    <a:alpha val="43137"/>
                  </a:srgbClr>
                </a:outerShdw>
              </a:effectLst>
            </a:rPr>
            <a:t>12.</a:t>
          </a:r>
          <a:r>
            <a:rPr lang="fr-FR" sz="1600" dirty="0" smtClean="0">
              <a:solidFill>
                <a:schemeClr val="tx1"/>
              </a:solidFill>
            </a:rPr>
            <a:t> la désignation par le Président de l’Assemblée nationale de 2 des 7 membres du Conseil constitutionnel ;</a:t>
          </a:r>
          <a:endParaRPr lang="fr-FR" sz="1600" dirty="0">
            <a:solidFill>
              <a:schemeClr val="tx1"/>
            </a:solidFill>
          </a:endParaRPr>
        </a:p>
      </dgm:t>
    </dgm:pt>
    <dgm:pt modelId="{CE63947E-40BA-4B4D-A45B-C6C1DCCE8341}" type="parTrans" cxnId="{CC1E40AE-D466-4024-853D-FB0FF35CFE74}">
      <dgm:prSet/>
      <dgm:spPr/>
      <dgm:t>
        <a:bodyPr/>
        <a:lstStyle/>
        <a:p>
          <a:endParaRPr lang="fr-FR" sz="1600">
            <a:solidFill>
              <a:schemeClr val="tx1"/>
            </a:solidFill>
          </a:endParaRPr>
        </a:p>
      </dgm:t>
    </dgm:pt>
    <dgm:pt modelId="{6DD8AC45-8C28-4FD3-BB2E-4826C237ADC5}" type="sibTrans" cxnId="{CC1E40AE-D466-4024-853D-FB0FF35CFE74}">
      <dgm:prSet/>
      <dgm:spPr/>
      <dgm:t>
        <a:bodyPr/>
        <a:lstStyle/>
        <a:p>
          <a:endParaRPr lang="fr-FR" sz="1600">
            <a:solidFill>
              <a:schemeClr val="tx1"/>
            </a:solidFill>
          </a:endParaRPr>
        </a:p>
      </dgm:t>
    </dgm:pt>
    <dgm:pt modelId="{870A485B-F51A-449A-AB10-C3020793DDDD}" type="pres">
      <dgm:prSet presAssocID="{55F6B7F8-A2B3-49A5-8201-8A4A3AC12929}" presName="outerComposite" presStyleCnt="0">
        <dgm:presLayoutVars>
          <dgm:chMax val="5"/>
          <dgm:dir/>
          <dgm:resizeHandles val="exact"/>
        </dgm:presLayoutVars>
      </dgm:prSet>
      <dgm:spPr/>
      <dgm:t>
        <a:bodyPr/>
        <a:lstStyle/>
        <a:p>
          <a:endParaRPr lang="fr-FR"/>
        </a:p>
      </dgm:t>
    </dgm:pt>
    <dgm:pt modelId="{1320A999-3D3D-4362-801C-8F27652CDD41}" type="pres">
      <dgm:prSet presAssocID="{55F6B7F8-A2B3-49A5-8201-8A4A3AC12929}" presName="dummyMaxCanvas" presStyleCnt="0">
        <dgm:presLayoutVars/>
      </dgm:prSet>
      <dgm:spPr/>
    </dgm:pt>
    <dgm:pt modelId="{D74E8E17-E714-4122-9CC9-15DB6F6BFA5F}" type="pres">
      <dgm:prSet presAssocID="{55F6B7F8-A2B3-49A5-8201-8A4A3AC12929}" presName="FourNodes_1" presStyleLbl="node1" presStyleIdx="0" presStyleCnt="4">
        <dgm:presLayoutVars>
          <dgm:bulletEnabled val="1"/>
        </dgm:presLayoutVars>
      </dgm:prSet>
      <dgm:spPr/>
      <dgm:t>
        <a:bodyPr/>
        <a:lstStyle/>
        <a:p>
          <a:endParaRPr lang="fr-FR"/>
        </a:p>
      </dgm:t>
    </dgm:pt>
    <dgm:pt modelId="{06C4DC23-CB57-4BD9-BADD-13562C3ECCA5}" type="pres">
      <dgm:prSet presAssocID="{55F6B7F8-A2B3-49A5-8201-8A4A3AC12929}" presName="FourNodes_2" presStyleLbl="node1" presStyleIdx="1" presStyleCnt="4">
        <dgm:presLayoutVars>
          <dgm:bulletEnabled val="1"/>
        </dgm:presLayoutVars>
      </dgm:prSet>
      <dgm:spPr/>
      <dgm:t>
        <a:bodyPr/>
        <a:lstStyle/>
        <a:p>
          <a:endParaRPr lang="fr-FR"/>
        </a:p>
      </dgm:t>
    </dgm:pt>
    <dgm:pt modelId="{020DED6C-7D37-4222-9F98-8852A17E0C32}" type="pres">
      <dgm:prSet presAssocID="{55F6B7F8-A2B3-49A5-8201-8A4A3AC12929}" presName="FourNodes_3" presStyleLbl="node1" presStyleIdx="2" presStyleCnt="4">
        <dgm:presLayoutVars>
          <dgm:bulletEnabled val="1"/>
        </dgm:presLayoutVars>
      </dgm:prSet>
      <dgm:spPr/>
      <dgm:t>
        <a:bodyPr/>
        <a:lstStyle/>
        <a:p>
          <a:endParaRPr lang="fr-FR"/>
        </a:p>
      </dgm:t>
    </dgm:pt>
    <dgm:pt modelId="{A9415E53-7CDC-4288-BE78-336ABAAE8664}" type="pres">
      <dgm:prSet presAssocID="{55F6B7F8-A2B3-49A5-8201-8A4A3AC12929}" presName="FourNodes_4" presStyleLbl="node1" presStyleIdx="3" presStyleCnt="4">
        <dgm:presLayoutVars>
          <dgm:bulletEnabled val="1"/>
        </dgm:presLayoutVars>
      </dgm:prSet>
      <dgm:spPr/>
      <dgm:t>
        <a:bodyPr/>
        <a:lstStyle/>
        <a:p>
          <a:endParaRPr lang="fr-FR"/>
        </a:p>
      </dgm:t>
    </dgm:pt>
    <dgm:pt modelId="{6404874F-9975-4F4D-8A4D-39BD4FEF9542}" type="pres">
      <dgm:prSet presAssocID="{55F6B7F8-A2B3-49A5-8201-8A4A3AC12929}" presName="FourConn_1-2" presStyleLbl="fgAccFollowNode1" presStyleIdx="0" presStyleCnt="3">
        <dgm:presLayoutVars>
          <dgm:bulletEnabled val="1"/>
        </dgm:presLayoutVars>
      </dgm:prSet>
      <dgm:spPr/>
      <dgm:t>
        <a:bodyPr/>
        <a:lstStyle/>
        <a:p>
          <a:endParaRPr lang="fr-FR"/>
        </a:p>
      </dgm:t>
    </dgm:pt>
    <dgm:pt modelId="{6036972D-36A2-474B-96B2-5CA746203FEB}" type="pres">
      <dgm:prSet presAssocID="{55F6B7F8-A2B3-49A5-8201-8A4A3AC12929}" presName="FourConn_2-3" presStyleLbl="fgAccFollowNode1" presStyleIdx="1" presStyleCnt="3">
        <dgm:presLayoutVars>
          <dgm:bulletEnabled val="1"/>
        </dgm:presLayoutVars>
      </dgm:prSet>
      <dgm:spPr/>
      <dgm:t>
        <a:bodyPr/>
        <a:lstStyle/>
        <a:p>
          <a:endParaRPr lang="fr-FR"/>
        </a:p>
      </dgm:t>
    </dgm:pt>
    <dgm:pt modelId="{FFBF2862-D6F7-4127-8440-9F52B34B99B4}" type="pres">
      <dgm:prSet presAssocID="{55F6B7F8-A2B3-49A5-8201-8A4A3AC12929}" presName="FourConn_3-4" presStyleLbl="fgAccFollowNode1" presStyleIdx="2" presStyleCnt="3">
        <dgm:presLayoutVars>
          <dgm:bulletEnabled val="1"/>
        </dgm:presLayoutVars>
      </dgm:prSet>
      <dgm:spPr/>
      <dgm:t>
        <a:bodyPr/>
        <a:lstStyle/>
        <a:p>
          <a:endParaRPr lang="fr-FR"/>
        </a:p>
      </dgm:t>
    </dgm:pt>
    <dgm:pt modelId="{023F84CD-C4F7-41C5-8FC7-E14D63BD3694}" type="pres">
      <dgm:prSet presAssocID="{55F6B7F8-A2B3-49A5-8201-8A4A3AC12929}" presName="FourNodes_1_text" presStyleLbl="node1" presStyleIdx="3" presStyleCnt="4">
        <dgm:presLayoutVars>
          <dgm:bulletEnabled val="1"/>
        </dgm:presLayoutVars>
      </dgm:prSet>
      <dgm:spPr/>
      <dgm:t>
        <a:bodyPr/>
        <a:lstStyle/>
        <a:p>
          <a:endParaRPr lang="fr-FR"/>
        </a:p>
      </dgm:t>
    </dgm:pt>
    <dgm:pt modelId="{49FE19E7-76AD-483F-88FB-665854A9C1EC}" type="pres">
      <dgm:prSet presAssocID="{55F6B7F8-A2B3-49A5-8201-8A4A3AC12929}" presName="FourNodes_2_text" presStyleLbl="node1" presStyleIdx="3" presStyleCnt="4">
        <dgm:presLayoutVars>
          <dgm:bulletEnabled val="1"/>
        </dgm:presLayoutVars>
      </dgm:prSet>
      <dgm:spPr/>
      <dgm:t>
        <a:bodyPr/>
        <a:lstStyle/>
        <a:p>
          <a:endParaRPr lang="fr-FR"/>
        </a:p>
      </dgm:t>
    </dgm:pt>
    <dgm:pt modelId="{862813D4-E16C-4EB1-AC20-E838F9E240D6}" type="pres">
      <dgm:prSet presAssocID="{55F6B7F8-A2B3-49A5-8201-8A4A3AC12929}" presName="FourNodes_3_text" presStyleLbl="node1" presStyleIdx="3" presStyleCnt="4">
        <dgm:presLayoutVars>
          <dgm:bulletEnabled val="1"/>
        </dgm:presLayoutVars>
      </dgm:prSet>
      <dgm:spPr/>
      <dgm:t>
        <a:bodyPr/>
        <a:lstStyle/>
        <a:p>
          <a:endParaRPr lang="fr-FR"/>
        </a:p>
      </dgm:t>
    </dgm:pt>
    <dgm:pt modelId="{712E43F8-6DF3-49A4-8B18-A1B9F23A5660}" type="pres">
      <dgm:prSet presAssocID="{55F6B7F8-A2B3-49A5-8201-8A4A3AC12929}" presName="FourNodes_4_text" presStyleLbl="node1" presStyleIdx="3" presStyleCnt="4">
        <dgm:presLayoutVars>
          <dgm:bulletEnabled val="1"/>
        </dgm:presLayoutVars>
      </dgm:prSet>
      <dgm:spPr/>
      <dgm:t>
        <a:bodyPr/>
        <a:lstStyle/>
        <a:p>
          <a:endParaRPr lang="fr-FR"/>
        </a:p>
      </dgm:t>
    </dgm:pt>
  </dgm:ptLst>
  <dgm:cxnLst>
    <dgm:cxn modelId="{BD47EFF4-876B-428A-9361-5C4917356D8E}" type="presOf" srcId="{FB029C41-B822-4634-80AA-599B097C872E}" destId="{6404874F-9975-4F4D-8A4D-39BD4FEF9542}" srcOrd="0" destOrd="0" presId="urn:microsoft.com/office/officeart/2005/8/layout/vProcess5"/>
    <dgm:cxn modelId="{743A7D81-8E5F-4745-8BEE-2711781CA564}" srcId="{55F6B7F8-A2B3-49A5-8201-8A4A3AC12929}" destId="{003141C6-1228-45AF-9A61-9F97AE005314}" srcOrd="1" destOrd="0" parTransId="{7C72C21E-34C6-4FA4-8F6D-EFAA8CFBE7E2}" sibTransId="{C0CAFDC3-DF27-4E6F-86C3-B6B7A6B7FD90}"/>
    <dgm:cxn modelId="{A0946652-E98F-4F96-BD0A-3BF57F8CC7BF}" type="presOf" srcId="{EA7F7FC2-24E8-49C9-9C4C-E85088632C69}" destId="{712E43F8-6DF3-49A4-8B18-A1B9F23A5660}" srcOrd="1" destOrd="0" presId="urn:microsoft.com/office/officeart/2005/8/layout/vProcess5"/>
    <dgm:cxn modelId="{C0DEB318-8C92-40CF-B235-50B0F54A2EAE}" srcId="{55F6B7F8-A2B3-49A5-8201-8A4A3AC12929}" destId="{1414F841-A917-433B-BFE7-C8DE6214595F}" srcOrd="0" destOrd="0" parTransId="{9AEE8978-D54A-4405-8A47-06D0E56DEEAE}" sibTransId="{FB029C41-B822-4634-80AA-599B097C872E}"/>
    <dgm:cxn modelId="{2CC4466B-66F1-46C2-9F6E-F350C0ED2C2E}" type="presOf" srcId="{4BCAB2BD-DB01-42B5-A735-97C8484541E5}" destId="{020DED6C-7D37-4222-9F98-8852A17E0C32}" srcOrd="0" destOrd="0" presId="urn:microsoft.com/office/officeart/2005/8/layout/vProcess5"/>
    <dgm:cxn modelId="{B9C1C786-B5D0-4F19-8B1C-B5C216EE5CB0}" type="presOf" srcId="{EA7F7FC2-24E8-49C9-9C4C-E85088632C69}" destId="{A9415E53-7CDC-4288-BE78-336ABAAE8664}" srcOrd="0" destOrd="0" presId="urn:microsoft.com/office/officeart/2005/8/layout/vProcess5"/>
    <dgm:cxn modelId="{842FA894-01F1-433E-8D89-C56D22F8DC9F}" type="presOf" srcId="{003141C6-1228-45AF-9A61-9F97AE005314}" destId="{49FE19E7-76AD-483F-88FB-665854A9C1EC}" srcOrd="1" destOrd="0" presId="urn:microsoft.com/office/officeart/2005/8/layout/vProcess5"/>
    <dgm:cxn modelId="{B68AF451-BA44-4269-8FB0-89F6DCDD88B0}" type="presOf" srcId="{1414F841-A917-433B-BFE7-C8DE6214595F}" destId="{D74E8E17-E714-4122-9CC9-15DB6F6BFA5F}" srcOrd="0" destOrd="0" presId="urn:microsoft.com/office/officeart/2005/8/layout/vProcess5"/>
    <dgm:cxn modelId="{20011B9C-5CBA-4218-BCF0-961D20A03F76}" srcId="{55F6B7F8-A2B3-49A5-8201-8A4A3AC12929}" destId="{4BCAB2BD-DB01-42B5-A735-97C8484541E5}" srcOrd="2" destOrd="0" parTransId="{B5C9FFA8-F812-43F6-AB24-8BF9A62FA68E}" sibTransId="{1C5183C4-85FA-442C-A1A5-4F19CD1792F1}"/>
    <dgm:cxn modelId="{28AD748C-EA7E-4447-B412-D35DC380FD84}" type="presOf" srcId="{55F6B7F8-A2B3-49A5-8201-8A4A3AC12929}" destId="{870A485B-F51A-449A-AB10-C3020793DDDD}" srcOrd="0" destOrd="0" presId="urn:microsoft.com/office/officeart/2005/8/layout/vProcess5"/>
    <dgm:cxn modelId="{8B433E2D-8D8B-4094-A519-5EB1394CEA53}" type="presOf" srcId="{4BCAB2BD-DB01-42B5-A735-97C8484541E5}" destId="{862813D4-E16C-4EB1-AC20-E838F9E240D6}" srcOrd="1" destOrd="0" presId="urn:microsoft.com/office/officeart/2005/8/layout/vProcess5"/>
    <dgm:cxn modelId="{F603002F-610F-43C8-83B9-3C49D33686A6}" type="presOf" srcId="{1414F841-A917-433B-BFE7-C8DE6214595F}" destId="{023F84CD-C4F7-41C5-8FC7-E14D63BD3694}" srcOrd="1" destOrd="0" presId="urn:microsoft.com/office/officeart/2005/8/layout/vProcess5"/>
    <dgm:cxn modelId="{88276CBD-25BE-4635-A12B-CB43FFCAA8D5}" type="presOf" srcId="{003141C6-1228-45AF-9A61-9F97AE005314}" destId="{06C4DC23-CB57-4BD9-BADD-13562C3ECCA5}" srcOrd="0" destOrd="0" presId="urn:microsoft.com/office/officeart/2005/8/layout/vProcess5"/>
    <dgm:cxn modelId="{DBFB9052-AE5C-457E-BB41-1229DE845D20}" type="presOf" srcId="{1C5183C4-85FA-442C-A1A5-4F19CD1792F1}" destId="{FFBF2862-D6F7-4127-8440-9F52B34B99B4}" srcOrd="0" destOrd="0" presId="urn:microsoft.com/office/officeart/2005/8/layout/vProcess5"/>
    <dgm:cxn modelId="{CC1E40AE-D466-4024-853D-FB0FF35CFE74}" srcId="{55F6B7F8-A2B3-49A5-8201-8A4A3AC12929}" destId="{EA7F7FC2-24E8-49C9-9C4C-E85088632C69}" srcOrd="3" destOrd="0" parTransId="{CE63947E-40BA-4B4D-A45B-C6C1DCCE8341}" sibTransId="{6DD8AC45-8C28-4FD3-BB2E-4826C237ADC5}"/>
    <dgm:cxn modelId="{7E698B2F-D017-4183-A9C0-74AB1302ABE8}" type="presOf" srcId="{C0CAFDC3-DF27-4E6F-86C3-B6B7A6B7FD90}" destId="{6036972D-36A2-474B-96B2-5CA746203FEB}" srcOrd="0" destOrd="0" presId="urn:microsoft.com/office/officeart/2005/8/layout/vProcess5"/>
    <dgm:cxn modelId="{D2F9F264-C295-4426-8DEF-A94D286D3397}" type="presParOf" srcId="{870A485B-F51A-449A-AB10-C3020793DDDD}" destId="{1320A999-3D3D-4362-801C-8F27652CDD41}" srcOrd="0" destOrd="0" presId="urn:microsoft.com/office/officeart/2005/8/layout/vProcess5"/>
    <dgm:cxn modelId="{5164E7AE-9658-4182-A5E2-890904716E1A}" type="presParOf" srcId="{870A485B-F51A-449A-AB10-C3020793DDDD}" destId="{D74E8E17-E714-4122-9CC9-15DB6F6BFA5F}" srcOrd="1" destOrd="0" presId="urn:microsoft.com/office/officeart/2005/8/layout/vProcess5"/>
    <dgm:cxn modelId="{44F9C249-6396-47BF-8960-CB68A3D5BEB5}" type="presParOf" srcId="{870A485B-F51A-449A-AB10-C3020793DDDD}" destId="{06C4DC23-CB57-4BD9-BADD-13562C3ECCA5}" srcOrd="2" destOrd="0" presId="urn:microsoft.com/office/officeart/2005/8/layout/vProcess5"/>
    <dgm:cxn modelId="{6DB851BD-50C3-4749-A330-4BE03C3720D6}" type="presParOf" srcId="{870A485B-F51A-449A-AB10-C3020793DDDD}" destId="{020DED6C-7D37-4222-9F98-8852A17E0C32}" srcOrd="3" destOrd="0" presId="urn:microsoft.com/office/officeart/2005/8/layout/vProcess5"/>
    <dgm:cxn modelId="{FBF3BBAF-AE73-4FDE-87D0-3D25716FB8BD}" type="presParOf" srcId="{870A485B-F51A-449A-AB10-C3020793DDDD}" destId="{A9415E53-7CDC-4288-BE78-336ABAAE8664}" srcOrd="4" destOrd="0" presId="urn:microsoft.com/office/officeart/2005/8/layout/vProcess5"/>
    <dgm:cxn modelId="{46D72C1A-E0C8-456B-879B-253F2B8EF3D9}" type="presParOf" srcId="{870A485B-F51A-449A-AB10-C3020793DDDD}" destId="{6404874F-9975-4F4D-8A4D-39BD4FEF9542}" srcOrd="5" destOrd="0" presId="urn:microsoft.com/office/officeart/2005/8/layout/vProcess5"/>
    <dgm:cxn modelId="{D8BB2C8D-8193-479B-B724-7E7FC07FE603}" type="presParOf" srcId="{870A485B-F51A-449A-AB10-C3020793DDDD}" destId="{6036972D-36A2-474B-96B2-5CA746203FEB}" srcOrd="6" destOrd="0" presId="urn:microsoft.com/office/officeart/2005/8/layout/vProcess5"/>
    <dgm:cxn modelId="{3BCEC1FF-903E-4FF5-B87F-3CEE014AD8E3}" type="presParOf" srcId="{870A485B-F51A-449A-AB10-C3020793DDDD}" destId="{FFBF2862-D6F7-4127-8440-9F52B34B99B4}" srcOrd="7" destOrd="0" presId="urn:microsoft.com/office/officeart/2005/8/layout/vProcess5"/>
    <dgm:cxn modelId="{0FCF9F86-1A49-4111-B580-B948B9902958}" type="presParOf" srcId="{870A485B-F51A-449A-AB10-C3020793DDDD}" destId="{023F84CD-C4F7-41C5-8FC7-E14D63BD3694}" srcOrd="8" destOrd="0" presId="urn:microsoft.com/office/officeart/2005/8/layout/vProcess5"/>
    <dgm:cxn modelId="{9A23137A-CB78-4096-8D1D-6A660D2E0DC4}" type="presParOf" srcId="{870A485B-F51A-449A-AB10-C3020793DDDD}" destId="{49FE19E7-76AD-483F-88FB-665854A9C1EC}" srcOrd="9" destOrd="0" presId="urn:microsoft.com/office/officeart/2005/8/layout/vProcess5"/>
    <dgm:cxn modelId="{10A3C6D1-6B58-4CF1-A6EC-3222CA3F4E49}" type="presParOf" srcId="{870A485B-F51A-449A-AB10-C3020793DDDD}" destId="{862813D4-E16C-4EB1-AC20-E838F9E240D6}" srcOrd="10" destOrd="0" presId="urn:microsoft.com/office/officeart/2005/8/layout/vProcess5"/>
    <dgm:cxn modelId="{485F9668-3D99-40CC-A7FC-E9D5B7FA0EC4}" type="presParOf" srcId="{870A485B-F51A-449A-AB10-C3020793DDDD}" destId="{712E43F8-6DF3-49A4-8B18-A1B9F23A566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6A1FA30-F5B3-4D05-965F-F301D81AB655}"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fr-FR"/>
        </a:p>
      </dgm:t>
    </dgm:pt>
    <dgm:pt modelId="{4FF43488-3F42-4454-A3E6-3FC7F6D7E7AB}">
      <dgm:prSet/>
      <dgm:spPr/>
      <dgm:t>
        <a:bodyPr/>
        <a:lstStyle/>
        <a:p>
          <a:pPr rtl="0"/>
          <a:r>
            <a:rPr lang="fr-FR" b="1" dirty="0" smtClean="0">
              <a:solidFill>
                <a:schemeClr val="tx1"/>
              </a:solidFill>
              <a:effectLst>
                <a:outerShdw blurRad="38100" dist="38100" dir="2700000" algn="tl">
                  <a:srgbClr val="000000">
                    <a:alpha val="43137"/>
                  </a:srgbClr>
                </a:outerShdw>
              </a:effectLst>
            </a:rPr>
            <a:t>13.</a:t>
          </a:r>
          <a:r>
            <a:rPr lang="fr-FR" dirty="0" smtClean="0">
              <a:solidFill>
                <a:schemeClr val="tx1"/>
              </a:solidFill>
            </a:rPr>
            <a:t> l’élargissement des compétences du Conseil constitutionnel pour donner des avis et connaître des exceptions d’inconstitutionnalité soulevées devant la Cour d’appel ;</a:t>
          </a:r>
          <a:endParaRPr lang="fr-FR" dirty="0">
            <a:solidFill>
              <a:schemeClr val="tx1"/>
            </a:solidFill>
          </a:endParaRPr>
        </a:p>
      </dgm:t>
    </dgm:pt>
    <dgm:pt modelId="{BCE97A9C-2980-4E3A-89B6-1D207DE199BA}" type="parTrans" cxnId="{F9D95EC0-5D6C-45C9-8890-6F8BE9E26726}">
      <dgm:prSet/>
      <dgm:spPr/>
      <dgm:t>
        <a:bodyPr/>
        <a:lstStyle/>
        <a:p>
          <a:endParaRPr lang="fr-FR">
            <a:solidFill>
              <a:schemeClr val="tx1"/>
            </a:solidFill>
          </a:endParaRPr>
        </a:p>
      </dgm:t>
    </dgm:pt>
    <dgm:pt modelId="{5112BA3C-99A3-4F6A-A2E2-27BFD5A5125C}" type="sibTrans" cxnId="{F9D95EC0-5D6C-45C9-8890-6F8BE9E26726}">
      <dgm:prSet/>
      <dgm:spPr/>
      <dgm:t>
        <a:bodyPr/>
        <a:lstStyle/>
        <a:p>
          <a:endParaRPr lang="fr-FR">
            <a:solidFill>
              <a:schemeClr val="tx1"/>
            </a:solidFill>
          </a:endParaRPr>
        </a:p>
      </dgm:t>
    </dgm:pt>
    <dgm:pt modelId="{E8AA4FD1-7E27-4786-AD03-95F90CE4D91A}">
      <dgm:prSet/>
      <dgm:spPr/>
      <dgm:t>
        <a:bodyPr/>
        <a:lstStyle/>
        <a:p>
          <a:pPr rtl="0"/>
          <a:r>
            <a:rPr lang="fr-FR" b="1" dirty="0" smtClean="0">
              <a:solidFill>
                <a:schemeClr val="tx1"/>
              </a:solidFill>
              <a:effectLst>
                <a:outerShdw blurRad="38100" dist="38100" dir="2700000" algn="tl">
                  <a:srgbClr val="000000">
                    <a:alpha val="43137"/>
                  </a:srgbClr>
                </a:outerShdw>
              </a:effectLst>
            </a:rPr>
            <a:t>14.</a:t>
          </a:r>
          <a:r>
            <a:rPr lang="fr-FR" dirty="0" smtClean="0">
              <a:solidFill>
                <a:schemeClr val="tx1"/>
              </a:solidFill>
            </a:rPr>
            <a:t> la constitutionnalisation des principes de la décentralisation et de la déconcentration ;</a:t>
          </a:r>
          <a:endParaRPr lang="fr-FR" dirty="0">
            <a:solidFill>
              <a:schemeClr val="tx1"/>
            </a:solidFill>
          </a:endParaRPr>
        </a:p>
      </dgm:t>
    </dgm:pt>
    <dgm:pt modelId="{ED2540F1-6209-4B4A-A838-03EFEB39279B}" type="parTrans" cxnId="{620A2D36-5167-4B52-A838-7FB706AD02F9}">
      <dgm:prSet/>
      <dgm:spPr/>
      <dgm:t>
        <a:bodyPr/>
        <a:lstStyle/>
        <a:p>
          <a:endParaRPr lang="fr-FR">
            <a:solidFill>
              <a:schemeClr val="tx1"/>
            </a:solidFill>
          </a:endParaRPr>
        </a:p>
      </dgm:t>
    </dgm:pt>
    <dgm:pt modelId="{430FDFBB-C937-42F4-8C6A-00317618B01C}" type="sibTrans" cxnId="{620A2D36-5167-4B52-A838-7FB706AD02F9}">
      <dgm:prSet/>
      <dgm:spPr/>
      <dgm:t>
        <a:bodyPr/>
        <a:lstStyle/>
        <a:p>
          <a:endParaRPr lang="fr-FR">
            <a:solidFill>
              <a:schemeClr val="tx1"/>
            </a:solidFill>
          </a:endParaRPr>
        </a:p>
      </dgm:t>
    </dgm:pt>
    <dgm:pt modelId="{B96443C0-79B4-4BEF-8496-9B6DCF6FD2C3}">
      <dgm:prSet/>
      <dgm:spPr/>
      <dgm:t>
        <a:bodyPr/>
        <a:lstStyle/>
        <a:p>
          <a:pPr rtl="0"/>
          <a:r>
            <a:rPr lang="fr-FR" b="1" dirty="0" smtClean="0">
              <a:solidFill>
                <a:schemeClr val="tx1"/>
              </a:solidFill>
              <a:effectLst>
                <a:outerShdw blurRad="38100" dist="38100" dir="2700000" algn="tl">
                  <a:srgbClr val="000000">
                    <a:alpha val="43137"/>
                  </a:srgbClr>
                </a:outerShdw>
              </a:effectLst>
            </a:rPr>
            <a:t>15.</a:t>
          </a:r>
          <a:r>
            <a:rPr lang="fr-FR" dirty="0" smtClean="0">
              <a:solidFill>
                <a:schemeClr val="tx1"/>
              </a:solidFill>
            </a:rPr>
            <a:t> l’intangibilité des dispositions relatives à la forme républicaine, à la laïcité, au caractère indivisible, démocratique et décentralisé de l’Etat, au mode d’élection, à la durée et au nombre de mandats consécutifs du Président de la République.</a:t>
          </a:r>
          <a:endParaRPr lang="fr-FR" dirty="0">
            <a:solidFill>
              <a:schemeClr val="tx1"/>
            </a:solidFill>
          </a:endParaRPr>
        </a:p>
      </dgm:t>
    </dgm:pt>
    <dgm:pt modelId="{4798155E-28B6-45B8-A062-F2194E78903F}" type="parTrans" cxnId="{4E075C1A-171F-4C2E-BF1F-D0C27DAB7D77}">
      <dgm:prSet/>
      <dgm:spPr/>
      <dgm:t>
        <a:bodyPr/>
        <a:lstStyle/>
        <a:p>
          <a:endParaRPr lang="fr-FR">
            <a:solidFill>
              <a:schemeClr val="tx1"/>
            </a:solidFill>
          </a:endParaRPr>
        </a:p>
      </dgm:t>
    </dgm:pt>
    <dgm:pt modelId="{493E8EAB-692A-435C-9E90-2936C942F356}" type="sibTrans" cxnId="{4E075C1A-171F-4C2E-BF1F-D0C27DAB7D77}">
      <dgm:prSet/>
      <dgm:spPr/>
      <dgm:t>
        <a:bodyPr/>
        <a:lstStyle/>
        <a:p>
          <a:endParaRPr lang="fr-FR">
            <a:solidFill>
              <a:schemeClr val="tx1"/>
            </a:solidFill>
          </a:endParaRPr>
        </a:p>
      </dgm:t>
    </dgm:pt>
    <dgm:pt modelId="{82359ADB-D16D-4DCC-AADA-724D39DE477C}" type="pres">
      <dgm:prSet presAssocID="{96A1FA30-F5B3-4D05-965F-F301D81AB655}" presName="Name0" presStyleCnt="0">
        <dgm:presLayoutVars>
          <dgm:dir/>
          <dgm:resizeHandles val="exact"/>
        </dgm:presLayoutVars>
      </dgm:prSet>
      <dgm:spPr/>
      <dgm:t>
        <a:bodyPr/>
        <a:lstStyle/>
        <a:p>
          <a:endParaRPr lang="fr-FR"/>
        </a:p>
      </dgm:t>
    </dgm:pt>
    <dgm:pt modelId="{6443ADA5-B816-45E0-95FC-C132C19E5B56}" type="pres">
      <dgm:prSet presAssocID="{4FF43488-3F42-4454-A3E6-3FC7F6D7E7AB}" presName="node" presStyleLbl="node1" presStyleIdx="0" presStyleCnt="3">
        <dgm:presLayoutVars>
          <dgm:bulletEnabled val="1"/>
        </dgm:presLayoutVars>
      </dgm:prSet>
      <dgm:spPr/>
      <dgm:t>
        <a:bodyPr/>
        <a:lstStyle/>
        <a:p>
          <a:endParaRPr lang="fr-FR"/>
        </a:p>
      </dgm:t>
    </dgm:pt>
    <dgm:pt modelId="{D5213958-87C3-471A-903A-701D3A3A8C0C}" type="pres">
      <dgm:prSet presAssocID="{5112BA3C-99A3-4F6A-A2E2-27BFD5A5125C}" presName="sibTrans" presStyleLbl="sibTrans2D1" presStyleIdx="0" presStyleCnt="2"/>
      <dgm:spPr/>
      <dgm:t>
        <a:bodyPr/>
        <a:lstStyle/>
        <a:p>
          <a:endParaRPr lang="fr-FR"/>
        </a:p>
      </dgm:t>
    </dgm:pt>
    <dgm:pt modelId="{990A468D-876B-41DE-8F28-94C0EF4630B4}" type="pres">
      <dgm:prSet presAssocID="{5112BA3C-99A3-4F6A-A2E2-27BFD5A5125C}" presName="connectorText" presStyleLbl="sibTrans2D1" presStyleIdx="0" presStyleCnt="2"/>
      <dgm:spPr/>
      <dgm:t>
        <a:bodyPr/>
        <a:lstStyle/>
        <a:p>
          <a:endParaRPr lang="fr-FR"/>
        </a:p>
      </dgm:t>
    </dgm:pt>
    <dgm:pt modelId="{04941B44-3E19-40A2-8D30-C2F26AEA4E87}" type="pres">
      <dgm:prSet presAssocID="{E8AA4FD1-7E27-4786-AD03-95F90CE4D91A}" presName="node" presStyleLbl="node1" presStyleIdx="1" presStyleCnt="3">
        <dgm:presLayoutVars>
          <dgm:bulletEnabled val="1"/>
        </dgm:presLayoutVars>
      </dgm:prSet>
      <dgm:spPr/>
      <dgm:t>
        <a:bodyPr/>
        <a:lstStyle/>
        <a:p>
          <a:endParaRPr lang="fr-FR"/>
        </a:p>
      </dgm:t>
    </dgm:pt>
    <dgm:pt modelId="{62798D90-3784-477E-9296-85A45FB12F83}" type="pres">
      <dgm:prSet presAssocID="{430FDFBB-C937-42F4-8C6A-00317618B01C}" presName="sibTrans" presStyleLbl="sibTrans2D1" presStyleIdx="1" presStyleCnt="2"/>
      <dgm:spPr/>
      <dgm:t>
        <a:bodyPr/>
        <a:lstStyle/>
        <a:p>
          <a:endParaRPr lang="fr-FR"/>
        </a:p>
      </dgm:t>
    </dgm:pt>
    <dgm:pt modelId="{2C4BD1F8-0132-4AFB-8F11-A5C9E46A22AC}" type="pres">
      <dgm:prSet presAssocID="{430FDFBB-C937-42F4-8C6A-00317618B01C}" presName="connectorText" presStyleLbl="sibTrans2D1" presStyleIdx="1" presStyleCnt="2"/>
      <dgm:spPr/>
      <dgm:t>
        <a:bodyPr/>
        <a:lstStyle/>
        <a:p>
          <a:endParaRPr lang="fr-FR"/>
        </a:p>
      </dgm:t>
    </dgm:pt>
    <dgm:pt modelId="{31C58012-1794-4A82-B471-9D05D3098D8B}" type="pres">
      <dgm:prSet presAssocID="{B96443C0-79B4-4BEF-8496-9B6DCF6FD2C3}" presName="node" presStyleLbl="node1" presStyleIdx="2" presStyleCnt="3">
        <dgm:presLayoutVars>
          <dgm:bulletEnabled val="1"/>
        </dgm:presLayoutVars>
      </dgm:prSet>
      <dgm:spPr/>
      <dgm:t>
        <a:bodyPr/>
        <a:lstStyle/>
        <a:p>
          <a:endParaRPr lang="fr-FR"/>
        </a:p>
      </dgm:t>
    </dgm:pt>
  </dgm:ptLst>
  <dgm:cxnLst>
    <dgm:cxn modelId="{F9D95EC0-5D6C-45C9-8890-6F8BE9E26726}" srcId="{96A1FA30-F5B3-4D05-965F-F301D81AB655}" destId="{4FF43488-3F42-4454-A3E6-3FC7F6D7E7AB}" srcOrd="0" destOrd="0" parTransId="{BCE97A9C-2980-4E3A-89B6-1D207DE199BA}" sibTransId="{5112BA3C-99A3-4F6A-A2E2-27BFD5A5125C}"/>
    <dgm:cxn modelId="{65C5E14C-20BE-460E-B122-C2E12D2023E1}" type="presOf" srcId="{4FF43488-3F42-4454-A3E6-3FC7F6D7E7AB}" destId="{6443ADA5-B816-45E0-95FC-C132C19E5B56}" srcOrd="0" destOrd="0" presId="urn:microsoft.com/office/officeart/2005/8/layout/process1"/>
    <dgm:cxn modelId="{CA88FA36-23C6-483C-918D-233B5208339F}" type="presOf" srcId="{96A1FA30-F5B3-4D05-965F-F301D81AB655}" destId="{82359ADB-D16D-4DCC-AADA-724D39DE477C}" srcOrd="0" destOrd="0" presId="urn:microsoft.com/office/officeart/2005/8/layout/process1"/>
    <dgm:cxn modelId="{620A2D36-5167-4B52-A838-7FB706AD02F9}" srcId="{96A1FA30-F5B3-4D05-965F-F301D81AB655}" destId="{E8AA4FD1-7E27-4786-AD03-95F90CE4D91A}" srcOrd="1" destOrd="0" parTransId="{ED2540F1-6209-4B4A-A838-03EFEB39279B}" sibTransId="{430FDFBB-C937-42F4-8C6A-00317618B01C}"/>
    <dgm:cxn modelId="{2AEB2026-C332-46EA-A9B2-B66638F369AF}" type="presOf" srcId="{E8AA4FD1-7E27-4786-AD03-95F90CE4D91A}" destId="{04941B44-3E19-40A2-8D30-C2F26AEA4E87}" srcOrd="0" destOrd="0" presId="urn:microsoft.com/office/officeart/2005/8/layout/process1"/>
    <dgm:cxn modelId="{F523318C-3E48-4AD0-8814-9798AA1200F0}" type="presOf" srcId="{430FDFBB-C937-42F4-8C6A-00317618B01C}" destId="{62798D90-3784-477E-9296-85A45FB12F83}" srcOrd="0" destOrd="0" presId="urn:microsoft.com/office/officeart/2005/8/layout/process1"/>
    <dgm:cxn modelId="{E738E892-108A-440D-8D01-3CDB4AAA4A82}" type="presOf" srcId="{B96443C0-79B4-4BEF-8496-9B6DCF6FD2C3}" destId="{31C58012-1794-4A82-B471-9D05D3098D8B}" srcOrd="0" destOrd="0" presId="urn:microsoft.com/office/officeart/2005/8/layout/process1"/>
    <dgm:cxn modelId="{1F988A78-A1D4-4AB8-9801-5362FEFB8032}" type="presOf" srcId="{5112BA3C-99A3-4F6A-A2E2-27BFD5A5125C}" destId="{990A468D-876B-41DE-8F28-94C0EF4630B4}" srcOrd="1" destOrd="0" presId="urn:microsoft.com/office/officeart/2005/8/layout/process1"/>
    <dgm:cxn modelId="{934D1BFD-DCC7-4559-9AC4-999C9C00CC6C}" type="presOf" srcId="{5112BA3C-99A3-4F6A-A2E2-27BFD5A5125C}" destId="{D5213958-87C3-471A-903A-701D3A3A8C0C}" srcOrd="0" destOrd="0" presId="urn:microsoft.com/office/officeart/2005/8/layout/process1"/>
    <dgm:cxn modelId="{EA4D3337-A272-4317-BE36-0A4F78413B16}" type="presOf" srcId="{430FDFBB-C937-42F4-8C6A-00317618B01C}" destId="{2C4BD1F8-0132-4AFB-8F11-A5C9E46A22AC}" srcOrd="1" destOrd="0" presId="urn:microsoft.com/office/officeart/2005/8/layout/process1"/>
    <dgm:cxn modelId="{4E075C1A-171F-4C2E-BF1F-D0C27DAB7D77}" srcId="{96A1FA30-F5B3-4D05-965F-F301D81AB655}" destId="{B96443C0-79B4-4BEF-8496-9B6DCF6FD2C3}" srcOrd="2" destOrd="0" parTransId="{4798155E-28B6-45B8-A062-F2194E78903F}" sibTransId="{493E8EAB-692A-435C-9E90-2936C942F356}"/>
    <dgm:cxn modelId="{8756D9DB-2F0F-4DAE-806B-97E6E9EB8C39}" type="presParOf" srcId="{82359ADB-D16D-4DCC-AADA-724D39DE477C}" destId="{6443ADA5-B816-45E0-95FC-C132C19E5B56}" srcOrd="0" destOrd="0" presId="urn:microsoft.com/office/officeart/2005/8/layout/process1"/>
    <dgm:cxn modelId="{304B18AA-1923-4005-8E2B-6DCB9CE7F799}" type="presParOf" srcId="{82359ADB-D16D-4DCC-AADA-724D39DE477C}" destId="{D5213958-87C3-471A-903A-701D3A3A8C0C}" srcOrd="1" destOrd="0" presId="urn:microsoft.com/office/officeart/2005/8/layout/process1"/>
    <dgm:cxn modelId="{7C53045F-8BE7-462D-8CA8-0D68B2714D00}" type="presParOf" srcId="{D5213958-87C3-471A-903A-701D3A3A8C0C}" destId="{990A468D-876B-41DE-8F28-94C0EF4630B4}" srcOrd="0" destOrd="0" presId="urn:microsoft.com/office/officeart/2005/8/layout/process1"/>
    <dgm:cxn modelId="{996C0FBF-923F-435E-B226-0091E7947EF9}" type="presParOf" srcId="{82359ADB-D16D-4DCC-AADA-724D39DE477C}" destId="{04941B44-3E19-40A2-8D30-C2F26AEA4E87}" srcOrd="2" destOrd="0" presId="urn:microsoft.com/office/officeart/2005/8/layout/process1"/>
    <dgm:cxn modelId="{2E8157FA-B935-43FB-92F7-35B4F2A27D71}" type="presParOf" srcId="{82359ADB-D16D-4DCC-AADA-724D39DE477C}" destId="{62798D90-3784-477E-9296-85A45FB12F83}" srcOrd="3" destOrd="0" presId="urn:microsoft.com/office/officeart/2005/8/layout/process1"/>
    <dgm:cxn modelId="{DA34F962-3B58-436E-AFEC-CEF860B1F9EA}" type="presParOf" srcId="{62798D90-3784-477E-9296-85A45FB12F83}" destId="{2C4BD1F8-0132-4AFB-8F11-A5C9E46A22AC}" srcOrd="0" destOrd="0" presId="urn:microsoft.com/office/officeart/2005/8/layout/process1"/>
    <dgm:cxn modelId="{54529767-35E2-409C-9751-9512D53521E8}" type="presParOf" srcId="{82359ADB-D16D-4DCC-AADA-724D39DE477C}" destId="{31C58012-1794-4A82-B471-9D05D3098D8B}"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5" csCatId="colorful" phldr="1"/>
      <dgm:spPr/>
      <dgm:t>
        <a:bodyPr/>
        <a:lstStyle/>
        <a:p>
          <a:endParaRPr lang="fr-FR"/>
        </a:p>
      </dgm:t>
    </dgm:pt>
    <dgm:pt modelId="{E9BBBD62-B218-418E-9732-E03A8BEDFE86}">
      <dgm:prSet custT="1"/>
      <dgm:spPr/>
      <dgm:t>
        <a:bodyPr/>
        <a:lstStyle/>
        <a:p>
          <a:pPr rtl="0"/>
          <a:r>
            <a:rPr lang="fr-FR" sz="2000" dirty="0" smtClean="0">
              <a:solidFill>
                <a:srgbClr val="FF0000"/>
              </a:solidFill>
              <a:latin typeface="Berlin Sans FB Demi" panose="020E0802020502020306" pitchFamily="34" charset="0"/>
            </a:rPr>
            <a:t>1. Séparation et équilibre des pouvoirs</a:t>
          </a:r>
          <a:endParaRPr lang="fr-FR" sz="2000" dirty="0">
            <a:solidFill>
              <a:srgbClr val="FF0000"/>
            </a:solidFill>
            <a:latin typeface="Berlin Sans FB Demi" panose="020E0802020502020306" pitchFamily="34" charset="0"/>
          </a:endParaRPr>
        </a:p>
      </dgm:t>
    </dgm:pt>
    <dgm:pt modelId="{72A0F852-43EE-4B2C-8C71-CAE4576B5437}" type="par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CFD4057A-B889-4316-AD85-3076307ABE38}" type="sib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5A8A9AD3-4F18-42BA-9D0E-0A36CBCA9DF8}">
      <dgm:prSet custT="1"/>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686F1E95-2464-4320-84C8-0E739F4DAFEA}" type="par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44937EDF-A9B4-4821-8D8B-EE605F9ED3D6}" type="sib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BBAB9CBB-9119-4793-AABE-CC0BFBB9A9B4}">
      <dgm:prSet custT="1"/>
      <dgm:spPr/>
      <dgm:t>
        <a:bodyPr/>
        <a:lstStyle/>
        <a:p>
          <a:pPr rtl="0"/>
          <a:r>
            <a:rPr lang="fr-FR" sz="2000" dirty="0" smtClean="0">
              <a:solidFill>
                <a:srgbClr val="FF0000"/>
              </a:solidFill>
              <a:latin typeface="Berlin Sans FB Demi" panose="020E0802020502020306" pitchFamily="34" charset="0"/>
            </a:rPr>
            <a:t>3. Exercice de la citoyenneté</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C9F37EB-68ED-4148-9355-2D9476548B77}">
      <dgm:prSet custT="1"/>
      <dgm:spPr/>
      <dgm:t>
        <a:bodyPr/>
        <a:lstStyle/>
        <a:p>
          <a:pPr rtl="0"/>
          <a:r>
            <a:rPr lang="fr-FR" sz="2000" dirty="0" smtClean="0">
              <a:solidFill>
                <a:srgbClr val="FF0000"/>
              </a:solidFill>
              <a:latin typeface="Berlin Sans FB Demi" panose="020E0802020502020306" pitchFamily="34" charset="0"/>
            </a:rPr>
            <a:t>4. Normalisation Vie Publique et Administrative</a:t>
          </a:r>
          <a:endParaRPr lang="fr-FR" sz="2000" dirty="0">
            <a:solidFill>
              <a:srgbClr val="FF0000"/>
            </a:solidFill>
            <a:latin typeface="Berlin Sans FB Demi" panose="020E0802020502020306" pitchFamily="34" charset="0"/>
          </a:endParaRPr>
        </a:p>
      </dgm:t>
    </dgm:pt>
    <dgm:pt modelId="{D23E6F48-20AA-4DB8-8130-ECA18BE4C1B4}" type="par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B5902436-F5C6-4550-BB05-331EAB6D6DC0}" type="sib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1BF30EBF-CAC5-4449-85B7-8DFB5C68087E}">
      <dgm:prSet custT="1"/>
      <dgm:spPr/>
      <dgm:t>
        <a:bodyPr/>
        <a:lstStyle/>
        <a:p>
          <a:pPr rtl="0"/>
          <a:r>
            <a:rPr lang="fr-FR" sz="2000" dirty="0" smtClean="0">
              <a:solidFill>
                <a:srgbClr val="FF0000"/>
              </a:solidFill>
              <a:latin typeface="Berlin Sans FB Demi" panose="020E0802020502020306" pitchFamily="34" charset="0"/>
            </a:rPr>
            <a:t>5. Gouvernance Locale</a:t>
          </a:r>
          <a:endParaRPr lang="fr-FR" sz="2000" dirty="0">
            <a:solidFill>
              <a:srgbClr val="FF0000"/>
            </a:solidFill>
            <a:latin typeface="Berlin Sans FB Demi" panose="020E0802020502020306" pitchFamily="34" charset="0"/>
          </a:endParaRPr>
        </a:p>
      </dgm:t>
    </dgm:pt>
    <dgm:pt modelId="{D509045D-5CC5-40BE-86BD-1D1314DDCD50}" type="par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FB067F83-76FC-4E32-A3D3-3CD62A50192B}" type="sib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F5D31924-0DD3-4663-B6B9-9560570FC65D}" type="pres">
      <dgm:prSet presAssocID="{E9BBBD62-B218-418E-9732-E03A8BEDFE86}" presName="comp" presStyleCnt="0"/>
      <dgm:spPr/>
    </dgm:pt>
    <dgm:pt modelId="{A6C2E6EC-DE58-4DD1-B8D9-60ED51327F55}" type="pres">
      <dgm:prSet presAssocID="{E9BBBD62-B218-418E-9732-E03A8BEDFE86}" presName="rect2" presStyleLbl="node1" presStyleIdx="0" presStyleCnt="5" custScaleX="136063" custLinFactNeighborX="9722" custLinFactNeighborY="-218">
        <dgm:presLayoutVars>
          <dgm:bulletEnabled val="1"/>
        </dgm:presLayoutVars>
      </dgm:prSet>
      <dgm:spPr/>
      <dgm:t>
        <a:bodyPr/>
        <a:lstStyle/>
        <a:p>
          <a:endParaRPr lang="fr-FR"/>
        </a:p>
      </dgm:t>
    </dgm:pt>
    <dgm:pt modelId="{04731B8B-A7E0-46E2-9C6B-C21190863EC3}" type="pres">
      <dgm:prSet presAssocID="{E9BBBD62-B218-418E-9732-E03A8BEDFE86}" presName="rect1" presStyleLbl="lnNode1" presStyleIdx="0" presStyleCnt="5" custLinFactNeighborX="-38948" custLinFactNeighborY="-331"/>
      <dgm:spPr/>
      <dgm:t>
        <a:bodyPr/>
        <a:lstStyle/>
        <a:p>
          <a:endParaRPr lang="fr-FR"/>
        </a:p>
      </dgm:t>
    </dgm:pt>
    <dgm:pt modelId="{BC202E68-4AB8-4995-931A-24DE6F18A06F}" type="pres">
      <dgm:prSet presAssocID="{CFD4057A-B889-4316-AD85-3076307ABE38}" presName="sibTrans" presStyleCnt="0"/>
      <dgm:spPr/>
    </dgm:pt>
    <dgm:pt modelId="{298BFE2E-8161-4AB9-A412-F0F87D42B777}" type="pres">
      <dgm:prSet presAssocID="{5A8A9AD3-4F18-42BA-9D0E-0A36CBCA9DF8}" presName="comp" presStyleCnt="0"/>
      <dgm:spPr/>
    </dgm:pt>
    <dgm:pt modelId="{5E9F9DBD-4457-48C9-927B-2E925D58BA33}" type="pres">
      <dgm:prSet presAssocID="{5A8A9AD3-4F18-42BA-9D0E-0A36CBCA9DF8}" presName="rect2" presStyleLbl="node1" presStyleIdx="1" presStyleCnt="5" custScaleX="136063" custLinFactNeighborX="-4804" custLinFactNeighborY="4227">
        <dgm:presLayoutVars>
          <dgm:bulletEnabled val="1"/>
        </dgm:presLayoutVars>
      </dgm:prSet>
      <dgm:spPr/>
      <dgm:t>
        <a:bodyPr/>
        <a:lstStyle/>
        <a:p>
          <a:endParaRPr lang="fr-FR"/>
        </a:p>
      </dgm:t>
    </dgm:pt>
    <dgm:pt modelId="{6BD3A502-BDC4-4219-8FAE-A4126B780FB1}" type="pres">
      <dgm:prSet presAssocID="{5A8A9AD3-4F18-42BA-9D0E-0A36CBCA9DF8}" presName="rect1" presStyleLbl="lnNode1" presStyleIdx="1" presStyleCnt="5" custLinFactNeighborX="56547" custLinFactNeighborY="4227"/>
      <dgm:spPr/>
    </dgm:pt>
    <dgm:pt modelId="{3B403C92-9A40-4422-85CE-029BFF095993}" type="pres">
      <dgm:prSet presAssocID="{44937EDF-A9B4-4821-8D8B-EE605F9ED3D6}" presName="sibTrans" presStyleCnt="0"/>
      <dgm:spPr/>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2" presStyleCnt="5" custScaleX="136063" custLinFactNeighborX="9722" custLinFactNeighborY="-218">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2" presStyleCnt="5" custLinFactNeighborX="-38948" custLinFactNeighborY="-332"/>
      <dgm:spPr/>
    </dgm:pt>
    <dgm:pt modelId="{5C618314-53DD-4ECD-9F6C-26193D5C11BE}" type="pres">
      <dgm:prSet presAssocID="{EC81D8A7-0736-40D6-B807-4666E6303BC0}" presName="sibTrans" presStyleCnt="0"/>
      <dgm:spPr/>
    </dgm:pt>
    <dgm:pt modelId="{5F119BC7-DBB4-4EBF-8A09-18E302AC39BC}" type="pres">
      <dgm:prSet presAssocID="{2C9F37EB-68ED-4148-9355-2D9476548B77}" presName="comp" presStyleCnt="0"/>
      <dgm:spPr/>
    </dgm:pt>
    <dgm:pt modelId="{E557AE6E-F94F-4032-8571-50BC3112EC0A}" type="pres">
      <dgm:prSet presAssocID="{2C9F37EB-68ED-4148-9355-2D9476548B77}" presName="rect2" presStyleLbl="node1" presStyleIdx="3" presStyleCnt="5" custScaleX="136063" custLinFactNeighborX="-2726" custLinFactNeighborY="933">
        <dgm:presLayoutVars>
          <dgm:bulletEnabled val="1"/>
        </dgm:presLayoutVars>
      </dgm:prSet>
      <dgm:spPr/>
      <dgm:t>
        <a:bodyPr/>
        <a:lstStyle/>
        <a:p>
          <a:endParaRPr lang="fr-FR"/>
        </a:p>
      </dgm:t>
    </dgm:pt>
    <dgm:pt modelId="{6DDE58C4-18B1-4342-B913-D2384F8B59E6}" type="pres">
      <dgm:prSet presAssocID="{2C9F37EB-68ED-4148-9355-2D9476548B77}" presName="rect1" presStyleLbl="lnNode1" presStyleIdx="3" presStyleCnt="5" custLinFactNeighborX="35804" custLinFactNeighborY="933"/>
      <dgm:spPr/>
    </dgm:pt>
    <dgm:pt modelId="{62C4A85B-C0E9-492F-9F3E-5DDE72AF5A35}" type="pres">
      <dgm:prSet presAssocID="{B5902436-F5C6-4550-BB05-331EAB6D6DC0}" presName="sibTrans" presStyleCnt="0"/>
      <dgm:spPr/>
    </dgm:pt>
    <dgm:pt modelId="{CD8F1A0D-7373-4F57-94A2-0F9E26497C2E}" type="pres">
      <dgm:prSet presAssocID="{1BF30EBF-CAC5-4449-85B7-8DFB5C68087E}" presName="comp" presStyleCnt="0"/>
      <dgm:spPr/>
    </dgm:pt>
    <dgm:pt modelId="{2122A79F-7C7E-4459-888A-4C13A464F241}" type="pres">
      <dgm:prSet presAssocID="{1BF30EBF-CAC5-4449-85B7-8DFB5C68087E}" presName="rect2" presStyleLbl="node1" presStyleIdx="4" presStyleCnt="5" custScaleX="136063" custLinFactNeighborX="9722" custLinFactNeighborY="-218">
        <dgm:presLayoutVars>
          <dgm:bulletEnabled val="1"/>
        </dgm:presLayoutVars>
      </dgm:prSet>
      <dgm:spPr/>
      <dgm:t>
        <a:bodyPr/>
        <a:lstStyle/>
        <a:p>
          <a:endParaRPr lang="fr-FR"/>
        </a:p>
      </dgm:t>
    </dgm:pt>
    <dgm:pt modelId="{621324CD-17D3-4A4F-A458-FDBB828277D5}" type="pres">
      <dgm:prSet presAssocID="{1BF30EBF-CAC5-4449-85B7-8DFB5C68087E}" presName="rect1" presStyleLbl="lnNode1" presStyleIdx="4" presStyleCnt="5" custLinFactNeighborX="-38948" custLinFactNeighborY="-332"/>
      <dgm:spPr/>
    </dgm:pt>
  </dgm:ptLst>
  <dgm:cxnLst>
    <dgm:cxn modelId="{D4E39CC7-9CBD-40B4-A4CE-72F327D9F896}" type="presOf" srcId="{5A8A9AD3-4F18-42BA-9D0E-0A36CBCA9DF8}" destId="{5E9F9DBD-4457-48C9-927B-2E925D58BA33}" srcOrd="0" destOrd="0" presId="urn:microsoft.com/office/officeart/2008/layout/AlternatingPictureBlocks"/>
    <dgm:cxn modelId="{E6BF3CFE-257D-4387-80B5-B64DC6DD0169}" srcId="{97A023A9-A45D-4960-8730-5EFD75DD3FF0}" destId="{2C9F37EB-68ED-4148-9355-2D9476548B77}" srcOrd="3" destOrd="0" parTransId="{D23E6F48-20AA-4DB8-8130-ECA18BE4C1B4}" sibTransId="{B5902436-F5C6-4550-BB05-331EAB6D6DC0}"/>
    <dgm:cxn modelId="{286D1AF5-6468-46BB-A94C-4938E07292C1}" srcId="{97A023A9-A45D-4960-8730-5EFD75DD3FF0}" destId="{5A8A9AD3-4F18-42BA-9D0E-0A36CBCA9DF8}" srcOrd="1" destOrd="0" parTransId="{686F1E95-2464-4320-84C8-0E739F4DAFEA}" sibTransId="{44937EDF-A9B4-4821-8D8B-EE605F9ED3D6}"/>
    <dgm:cxn modelId="{3921197F-B834-489E-B285-6486221C2A1F}" type="presOf" srcId="{E9BBBD62-B218-418E-9732-E03A8BEDFE86}" destId="{A6C2E6EC-DE58-4DD1-B8D9-60ED51327F55}" srcOrd="0" destOrd="0" presId="urn:microsoft.com/office/officeart/2008/layout/AlternatingPictureBlocks"/>
    <dgm:cxn modelId="{EE0C5797-EFC3-40C1-B9D7-6D5C47F04D6C}" type="presOf" srcId="{2C9F37EB-68ED-4148-9355-2D9476548B77}" destId="{E557AE6E-F94F-4032-8571-50BC3112EC0A}" srcOrd="0" destOrd="0" presId="urn:microsoft.com/office/officeart/2008/layout/AlternatingPictureBlocks"/>
    <dgm:cxn modelId="{F253E538-DAB4-4E33-ADAB-C2AEA5D97894}" type="presOf" srcId="{BBAB9CBB-9119-4793-AABE-CC0BFBB9A9B4}" destId="{4AFB47D1-C672-4C51-9EEC-9AE6FB369CB0}" srcOrd="0" destOrd="0" presId="urn:microsoft.com/office/officeart/2008/layout/AlternatingPictureBlocks"/>
    <dgm:cxn modelId="{FEF1C05E-9D25-458D-BACF-007CE966A834}" type="presOf" srcId="{97A023A9-A45D-4960-8730-5EFD75DD3FF0}" destId="{25BE442F-6B19-400F-8E5B-71DE4C10725C}" srcOrd="0" destOrd="0" presId="urn:microsoft.com/office/officeart/2008/layout/AlternatingPictureBlocks"/>
    <dgm:cxn modelId="{A2B0DD95-0C86-43AA-9248-C5E3C4084879}" srcId="{97A023A9-A45D-4960-8730-5EFD75DD3FF0}" destId="{1BF30EBF-CAC5-4449-85B7-8DFB5C68087E}" srcOrd="4" destOrd="0" parTransId="{D509045D-5CC5-40BE-86BD-1D1314DDCD50}" sibTransId="{FB067F83-76FC-4E32-A3D3-3CD62A50192B}"/>
    <dgm:cxn modelId="{829E1122-6B8A-4923-A9AD-CF5169AB1119}" type="presOf" srcId="{1BF30EBF-CAC5-4449-85B7-8DFB5C68087E}" destId="{2122A79F-7C7E-4459-888A-4C13A464F241}" srcOrd="0" destOrd="0" presId="urn:microsoft.com/office/officeart/2008/layout/AlternatingPictureBlocks"/>
    <dgm:cxn modelId="{51B59A7E-E10C-4092-9764-AA63235A6887}" srcId="{97A023A9-A45D-4960-8730-5EFD75DD3FF0}" destId="{E9BBBD62-B218-418E-9732-E03A8BEDFE86}" srcOrd="0" destOrd="0" parTransId="{72A0F852-43EE-4B2C-8C71-CAE4576B5437}" sibTransId="{CFD4057A-B889-4316-AD85-3076307ABE38}"/>
    <dgm:cxn modelId="{AD24EBBE-1EEF-44A5-A7E4-9BDC59BDB6C8}" srcId="{97A023A9-A45D-4960-8730-5EFD75DD3FF0}" destId="{BBAB9CBB-9119-4793-AABE-CC0BFBB9A9B4}" srcOrd="2" destOrd="0" parTransId="{2CBE6FAD-CC5A-4256-A2FC-814883A8E1C8}" sibTransId="{EC81D8A7-0736-40D6-B807-4666E6303BC0}"/>
    <dgm:cxn modelId="{8397F43B-7D4A-4294-BE7F-E450CB1BFE6C}" type="presParOf" srcId="{25BE442F-6B19-400F-8E5B-71DE4C10725C}" destId="{F5D31924-0DD3-4663-B6B9-9560570FC65D}" srcOrd="0" destOrd="0" presId="urn:microsoft.com/office/officeart/2008/layout/AlternatingPictureBlocks"/>
    <dgm:cxn modelId="{9826F4E5-6DDB-4252-8E40-7C76A741BEB1}" type="presParOf" srcId="{F5D31924-0DD3-4663-B6B9-9560570FC65D}" destId="{A6C2E6EC-DE58-4DD1-B8D9-60ED51327F55}" srcOrd="0" destOrd="0" presId="urn:microsoft.com/office/officeart/2008/layout/AlternatingPictureBlocks"/>
    <dgm:cxn modelId="{87A9F7F1-34C9-426E-923E-38EABE5DC346}" type="presParOf" srcId="{F5D31924-0DD3-4663-B6B9-9560570FC65D}" destId="{04731B8B-A7E0-46E2-9C6B-C21190863EC3}" srcOrd="1" destOrd="0" presId="urn:microsoft.com/office/officeart/2008/layout/AlternatingPictureBlocks"/>
    <dgm:cxn modelId="{FFF1FEE2-769F-44AE-9498-133DF886F952}" type="presParOf" srcId="{25BE442F-6B19-400F-8E5B-71DE4C10725C}" destId="{BC202E68-4AB8-4995-931A-24DE6F18A06F}" srcOrd="1" destOrd="0" presId="urn:microsoft.com/office/officeart/2008/layout/AlternatingPictureBlocks"/>
    <dgm:cxn modelId="{711D948D-8746-4719-8784-AAEA149D980D}" type="presParOf" srcId="{25BE442F-6B19-400F-8E5B-71DE4C10725C}" destId="{298BFE2E-8161-4AB9-A412-F0F87D42B777}" srcOrd="2" destOrd="0" presId="urn:microsoft.com/office/officeart/2008/layout/AlternatingPictureBlocks"/>
    <dgm:cxn modelId="{60A3E219-3B0A-4BB1-B9FA-6D3A82A411D2}" type="presParOf" srcId="{298BFE2E-8161-4AB9-A412-F0F87D42B777}" destId="{5E9F9DBD-4457-48C9-927B-2E925D58BA33}" srcOrd="0" destOrd="0" presId="urn:microsoft.com/office/officeart/2008/layout/AlternatingPictureBlocks"/>
    <dgm:cxn modelId="{EB38B64F-EBCE-4DF5-B979-9C665263DDAF}" type="presParOf" srcId="{298BFE2E-8161-4AB9-A412-F0F87D42B777}" destId="{6BD3A502-BDC4-4219-8FAE-A4126B780FB1}" srcOrd="1" destOrd="0" presId="urn:microsoft.com/office/officeart/2008/layout/AlternatingPictureBlocks"/>
    <dgm:cxn modelId="{CB39C73A-1BCC-4737-9687-FBF3AA78D114}" type="presParOf" srcId="{25BE442F-6B19-400F-8E5B-71DE4C10725C}" destId="{3B403C92-9A40-4422-85CE-029BFF095993}" srcOrd="3" destOrd="0" presId="urn:microsoft.com/office/officeart/2008/layout/AlternatingPictureBlocks"/>
    <dgm:cxn modelId="{BBA7B533-F68F-4E52-87AD-95892941063C}" type="presParOf" srcId="{25BE442F-6B19-400F-8E5B-71DE4C10725C}" destId="{118CD1C4-8463-4C60-8E28-4CE67CE9154D}" srcOrd="4" destOrd="0" presId="urn:microsoft.com/office/officeart/2008/layout/AlternatingPictureBlocks"/>
    <dgm:cxn modelId="{19E8FAFF-C8F1-45D8-ADE2-313E59B4055D}" type="presParOf" srcId="{118CD1C4-8463-4C60-8E28-4CE67CE9154D}" destId="{4AFB47D1-C672-4C51-9EEC-9AE6FB369CB0}" srcOrd="0" destOrd="0" presId="urn:microsoft.com/office/officeart/2008/layout/AlternatingPictureBlocks"/>
    <dgm:cxn modelId="{DB93AE21-9CBE-4ADF-B838-D106190B517F}" type="presParOf" srcId="{118CD1C4-8463-4C60-8E28-4CE67CE9154D}" destId="{76054621-7F46-4F3E-8464-539A8E910A01}" srcOrd="1" destOrd="0" presId="urn:microsoft.com/office/officeart/2008/layout/AlternatingPictureBlocks"/>
    <dgm:cxn modelId="{801F4848-6DC0-43B5-A38B-D90F1E3DE60D}" type="presParOf" srcId="{25BE442F-6B19-400F-8E5B-71DE4C10725C}" destId="{5C618314-53DD-4ECD-9F6C-26193D5C11BE}" srcOrd="5" destOrd="0" presId="urn:microsoft.com/office/officeart/2008/layout/AlternatingPictureBlocks"/>
    <dgm:cxn modelId="{7FDA5F20-DE07-4AE0-918D-3452894EB7AB}" type="presParOf" srcId="{25BE442F-6B19-400F-8E5B-71DE4C10725C}" destId="{5F119BC7-DBB4-4EBF-8A09-18E302AC39BC}" srcOrd="6" destOrd="0" presId="urn:microsoft.com/office/officeart/2008/layout/AlternatingPictureBlocks"/>
    <dgm:cxn modelId="{441A6B10-3B17-499C-92D0-DA24D30E30BA}" type="presParOf" srcId="{5F119BC7-DBB4-4EBF-8A09-18E302AC39BC}" destId="{E557AE6E-F94F-4032-8571-50BC3112EC0A}" srcOrd="0" destOrd="0" presId="urn:microsoft.com/office/officeart/2008/layout/AlternatingPictureBlocks"/>
    <dgm:cxn modelId="{1FA8261C-71E5-42F8-B99F-A11DB6F56BD3}" type="presParOf" srcId="{5F119BC7-DBB4-4EBF-8A09-18E302AC39BC}" destId="{6DDE58C4-18B1-4342-B913-D2384F8B59E6}" srcOrd="1" destOrd="0" presId="urn:microsoft.com/office/officeart/2008/layout/AlternatingPictureBlocks"/>
    <dgm:cxn modelId="{00A99F1F-A817-460C-832D-5089E0DD742C}" type="presParOf" srcId="{25BE442F-6B19-400F-8E5B-71DE4C10725C}" destId="{62C4A85B-C0E9-492F-9F3E-5DDE72AF5A35}" srcOrd="7" destOrd="0" presId="urn:microsoft.com/office/officeart/2008/layout/AlternatingPictureBlocks"/>
    <dgm:cxn modelId="{BEA06F75-F107-4ACF-843B-58FBAB8C2F1A}" type="presParOf" srcId="{25BE442F-6B19-400F-8E5B-71DE4C10725C}" destId="{CD8F1A0D-7373-4F57-94A2-0F9E26497C2E}" srcOrd="8" destOrd="0" presId="urn:microsoft.com/office/officeart/2008/layout/AlternatingPictureBlocks"/>
    <dgm:cxn modelId="{873F89F5-B2F1-49FB-9614-76BCCDF4D39F}" type="presParOf" srcId="{CD8F1A0D-7373-4F57-94A2-0F9E26497C2E}" destId="{2122A79F-7C7E-4459-888A-4C13A464F241}" srcOrd="0" destOrd="0" presId="urn:microsoft.com/office/officeart/2008/layout/AlternatingPictureBlocks"/>
    <dgm:cxn modelId="{BE17DF97-D89B-4B04-9ABE-5729D6AC8E81}" type="presParOf" srcId="{CD8F1A0D-7373-4F57-94A2-0F9E26497C2E}" destId="{621324CD-17D3-4A4F-A458-FDBB828277D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882A655F-C774-41D6-BCAC-CF1948091E1C}" type="doc">
      <dgm:prSet loTypeId="urn:microsoft.com/office/officeart/2009/3/layout/OpposingIdeas" loCatId="relationship" qsTypeId="urn:microsoft.com/office/officeart/2005/8/quickstyle/3d3" qsCatId="3D" csTypeId="urn:microsoft.com/office/officeart/2005/8/colors/accent3_2" csCatId="accent3" phldr="1"/>
      <dgm:spPr/>
      <dgm:t>
        <a:bodyPr/>
        <a:lstStyle/>
        <a:p>
          <a:endParaRPr lang="fr-FR"/>
        </a:p>
      </dgm:t>
    </dgm:pt>
    <dgm:pt modelId="{EA814459-73DF-41E3-A18A-415BD04EC1D3}">
      <dgm:prSet custT="1"/>
      <dgm:spPr>
        <a:solidFill>
          <a:srgbClr val="FFC000"/>
        </a:solidFill>
      </dgm:spPr>
      <dgm:t>
        <a:bodyPr/>
        <a:lstStyle/>
        <a:p>
          <a:pPr rtl="0"/>
          <a:r>
            <a:rPr lang="fr-FR" sz="2800" u="sng" dirty="0" smtClean="0">
              <a:latin typeface="Calibri" panose="020F0502020204030204" pitchFamily="34" charset="0"/>
            </a:rPr>
            <a:t>Diagnostic</a:t>
          </a:r>
          <a:endParaRPr lang="fr-FR" sz="2800" dirty="0">
            <a:latin typeface="Calibri" panose="020F0502020204030204" pitchFamily="34" charset="0"/>
          </a:endParaRPr>
        </a:p>
      </dgm:t>
    </dgm:pt>
    <dgm:pt modelId="{6FC8EB62-9565-4784-BCC4-7BA069290560}" type="parTrans" cxnId="{2EC6EC6C-654B-4ED1-A2F6-5ACE7E2B4322}">
      <dgm:prSet/>
      <dgm:spPr/>
      <dgm:t>
        <a:bodyPr/>
        <a:lstStyle/>
        <a:p>
          <a:endParaRPr lang="fr-FR"/>
        </a:p>
      </dgm:t>
    </dgm:pt>
    <dgm:pt modelId="{E511C733-1DE1-4BF7-BD9D-B608E2230836}" type="sibTrans" cxnId="{2EC6EC6C-654B-4ED1-A2F6-5ACE7E2B4322}">
      <dgm:prSet/>
      <dgm:spPr/>
      <dgm:t>
        <a:bodyPr/>
        <a:lstStyle/>
        <a:p>
          <a:endParaRPr lang="fr-FR"/>
        </a:p>
      </dgm:t>
    </dgm:pt>
    <dgm:pt modelId="{96CB7481-E3B7-4D4D-AD78-4890A6660020}">
      <dgm:prSet custT="1"/>
      <dgm:spPr/>
      <dgm:t>
        <a:bodyPr/>
        <a:lstStyle/>
        <a:p>
          <a:pPr rtl="0"/>
          <a:r>
            <a:rPr lang="fr-FR" sz="1800" dirty="0" smtClean="0">
              <a:latin typeface="Calibri" panose="020F0502020204030204" pitchFamily="34" charset="0"/>
            </a:rPr>
            <a:t>Les </a:t>
          </a:r>
          <a:r>
            <a:rPr lang="fr-FR" sz="1800" b="1" dirty="0" smtClean="0">
              <a:latin typeface="Calibri" panose="020F0502020204030204" pitchFamily="34" charset="0"/>
            </a:rPr>
            <a:t>pouvoirs exécutif, législatif et judiciaire</a:t>
          </a:r>
          <a:r>
            <a:rPr lang="fr-FR" sz="1800" dirty="0" smtClean="0">
              <a:latin typeface="Calibri" panose="020F0502020204030204" pitchFamily="34" charset="0"/>
            </a:rPr>
            <a:t>, théoriquement indépendants les uns des autres, ne sont en fait ni séparés ni équilibrés ; ils sont caractérisés par la prédominance d’un Président de la République qui peut décider de tout</a:t>
          </a:r>
          <a:endParaRPr lang="fr-FR" sz="1800" dirty="0">
            <a:latin typeface="Calibri" panose="020F0502020204030204" pitchFamily="34" charset="0"/>
          </a:endParaRPr>
        </a:p>
      </dgm:t>
    </dgm:pt>
    <dgm:pt modelId="{317BC2DD-9D01-4BA0-AF18-D5FC08C9442C}" type="parTrans" cxnId="{A155B4E7-CE90-474B-8A42-D607015BC11B}">
      <dgm:prSet/>
      <dgm:spPr/>
      <dgm:t>
        <a:bodyPr/>
        <a:lstStyle/>
        <a:p>
          <a:endParaRPr lang="fr-FR"/>
        </a:p>
      </dgm:t>
    </dgm:pt>
    <dgm:pt modelId="{73D30DFE-F38B-4177-AF58-5FF7AA621FDB}" type="sibTrans" cxnId="{A155B4E7-CE90-474B-8A42-D607015BC11B}">
      <dgm:prSet/>
      <dgm:spPr/>
      <dgm:t>
        <a:bodyPr/>
        <a:lstStyle/>
        <a:p>
          <a:endParaRPr lang="fr-FR"/>
        </a:p>
      </dgm:t>
    </dgm:pt>
    <dgm:pt modelId="{5F9B5C30-8962-4507-B1EC-8A972488B6FF}">
      <dgm:prSet custT="1"/>
      <dgm:spPr/>
      <dgm:t>
        <a:bodyPr/>
        <a:lstStyle/>
        <a:p>
          <a:pPr rtl="0"/>
          <a:r>
            <a:rPr lang="fr-FR" sz="1800" dirty="0" smtClean="0">
              <a:latin typeface="Calibri" panose="020F0502020204030204" pitchFamily="34" charset="0"/>
            </a:rPr>
            <a:t>Le </a:t>
          </a:r>
          <a:r>
            <a:rPr lang="fr-FR" sz="1800" b="1" dirty="0" smtClean="0">
              <a:latin typeface="Calibri" panose="020F0502020204030204" pitchFamily="34" charset="0"/>
            </a:rPr>
            <a:t>Pouvoir judiciaire</a:t>
          </a:r>
          <a:r>
            <a:rPr lang="fr-FR" sz="1800" dirty="0" smtClean="0">
              <a:latin typeface="Calibri" panose="020F0502020204030204" pitchFamily="34" charset="0"/>
            </a:rPr>
            <a:t>, supposé indépendant, se retrouve sous une certaine dépendance au Pouvoir exécutif. Il est trop souvent instrumentalisé par celui-ci</a:t>
          </a:r>
          <a:endParaRPr lang="fr-FR" sz="1800" dirty="0">
            <a:latin typeface="Calibri" panose="020F0502020204030204" pitchFamily="34" charset="0"/>
          </a:endParaRPr>
        </a:p>
      </dgm:t>
    </dgm:pt>
    <dgm:pt modelId="{FEAC4C48-0C8C-4A6A-A702-22BCAEAFDF45}" type="parTrans" cxnId="{0820FB10-4794-4413-A1F9-3C7ED39F822B}">
      <dgm:prSet/>
      <dgm:spPr/>
      <dgm:t>
        <a:bodyPr/>
        <a:lstStyle/>
        <a:p>
          <a:endParaRPr lang="fr-FR"/>
        </a:p>
      </dgm:t>
    </dgm:pt>
    <dgm:pt modelId="{21F028E2-791B-48AB-82D9-CC5E0DE32F41}" type="sibTrans" cxnId="{0820FB10-4794-4413-A1F9-3C7ED39F822B}">
      <dgm:prSet/>
      <dgm:spPr/>
      <dgm:t>
        <a:bodyPr/>
        <a:lstStyle/>
        <a:p>
          <a:endParaRPr lang="fr-FR"/>
        </a:p>
      </dgm:t>
    </dgm:pt>
    <dgm:pt modelId="{7A69370B-DF22-4498-A591-877295E70490}">
      <dgm:prSet custT="1"/>
      <dgm:spPr>
        <a:solidFill>
          <a:schemeClr val="accent1">
            <a:lumMod val="40000"/>
            <a:lumOff val="60000"/>
          </a:schemeClr>
        </a:solidFill>
      </dgm:spPr>
      <dgm:t>
        <a:bodyPr/>
        <a:lstStyle/>
        <a:p>
          <a:pPr rtl="0"/>
          <a:r>
            <a:rPr lang="fr-FR" sz="2800" u="sng" dirty="0" smtClean="0">
              <a:latin typeface="Calibri" panose="020F0502020204030204" pitchFamily="34" charset="0"/>
            </a:rPr>
            <a:t>Commande</a:t>
          </a:r>
          <a:endParaRPr lang="fr-FR" sz="2800" dirty="0">
            <a:latin typeface="Calibri" panose="020F0502020204030204" pitchFamily="34" charset="0"/>
          </a:endParaRPr>
        </a:p>
      </dgm:t>
    </dgm:pt>
    <dgm:pt modelId="{38A86907-4841-4C6B-B134-C49A9F44CD5F}" type="parTrans" cxnId="{2CDF82B4-3B2E-4F42-8CF8-13384542E5FC}">
      <dgm:prSet/>
      <dgm:spPr/>
      <dgm:t>
        <a:bodyPr/>
        <a:lstStyle/>
        <a:p>
          <a:endParaRPr lang="fr-FR"/>
        </a:p>
      </dgm:t>
    </dgm:pt>
    <dgm:pt modelId="{E674162C-4B4E-40D9-9923-E4CFD43B504A}" type="sibTrans" cxnId="{2CDF82B4-3B2E-4F42-8CF8-13384542E5FC}">
      <dgm:prSet/>
      <dgm:spPr/>
      <dgm:t>
        <a:bodyPr/>
        <a:lstStyle/>
        <a:p>
          <a:endParaRPr lang="fr-FR"/>
        </a:p>
      </dgm:t>
    </dgm:pt>
    <dgm:pt modelId="{8C174EFD-A236-4F04-A0B8-DCCA13FE934F}">
      <dgm:prSet custT="1"/>
      <dgm:spPr>
        <a:solidFill>
          <a:schemeClr val="accent1"/>
        </a:solidFill>
        <a:ln>
          <a:solidFill>
            <a:srgbClr val="FF0000"/>
          </a:solidFill>
        </a:ln>
      </dgm:spPr>
      <dgm:t>
        <a:bodyPr/>
        <a:lstStyle/>
        <a:p>
          <a:pPr rtl="0"/>
          <a:r>
            <a:rPr lang="fr-FR" sz="1800" dirty="0" smtClean="0">
              <a:latin typeface="Calibri" panose="020F0502020204030204" pitchFamily="34" charset="0"/>
            </a:rPr>
            <a:t>1. Le recentrage de l’Etat autour de ses missions régaliennes ;</a:t>
          </a:r>
          <a:endParaRPr lang="fr-FR" sz="1800" dirty="0">
            <a:latin typeface="Calibri" panose="020F0502020204030204" pitchFamily="34" charset="0"/>
          </a:endParaRPr>
        </a:p>
      </dgm:t>
    </dgm:pt>
    <dgm:pt modelId="{09213E51-5003-4E80-93D1-6B2C2F2F3139}" type="parTrans" cxnId="{AE8544D9-D6B0-4054-9C7C-736477A69470}">
      <dgm:prSet/>
      <dgm:spPr/>
      <dgm:t>
        <a:bodyPr/>
        <a:lstStyle/>
        <a:p>
          <a:endParaRPr lang="fr-FR"/>
        </a:p>
      </dgm:t>
    </dgm:pt>
    <dgm:pt modelId="{2D24794C-9E51-47BE-A65F-CD3BE14969FC}" type="sibTrans" cxnId="{AE8544D9-D6B0-4054-9C7C-736477A69470}">
      <dgm:prSet/>
      <dgm:spPr/>
      <dgm:t>
        <a:bodyPr/>
        <a:lstStyle/>
        <a:p>
          <a:endParaRPr lang="fr-FR"/>
        </a:p>
      </dgm:t>
    </dgm:pt>
    <dgm:pt modelId="{207CA75D-9574-41B2-B2AC-7D61FAE4978A}">
      <dgm:prSet custT="1"/>
      <dgm:spPr>
        <a:solidFill>
          <a:schemeClr val="accent1"/>
        </a:solidFill>
        <a:ln>
          <a:solidFill>
            <a:srgbClr val="FF0000"/>
          </a:solidFill>
        </a:ln>
      </dgm:spPr>
      <dgm:t>
        <a:bodyPr/>
        <a:lstStyle/>
        <a:p>
          <a:pPr rtl="0"/>
          <a:r>
            <a:rPr lang="fr-FR" sz="1800" dirty="0" smtClean="0">
              <a:latin typeface="Calibri" panose="020F0502020204030204" pitchFamily="34" charset="0"/>
            </a:rPr>
            <a:t>2. </a:t>
          </a:r>
          <a:r>
            <a:rPr lang="fr-FR" sz="1800" dirty="0" smtClean="0">
              <a:solidFill>
                <a:srgbClr val="FF0000"/>
              </a:solidFill>
              <a:effectLst>
                <a:outerShdw blurRad="38100" dist="38100" dir="2700000" algn="tl">
                  <a:srgbClr val="000000">
                    <a:alpha val="43137"/>
                  </a:srgbClr>
                </a:outerShdw>
              </a:effectLst>
              <a:latin typeface="Calibri" panose="020F0502020204030204" pitchFamily="34" charset="0"/>
            </a:rPr>
            <a:t>l’équilibre</a:t>
          </a:r>
          <a:r>
            <a:rPr lang="fr-FR" sz="1800" dirty="0" smtClean="0">
              <a:solidFill>
                <a:srgbClr val="FF0000"/>
              </a:solidFill>
              <a:latin typeface="Calibri" panose="020F0502020204030204" pitchFamily="34" charset="0"/>
            </a:rPr>
            <a:t> </a:t>
          </a:r>
          <a:r>
            <a:rPr lang="fr-FR" sz="1800" dirty="0" smtClean="0">
              <a:latin typeface="Calibri" panose="020F0502020204030204" pitchFamily="34" charset="0"/>
            </a:rPr>
            <a:t>des pouvoirs entre l’exécutif, le législatif et le judiciaire ;</a:t>
          </a:r>
          <a:endParaRPr lang="fr-FR" sz="1800" dirty="0">
            <a:latin typeface="Calibri" panose="020F0502020204030204" pitchFamily="34" charset="0"/>
          </a:endParaRPr>
        </a:p>
      </dgm:t>
    </dgm:pt>
    <dgm:pt modelId="{24670C81-1EBF-4608-B9EC-55609E2476EB}" type="parTrans" cxnId="{5C6DCBC5-6F95-4DC7-8C22-362F37B8A15E}">
      <dgm:prSet/>
      <dgm:spPr/>
      <dgm:t>
        <a:bodyPr/>
        <a:lstStyle/>
        <a:p>
          <a:endParaRPr lang="fr-FR"/>
        </a:p>
      </dgm:t>
    </dgm:pt>
    <dgm:pt modelId="{7E4C4D55-6465-40E6-B882-F4DEB24EF194}" type="sibTrans" cxnId="{5C6DCBC5-6F95-4DC7-8C22-362F37B8A15E}">
      <dgm:prSet/>
      <dgm:spPr/>
      <dgm:t>
        <a:bodyPr/>
        <a:lstStyle/>
        <a:p>
          <a:endParaRPr lang="fr-FR"/>
        </a:p>
      </dgm:t>
    </dgm:pt>
    <dgm:pt modelId="{8D6C6476-0044-40CE-8051-B93DCD4208DD}">
      <dgm:prSet custT="1"/>
      <dgm:spPr>
        <a:solidFill>
          <a:schemeClr val="accent1"/>
        </a:solidFill>
        <a:ln>
          <a:solidFill>
            <a:srgbClr val="FF0000"/>
          </a:solidFill>
        </a:ln>
      </dgm:spPr>
      <dgm:t>
        <a:bodyPr/>
        <a:lstStyle/>
        <a:p>
          <a:pPr rtl="0"/>
          <a:r>
            <a:rPr lang="fr-FR" sz="1800" dirty="0" smtClean="0">
              <a:latin typeface="Calibri" panose="020F0502020204030204" pitchFamily="34" charset="0"/>
            </a:rPr>
            <a:t>3. le renforcement de </a:t>
          </a:r>
          <a:r>
            <a:rPr lang="fr-FR" sz="1800" dirty="0" smtClean="0">
              <a:solidFill>
                <a:srgbClr val="FF0000"/>
              </a:solidFill>
              <a:effectLst>
                <a:outerShdw blurRad="38100" dist="38100" dir="2700000" algn="tl">
                  <a:srgbClr val="000000">
                    <a:alpha val="43137"/>
                  </a:srgbClr>
                </a:outerShdw>
              </a:effectLst>
              <a:latin typeface="Calibri" panose="020F0502020204030204" pitchFamily="34" charset="0"/>
            </a:rPr>
            <a:t>l’indépendance</a:t>
          </a:r>
          <a:r>
            <a:rPr lang="fr-FR" sz="1800" dirty="0" smtClean="0">
              <a:effectLst>
                <a:outerShdw blurRad="38100" dist="38100" dir="2700000" algn="tl">
                  <a:srgbClr val="000000">
                    <a:alpha val="43137"/>
                  </a:srgbClr>
                </a:outerShdw>
              </a:effectLst>
              <a:latin typeface="Calibri" panose="020F0502020204030204" pitchFamily="34" charset="0"/>
            </a:rPr>
            <a:t> </a:t>
          </a:r>
          <a:r>
            <a:rPr lang="fr-FR" sz="1800" dirty="0" smtClean="0">
              <a:latin typeface="Calibri" panose="020F0502020204030204" pitchFamily="34" charset="0"/>
            </a:rPr>
            <a:t>de la justice ;</a:t>
          </a:r>
          <a:endParaRPr lang="fr-FR" sz="1800" dirty="0">
            <a:latin typeface="Calibri" panose="020F0502020204030204" pitchFamily="34" charset="0"/>
          </a:endParaRPr>
        </a:p>
      </dgm:t>
    </dgm:pt>
    <dgm:pt modelId="{C8297AD7-D18C-4D02-9521-B77C24871B05}" type="parTrans" cxnId="{43E8B169-CA90-425E-823E-A3CABB81B6F0}">
      <dgm:prSet/>
      <dgm:spPr/>
      <dgm:t>
        <a:bodyPr/>
        <a:lstStyle/>
        <a:p>
          <a:endParaRPr lang="fr-FR"/>
        </a:p>
      </dgm:t>
    </dgm:pt>
    <dgm:pt modelId="{608D4766-3538-487F-ACB9-D8BF5FB0710E}" type="sibTrans" cxnId="{43E8B169-CA90-425E-823E-A3CABB81B6F0}">
      <dgm:prSet/>
      <dgm:spPr/>
      <dgm:t>
        <a:bodyPr/>
        <a:lstStyle/>
        <a:p>
          <a:endParaRPr lang="fr-FR"/>
        </a:p>
      </dgm:t>
    </dgm:pt>
    <dgm:pt modelId="{F83B6C20-7C30-4F96-9489-D6BC3A3BADBA}">
      <dgm:prSet custT="1"/>
      <dgm:spPr>
        <a:solidFill>
          <a:schemeClr val="accent1"/>
        </a:solidFill>
        <a:ln>
          <a:solidFill>
            <a:srgbClr val="FF0000"/>
          </a:solidFill>
        </a:ln>
      </dgm:spPr>
      <dgm:t>
        <a:bodyPr/>
        <a:lstStyle/>
        <a:p>
          <a:pPr rtl="0"/>
          <a:r>
            <a:rPr lang="fr-FR" sz="1800" dirty="0" smtClean="0">
              <a:latin typeface="Calibri" panose="020F0502020204030204" pitchFamily="34" charset="0"/>
            </a:rPr>
            <a:t>4. la stabilité institutionnelle.</a:t>
          </a:r>
          <a:endParaRPr lang="fr-FR" sz="1800" dirty="0">
            <a:latin typeface="Calibri" panose="020F0502020204030204" pitchFamily="34" charset="0"/>
          </a:endParaRPr>
        </a:p>
      </dgm:t>
    </dgm:pt>
    <dgm:pt modelId="{5A20079F-0C98-48EC-AE26-10ECB19B2B3C}" type="parTrans" cxnId="{BC9F6063-FF9F-425C-9AAE-F71AABE9E3EA}">
      <dgm:prSet/>
      <dgm:spPr/>
      <dgm:t>
        <a:bodyPr/>
        <a:lstStyle/>
        <a:p>
          <a:endParaRPr lang="fr-FR"/>
        </a:p>
      </dgm:t>
    </dgm:pt>
    <dgm:pt modelId="{3E84C5D5-FB5C-4281-BAD0-61E078B6FF84}" type="sibTrans" cxnId="{BC9F6063-FF9F-425C-9AAE-F71AABE9E3EA}">
      <dgm:prSet/>
      <dgm:spPr/>
      <dgm:t>
        <a:bodyPr/>
        <a:lstStyle/>
        <a:p>
          <a:endParaRPr lang="fr-FR"/>
        </a:p>
      </dgm:t>
    </dgm:pt>
    <dgm:pt modelId="{CFF84A33-14C9-4CE7-8C38-B45C60777094}" type="pres">
      <dgm:prSet presAssocID="{882A655F-C774-41D6-BCAC-CF1948091E1C}" presName="Name0" presStyleCnt="0">
        <dgm:presLayoutVars>
          <dgm:chMax val="2"/>
          <dgm:dir/>
          <dgm:animOne val="branch"/>
          <dgm:animLvl val="lvl"/>
          <dgm:resizeHandles val="exact"/>
        </dgm:presLayoutVars>
      </dgm:prSet>
      <dgm:spPr/>
      <dgm:t>
        <a:bodyPr/>
        <a:lstStyle/>
        <a:p>
          <a:endParaRPr lang="fr-FR"/>
        </a:p>
      </dgm:t>
    </dgm:pt>
    <dgm:pt modelId="{4C176398-86B4-43A1-B6AA-C45B4CB0C95A}" type="pres">
      <dgm:prSet presAssocID="{882A655F-C774-41D6-BCAC-CF1948091E1C}" presName="Background" presStyleLbl="node1" presStyleIdx="0" presStyleCnt="1" custScaleX="125302" custScaleY="140443"/>
      <dgm:spPr>
        <a:solidFill>
          <a:schemeClr val="accent4">
            <a:lumMod val="60000"/>
            <a:lumOff val="40000"/>
          </a:schemeClr>
        </a:solidFill>
      </dgm:spPr>
    </dgm:pt>
    <dgm:pt modelId="{39A97AD2-F172-4547-B1D3-BB7CF4482548}" type="pres">
      <dgm:prSet presAssocID="{882A655F-C774-41D6-BCAC-CF1948091E1C}" presName="Divider" presStyleLbl="callout" presStyleIdx="0" presStyleCnt="1"/>
      <dgm:spPr>
        <a:ln>
          <a:solidFill>
            <a:srgbClr val="FF0000"/>
          </a:solidFill>
        </a:ln>
      </dgm:spPr>
      <dgm:t>
        <a:bodyPr/>
        <a:lstStyle/>
        <a:p>
          <a:endParaRPr lang="fr-FR"/>
        </a:p>
      </dgm:t>
    </dgm:pt>
    <dgm:pt modelId="{20DD558F-861C-42A3-B604-E7425C1D2713}" type="pres">
      <dgm:prSet presAssocID="{882A655F-C774-41D6-BCAC-CF1948091E1C}" presName="ChildText1" presStyleLbl="revTx" presStyleIdx="0" presStyleCnt="0" custScaleX="124531" custScaleY="134894" custLinFactNeighborX="-11046" custLinFactNeighborY="-7268">
        <dgm:presLayoutVars>
          <dgm:chMax val="0"/>
          <dgm:chPref val="0"/>
          <dgm:bulletEnabled val="1"/>
        </dgm:presLayoutVars>
      </dgm:prSet>
      <dgm:spPr/>
      <dgm:t>
        <a:bodyPr/>
        <a:lstStyle/>
        <a:p>
          <a:endParaRPr lang="fr-FR"/>
        </a:p>
      </dgm:t>
    </dgm:pt>
    <dgm:pt modelId="{173221FF-AFA6-4CF1-AA57-20AD84F8AEE7}" type="pres">
      <dgm:prSet presAssocID="{882A655F-C774-41D6-BCAC-CF1948091E1C}" presName="ChildText2" presStyleLbl="revTx" presStyleIdx="0" presStyleCnt="0" custScaleX="126488" custLinFactNeighborX="11506" custLinFactNeighborY="734">
        <dgm:presLayoutVars>
          <dgm:chMax val="0"/>
          <dgm:chPref val="0"/>
          <dgm:bulletEnabled val="1"/>
        </dgm:presLayoutVars>
      </dgm:prSet>
      <dgm:spPr/>
      <dgm:t>
        <a:bodyPr/>
        <a:lstStyle/>
        <a:p>
          <a:endParaRPr lang="fr-FR"/>
        </a:p>
      </dgm:t>
    </dgm:pt>
    <dgm:pt modelId="{2A37FA0D-C1D2-4A15-8C8E-AC305568E93B}" type="pres">
      <dgm:prSet presAssocID="{882A655F-C774-41D6-BCAC-CF1948091E1C}" presName="ParentText1" presStyleLbl="revTx" presStyleIdx="0" presStyleCnt="0">
        <dgm:presLayoutVars>
          <dgm:chMax val="1"/>
          <dgm:chPref val="1"/>
        </dgm:presLayoutVars>
      </dgm:prSet>
      <dgm:spPr/>
      <dgm:t>
        <a:bodyPr/>
        <a:lstStyle/>
        <a:p>
          <a:endParaRPr lang="fr-FR"/>
        </a:p>
      </dgm:t>
    </dgm:pt>
    <dgm:pt modelId="{304FD185-31F0-4360-B05A-967C64FC0592}" type="pres">
      <dgm:prSet presAssocID="{882A655F-C774-41D6-BCAC-CF1948091E1C}" presName="ParentShape1" presStyleLbl="alignImgPlace1" presStyleIdx="0" presStyleCnt="2" custLinFactNeighborX="-63891">
        <dgm:presLayoutVars/>
      </dgm:prSet>
      <dgm:spPr/>
      <dgm:t>
        <a:bodyPr/>
        <a:lstStyle/>
        <a:p>
          <a:endParaRPr lang="fr-FR"/>
        </a:p>
      </dgm:t>
    </dgm:pt>
    <dgm:pt modelId="{D9FBB0C8-BEAF-4B17-A0F3-734CD478AAC8}" type="pres">
      <dgm:prSet presAssocID="{882A655F-C774-41D6-BCAC-CF1948091E1C}" presName="ParentText2" presStyleLbl="revTx" presStyleIdx="0" presStyleCnt="0">
        <dgm:presLayoutVars>
          <dgm:chMax val="1"/>
          <dgm:chPref val="1"/>
        </dgm:presLayoutVars>
      </dgm:prSet>
      <dgm:spPr/>
      <dgm:t>
        <a:bodyPr/>
        <a:lstStyle/>
        <a:p>
          <a:endParaRPr lang="fr-FR"/>
        </a:p>
      </dgm:t>
    </dgm:pt>
    <dgm:pt modelId="{FF0CDC8B-CCB1-41A0-BD35-D29353C22D57}" type="pres">
      <dgm:prSet presAssocID="{882A655F-C774-41D6-BCAC-CF1948091E1C}" presName="ParentShape2" presStyleLbl="alignImgPlace1" presStyleIdx="1" presStyleCnt="2" custLinFactX="3080" custLinFactNeighborX="100000" custLinFactNeighborY="-2934">
        <dgm:presLayoutVars/>
      </dgm:prSet>
      <dgm:spPr/>
      <dgm:t>
        <a:bodyPr/>
        <a:lstStyle/>
        <a:p>
          <a:endParaRPr lang="fr-FR"/>
        </a:p>
      </dgm:t>
    </dgm:pt>
  </dgm:ptLst>
  <dgm:cxnLst>
    <dgm:cxn modelId="{89F10E7B-3757-4379-9649-3C5A5828880C}" type="presOf" srcId="{EA814459-73DF-41E3-A18A-415BD04EC1D3}" destId="{2A37FA0D-C1D2-4A15-8C8E-AC305568E93B}" srcOrd="0" destOrd="0" presId="urn:microsoft.com/office/officeart/2009/3/layout/OpposingIdeas"/>
    <dgm:cxn modelId="{5C6DCBC5-6F95-4DC7-8C22-362F37B8A15E}" srcId="{7A69370B-DF22-4498-A591-877295E70490}" destId="{207CA75D-9574-41B2-B2AC-7D61FAE4978A}" srcOrd="1" destOrd="0" parTransId="{24670C81-1EBF-4608-B9EC-55609E2476EB}" sibTransId="{7E4C4D55-6465-40E6-B882-F4DEB24EF194}"/>
    <dgm:cxn modelId="{BC399955-A412-40F3-949E-263EE8848E7D}" type="presOf" srcId="{5F9B5C30-8962-4507-B1EC-8A972488B6FF}" destId="{20DD558F-861C-42A3-B604-E7425C1D2713}" srcOrd="0" destOrd="1" presId="urn:microsoft.com/office/officeart/2009/3/layout/OpposingIdeas"/>
    <dgm:cxn modelId="{0820FB10-4794-4413-A1F9-3C7ED39F822B}" srcId="{EA814459-73DF-41E3-A18A-415BD04EC1D3}" destId="{5F9B5C30-8962-4507-B1EC-8A972488B6FF}" srcOrd="1" destOrd="0" parTransId="{FEAC4C48-0C8C-4A6A-A702-22BCAEAFDF45}" sibTransId="{21F028E2-791B-48AB-82D9-CC5E0DE32F41}"/>
    <dgm:cxn modelId="{43E8B169-CA90-425E-823E-A3CABB81B6F0}" srcId="{7A69370B-DF22-4498-A591-877295E70490}" destId="{8D6C6476-0044-40CE-8051-B93DCD4208DD}" srcOrd="2" destOrd="0" parTransId="{C8297AD7-D18C-4D02-9521-B77C24871B05}" sibTransId="{608D4766-3538-487F-ACB9-D8BF5FB0710E}"/>
    <dgm:cxn modelId="{085179D5-4518-4FC5-A4DE-587BA29BA01C}" type="presOf" srcId="{7A69370B-DF22-4498-A591-877295E70490}" destId="{D9FBB0C8-BEAF-4B17-A0F3-734CD478AAC8}" srcOrd="0" destOrd="0" presId="urn:microsoft.com/office/officeart/2009/3/layout/OpposingIdeas"/>
    <dgm:cxn modelId="{2EC6EC6C-654B-4ED1-A2F6-5ACE7E2B4322}" srcId="{882A655F-C774-41D6-BCAC-CF1948091E1C}" destId="{EA814459-73DF-41E3-A18A-415BD04EC1D3}" srcOrd="0" destOrd="0" parTransId="{6FC8EB62-9565-4784-BCC4-7BA069290560}" sibTransId="{E511C733-1DE1-4BF7-BD9D-B608E2230836}"/>
    <dgm:cxn modelId="{2CE0236B-823F-4E2F-93BE-DA08975B526C}" type="presOf" srcId="{8D6C6476-0044-40CE-8051-B93DCD4208DD}" destId="{173221FF-AFA6-4CF1-AA57-20AD84F8AEE7}" srcOrd="0" destOrd="2" presId="urn:microsoft.com/office/officeart/2009/3/layout/OpposingIdeas"/>
    <dgm:cxn modelId="{AB2D12AE-55A6-478B-892E-A535B4ACB0D1}" type="presOf" srcId="{96CB7481-E3B7-4D4D-AD78-4890A6660020}" destId="{20DD558F-861C-42A3-B604-E7425C1D2713}" srcOrd="0" destOrd="0" presId="urn:microsoft.com/office/officeart/2009/3/layout/OpposingIdeas"/>
    <dgm:cxn modelId="{D72270F3-E739-46D2-B92D-25F49AF8F464}" type="presOf" srcId="{EA814459-73DF-41E3-A18A-415BD04EC1D3}" destId="{304FD185-31F0-4360-B05A-967C64FC0592}" srcOrd="1" destOrd="0" presId="urn:microsoft.com/office/officeart/2009/3/layout/OpposingIdeas"/>
    <dgm:cxn modelId="{F5AA3754-7FF1-418E-9013-E9C7092BEB39}" type="presOf" srcId="{7A69370B-DF22-4498-A591-877295E70490}" destId="{FF0CDC8B-CCB1-41A0-BD35-D29353C22D57}" srcOrd="1" destOrd="0" presId="urn:microsoft.com/office/officeart/2009/3/layout/OpposingIdeas"/>
    <dgm:cxn modelId="{BC9F6063-FF9F-425C-9AAE-F71AABE9E3EA}" srcId="{7A69370B-DF22-4498-A591-877295E70490}" destId="{F83B6C20-7C30-4F96-9489-D6BC3A3BADBA}" srcOrd="3" destOrd="0" parTransId="{5A20079F-0C98-48EC-AE26-10ECB19B2B3C}" sibTransId="{3E84C5D5-FB5C-4281-BAD0-61E078B6FF84}"/>
    <dgm:cxn modelId="{2CDF82B4-3B2E-4F42-8CF8-13384542E5FC}" srcId="{882A655F-C774-41D6-BCAC-CF1948091E1C}" destId="{7A69370B-DF22-4498-A591-877295E70490}" srcOrd="1" destOrd="0" parTransId="{38A86907-4841-4C6B-B134-C49A9F44CD5F}" sibTransId="{E674162C-4B4E-40D9-9923-E4CFD43B504A}"/>
    <dgm:cxn modelId="{A5232426-B578-4E18-A909-824BD4C618F5}" type="presOf" srcId="{882A655F-C774-41D6-BCAC-CF1948091E1C}" destId="{CFF84A33-14C9-4CE7-8C38-B45C60777094}" srcOrd="0" destOrd="0" presId="urn:microsoft.com/office/officeart/2009/3/layout/OpposingIdeas"/>
    <dgm:cxn modelId="{26495226-AD6D-4C10-B03C-CA8F03F4C2FA}" type="presOf" srcId="{8C174EFD-A236-4F04-A0B8-DCCA13FE934F}" destId="{173221FF-AFA6-4CF1-AA57-20AD84F8AEE7}" srcOrd="0" destOrd="0" presId="urn:microsoft.com/office/officeart/2009/3/layout/OpposingIdeas"/>
    <dgm:cxn modelId="{A35F05C3-746D-4F80-8D64-7EF9DDDED1C4}" type="presOf" srcId="{207CA75D-9574-41B2-B2AC-7D61FAE4978A}" destId="{173221FF-AFA6-4CF1-AA57-20AD84F8AEE7}" srcOrd="0" destOrd="1" presId="urn:microsoft.com/office/officeart/2009/3/layout/OpposingIdeas"/>
    <dgm:cxn modelId="{AE8544D9-D6B0-4054-9C7C-736477A69470}" srcId="{7A69370B-DF22-4498-A591-877295E70490}" destId="{8C174EFD-A236-4F04-A0B8-DCCA13FE934F}" srcOrd="0" destOrd="0" parTransId="{09213E51-5003-4E80-93D1-6B2C2F2F3139}" sibTransId="{2D24794C-9E51-47BE-A65F-CD3BE14969FC}"/>
    <dgm:cxn modelId="{A155B4E7-CE90-474B-8A42-D607015BC11B}" srcId="{EA814459-73DF-41E3-A18A-415BD04EC1D3}" destId="{96CB7481-E3B7-4D4D-AD78-4890A6660020}" srcOrd="0" destOrd="0" parTransId="{317BC2DD-9D01-4BA0-AF18-D5FC08C9442C}" sibTransId="{73D30DFE-F38B-4177-AF58-5FF7AA621FDB}"/>
    <dgm:cxn modelId="{6DB48574-A909-4CAA-96B1-DAA10A64A402}" type="presOf" srcId="{F83B6C20-7C30-4F96-9489-D6BC3A3BADBA}" destId="{173221FF-AFA6-4CF1-AA57-20AD84F8AEE7}" srcOrd="0" destOrd="3" presId="urn:microsoft.com/office/officeart/2009/3/layout/OpposingIdeas"/>
    <dgm:cxn modelId="{2FBFD615-AED7-4F1D-AACC-0F5EA1F48A17}" type="presParOf" srcId="{CFF84A33-14C9-4CE7-8C38-B45C60777094}" destId="{4C176398-86B4-43A1-B6AA-C45B4CB0C95A}" srcOrd="0" destOrd="0" presId="urn:microsoft.com/office/officeart/2009/3/layout/OpposingIdeas"/>
    <dgm:cxn modelId="{C3A61FD6-B3B0-463D-AD71-F7C20E695C23}" type="presParOf" srcId="{CFF84A33-14C9-4CE7-8C38-B45C60777094}" destId="{39A97AD2-F172-4547-B1D3-BB7CF4482548}" srcOrd="1" destOrd="0" presId="urn:microsoft.com/office/officeart/2009/3/layout/OpposingIdeas"/>
    <dgm:cxn modelId="{BB7B03E5-7F9E-4CA1-BE27-74756C9A6F35}" type="presParOf" srcId="{CFF84A33-14C9-4CE7-8C38-B45C60777094}" destId="{20DD558F-861C-42A3-B604-E7425C1D2713}" srcOrd="2" destOrd="0" presId="urn:microsoft.com/office/officeart/2009/3/layout/OpposingIdeas"/>
    <dgm:cxn modelId="{1C532E95-C60D-4B1A-948B-6AD7521F1432}" type="presParOf" srcId="{CFF84A33-14C9-4CE7-8C38-B45C60777094}" destId="{173221FF-AFA6-4CF1-AA57-20AD84F8AEE7}" srcOrd="3" destOrd="0" presId="urn:microsoft.com/office/officeart/2009/3/layout/OpposingIdeas"/>
    <dgm:cxn modelId="{69EC18BC-DEEB-49DE-8581-185E9A1CBE8B}" type="presParOf" srcId="{CFF84A33-14C9-4CE7-8C38-B45C60777094}" destId="{2A37FA0D-C1D2-4A15-8C8E-AC305568E93B}" srcOrd="4" destOrd="0" presId="urn:microsoft.com/office/officeart/2009/3/layout/OpposingIdeas"/>
    <dgm:cxn modelId="{8029AD46-27F3-44FA-AFE1-A92CE75E17AF}" type="presParOf" srcId="{CFF84A33-14C9-4CE7-8C38-B45C60777094}" destId="{304FD185-31F0-4360-B05A-967C64FC0592}" srcOrd="5" destOrd="0" presId="urn:microsoft.com/office/officeart/2009/3/layout/OpposingIdeas"/>
    <dgm:cxn modelId="{A3ACFEA4-3464-4A94-A4AE-2D2A0B0126B7}" type="presParOf" srcId="{CFF84A33-14C9-4CE7-8C38-B45C60777094}" destId="{D9FBB0C8-BEAF-4B17-A0F3-734CD478AAC8}" srcOrd="6" destOrd="0" presId="urn:microsoft.com/office/officeart/2009/3/layout/OpposingIdeas"/>
    <dgm:cxn modelId="{4C47669C-89E3-46FD-8217-1FDE8E31201C}" type="presParOf" srcId="{CFF84A33-14C9-4CE7-8C38-B45C60777094}" destId="{FF0CDC8B-CCB1-41A0-BD35-D29353C22D57}"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3EAFC9E-38BA-46F7-AE09-91F7E8AAD18C}" type="doc">
      <dgm:prSet loTypeId="urn:microsoft.com/office/officeart/2008/layout/VerticalCircleList" loCatId="list" qsTypeId="urn:microsoft.com/office/officeart/2005/8/quickstyle/3d9" qsCatId="3D" csTypeId="urn:microsoft.com/office/officeart/2005/8/colors/accent1_2" csCatId="accent1"/>
      <dgm:spPr/>
      <dgm:t>
        <a:bodyPr/>
        <a:lstStyle/>
        <a:p>
          <a:endParaRPr lang="fr-FR"/>
        </a:p>
      </dgm:t>
    </dgm:pt>
    <dgm:pt modelId="{CC765DF3-602A-4F35-810E-D51C8397FFC6}">
      <dgm:prSet custT="1"/>
      <dgm:spPr/>
      <dgm:t>
        <a:bodyPr/>
        <a:lstStyle/>
        <a:p>
          <a:pPr rtl="0"/>
          <a:r>
            <a:rPr lang="fr-SN" sz="2400" dirty="0" smtClean="0">
              <a:solidFill>
                <a:srgbClr val="FF0000"/>
              </a:solidFill>
            </a:rPr>
            <a:t>Rappel</a:t>
          </a:r>
          <a:endParaRPr lang="fr-FR" sz="2400" dirty="0">
            <a:solidFill>
              <a:srgbClr val="FF0000"/>
            </a:solidFill>
          </a:endParaRPr>
        </a:p>
      </dgm:t>
    </dgm:pt>
    <dgm:pt modelId="{451B69F2-230F-4831-ACEE-93DB2AEC3EA2}" type="parTrans" cxnId="{74423BF2-D535-4A0F-B0F3-772C7F861740}">
      <dgm:prSet/>
      <dgm:spPr/>
      <dgm:t>
        <a:bodyPr/>
        <a:lstStyle/>
        <a:p>
          <a:endParaRPr lang="fr-FR" sz="2800">
            <a:solidFill>
              <a:srgbClr val="FF0000"/>
            </a:solidFill>
          </a:endParaRPr>
        </a:p>
      </dgm:t>
    </dgm:pt>
    <dgm:pt modelId="{9E33E54B-0B37-4082-BB83-0E44385E1965}" type="sibTrans" cxnId="{74423BF2-D535-4A0F-B0F3-772C7F861740}">
      <dgm:prSet/>
      <dgm:spPr/>
      <dgm:t>
        <a:bodyPr/>
        <a:lstStyle/>
        <a:p>
          <a:endParaRPr lang="fr-FR" sz="2800">
            <a:solidFill>
              <a:srgbClr val="FF0000"/>
            </a:solidFill>
          </a:endParaRPr>
        </a:p>
      </dgm:t>
    </dgm:pt>
    <dgm:pt modelId="{DBC206F5-9F63-46DD-A9E2-B4FECF2A4270}" type="pres">
      <dgm:prSet presAssocID="{33EAFC9E-38BA-46F7-AE09-91F7E8AAD18C}" presName="Name0" presStyleCnt="0">
        <dgm:presLayoutVars>
          <dgm:dir/>
        </dgm:presLayoutVars>
      </dgm:prSet>
      <dgm:spPr/>
      <dgm:t>
        <a:bodyPr/>
        <a:lstStyle/>
        <a:p>
          <a:endParaRPr lang="fr-FR"/>
        </a:p>
      </dgm:t>
    </dgm:pt>
    <dgm:pt modelId="{2ADD6550-ACE4-4D33-88A5-97000858D74C}" type="pres">
      <dgm:prSet presAssocID="{CC765DF3-602A-4F35-810E-D51C8397FFC6}" presName="noChildren" presStyleCnt="0"/>
      <dgm:spPr/>
    </dgm:pt>
    <dgm:pt modelId="{A5F71972-CAE8-431E-ADC9-946CC463874F}" type="pres">
      <dgm:prSet presAssocID="{CC765DF3-602A-4F35-810E-D51C8397FFC6}" presName="gap" presStyleCnt="0"/>
      <dgm:spPr/>
    </dgm:pt>
    <dgm:pt modelId="{33701BD0-9ABF-4D98-AEDF-009BD1DECA89}" type="pres">
      <dgm:prSet presAssocID="{CC765DF3-602A-4F35-810E-D51C8397FFC6}" presName="medCircle2" presStyleLbl="vennNode1" presStyleIdx="0" presStyleCnt="1"/>
      <dgm:spPr/>
    </dgm:pt>
    <dgm:pt modelId="{8DCB8576-AD42-457E-82B5-21E965D17F17}" type="pres">
      <dgm:prSet presAssocID="{CC765DF3-602A-4F35-810E-D51C8397FFC6}" presName="txLvlOnly1" presStyleLbl="revTx" presStyleIdx="0" presStyleCnt="1"/>
      <dgm:spPr/>
      <dgm:t>
        <a:bodyPr/>
        <a:lstStyle/>
        <a:p>
          <a:endParaRPr lang="fr-FR"/>
        </a:p>
      </dgm:t>
    </dgm:pt>
  </dgm:ptLst>
  <dgm:cxnLst>
    <dgm:cxn modelId="{A2D837A2-3697-4F97-9276-6D77E936F2BE}" type="presOf" srcId="{CC765DF3-602A-4F35-810E-D51C8397FFC6}" destId="{8DCB8576-AD42-457E-82B5-21E965D17F17}" srcOrd="0" destOrd="0" presId="urn:microsoft.com/office/officeart/2008/layout/VerticalCircleList"/>
    <dgm:cxn modelId="{74423BF2-D535-4A0F-B0F3-772C7F861740}" srcId="{33EAFC9E-38BA-46F7-AE09-91F7E8AAD18C}" destId="{CC765DF3-602A-4F35-810E-D51C8397FFC6}" srcOrd="0" destOrd="0" parTransId="{451B69F2-230F-4831-ACEE-93DB2AEC3EA2}" sibTransId="{9E33E54B-0B37-4082-BB83-0E44385E1965}"/>
    <dgm:cxn modelId="{7A53B660-ED40-4B47-AFF3-37E0B48A2BDC}" type="presOf" srcId="{33EAFC9E-38BA-46F7-AE09-91F7E8AAD18C}" destId="{DBC206F5-9F63-46DD-A9E2-B4FECF2A4270}" srcOrd="0" destOrd="0" presId="urn:microsoft.com/office/officeart/2008/layout/VerticalCircleList"/>
    <dgm:cxn modelId="{04081AB7-7632-4663-A762-CA19F69DC5D3}" type="presParOf" srcId="{DBC206F5-9F63-46DD-A9E2-B4FECF2A4270}" destId="{2ADD6550-ACE4-4D33-88A5-97000858D74C}" srcOrd="0" destOrd="0" presId="urn:microsoft.com/office/officeart/2008/layout/VerticalCircleList"/>
    <dgm:cxn modelId="{B9E05660-775A-4857-8086-4B2DED7B8A94}" type="presParOf" srcId="{2ADD6550-ACE4-4D33-88A5-97000858D74C}" destId="{A5F71972-CAE8-431E-ADC9-946CC463874F}" srcOrd="0" destOrd="0" presId="urn:microsoft.com/office/officeart/2008/layout/VerticalCircleList"/>
    <dgm:cxn modelId="{21157CFE-D5BB-400D-8748-BDFC40A4130A}" type="presParOf" srcId="{2ADD6550-ACE4-4D33-88A5-97000858D74C}" destId="{33701BD0-9ABF-4D98-AEDF-009BD1DECA89}" srcOrd="1" destOrd="0" presId="urn:microsoft.com/office/officeart/2008/layout/VerticalCircleList"/>
    <dgm:cxn modelId="{AA7818DC-E5C9-4C9E-B45A-AA7E416143DE}" type="presParOf" srcId="{2ADD6550-ACE4-4D33-88A5-97000858D74C}" destId="{8DCB8576-AD42-457E-82B5-21E965D17F17}" srcOrd="2" destOrd="0" presId="urn:microsoft.com/office/officeart/2008/layout/VerticalCircl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6C81ADF7-9A98-40EF-9681-1A3C037BF3E7}" type="presOf" srcId="{E2DAAAF8-F7DE-43AC-AC03-9AD8B31C2CF5}" destId="{CCB921C2-A6DF-470C-AC6C-D94DC2FC4613}" srcOrd="0" destOrd="0" presId="urn:microsoft.com/office/officeart/2005/8/layout/venn1"/>
    <dgm:cxn modelId="{C05E9080-0243-485E-A552-CDB1ED62653F}" type="presOf" srcId="{85C25E96-B25F-44CB-B5E9-311DA9EF7FA4}" destId="{1E05864A-382A-4E4E-B9CB-EADA033ADC68}" srcOrd="0" destOrd="0" presId="urn:microsoft.com/office/officeart/2005/8/layout/venn1"/>
    <dgm:cxn modelId="{8574910A-DBD1-4634-A625-83DCF5ECECC4}"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3925325B-13B7-495C-BE1B-244AC97780E8}" type="doc">
      <dgm:prSet loTypeId="urn:microsoft.com/office/officeart/2005/8/layout/venn1" loCatId="relationship" qsTypeId="urn:microsoft.com/office/officeart/2005/8/quickstyle/3d4" qsCatId="3D" csTypeId="urn:microsoft.com/office/officeart/2005/8/colors/colorful5" csCatId="colorful" phldr="1"/>
      <dgm:spPr/>
      <dgm:t>
        <a:bodyPr/>
        <a:lstStyle/>
        <a:p>
          <a:endParaRPr lang="fr-FR"/>
        </a:p>
      </dgm:t>
    </dgm:pt>
    <dgm:pt modelId="{0DFF7C72-5C66-42AE-A8D9-6FC0FA6C3644}">
      <dgm:prSet custT="1"/>
      <dgm:spPr/>
      <dgm:t>
        <a:bodyPr/>
        <a:lstStyle/>
        <a:p>
          <a:pPr rtl="0"/>
          <a:r>
            <a:rPr lang="fr-FR" sz="1800" b="1" dirty="0" smtClean="0">
              <a:latin typeface="Berlin Sans FB" panose="020E0602020502020306" pitchFamily="34" charset="0"/>
            </a:rPr>
            <a:t>Prop. 2 (Art. 6): </a:t>
          </a:r>
          <a:r>
            <a:rPr lang="fr-FR" sz="1800" b="0" dirty="0" smtClean="0">
              <a:latin typeface="Berlin Sans FB" panose="020E0602020502020306" pitchFamily="34" charset="0"/>
            </a:rPr>
            <a:t>Institutions de la République</a:t>
          </a:r>
          <a:endParaRPr lang="fr-FR" sz="1800" b="0" dirty="0">
            <a:latin typeface="Berlin Sans FB" panose="020E0602020502020306" pitchFamily="34" charset="0"/>
          </a:endParaRPr>
        </a:p>
      </dgm:t>
    </dgm:pt>
    <dgm:pt modelId="{417D65FF-271B-4E04-9DD0-4A731A5EE393}" type="parTrans" cxnId="{18C800F5-57FA-4F23-9B85-0C9A7C3F6BDF}">
      <dgm:prSet/>
      <dgm:spPr/>
      <dgm:t>
        <a:bodyPr/>
        <a:lstStyle/>
        <a:p>
          <a:endParaRPr lang="fr-FR" sz="1800">
            <a:latin typeface="Berlin Sans FB" panose="020E0602020502020306" pitchFamily="34" charset="0"/>
          </a:endParaRPr>
        </a:p>
      </dgm:t>
    </dgm:pt>
    <dgm:pt modelId="{114AC143-D830-4CF2-AFEE-87037A503E1F}" type="sibTrans" cxnId="{18C800F5-57FA-4F23-9B85-0C9A7C3F6BDF}">
      <dgm:prSet/>
      <dgm:spPr/>
      <dgm:t>
        <a:bodyPr/>
        <a:lstStyle/>
        <a:p>
          <a:endParaRPr lang="fr-FR" sz="1800">
            <a:latin typeface="Berlin Sans FB" panose="020E0602020502020306" pitchFamily="34" charset="0"/>
          </a:endParaRPr>
        </a:p>
      </dgm:t>
    </dgm:pt>
    <dgm:pt modelId="{7421B1EE-2750-40EF-BED7-5EBE484AEED1}">
      <dgm:prSet custT="1"/>
      <dgm:spPr/>
      <dgm:t>
        <a:bodyPr/>
        <a:lstStyle/>
        <a:p>
          <a:pPr rtl="0"/>
          <a:r>
            <a:rPr lang="fr-FR" sz="1800" b="1" dirty="0" smtClean="0">
              <a:latin typeface="Berlin Sans FB" panose="020E0602020502020306" pitchFamily="34" charset="0"/>
            </a:rPr>
            <a:t>Prop. 5 (Art. 26): </a:t>
          </a:r>
          <a:r>
            <a:rPr lang="fr-FR" sz="1800" dirty="0" smtClean="0">
              <a:latin typeface="Berlin Sans FB" panose="020E0602020502020306" pitchFamily="34" charset="0"/>
            </a:rPr>
            <a:t>Suppression Vice –Président</a:t>
          </a:r>
          <a:endParaRPr lang="fr-FR" sz="1800" dirty="0">
            <a:latin typeface="Berlin Sans FB" panose="020E0602020502020306" pitchFamily="34" charset="0"/>
          </a:endParaRPr>
        </a:p>
      </dgm:t>
    </dgm:pt>
    <dgm:pt modelId="{1291164F-887E-4E0B-ABAA-734BA21E1E4B}" type="parTrans" cxnId="{30C5BD02-7F93-4494-838B-7D0E45EFB4FA}">
      <dgm:prSet/>
      <dgm:spPr/>
      <dgm:t>
        <a:bodyPr/>
        <a:lstStyle/>
        <a:p>
          <a:endParaRPr lang="fr-FR" sz="1800">
            <a:latin typeface="Berlin Sans FB" panose="020E0602020502020306" pitchFamily="34" charset="0"/>
          </a:endParaRPr>
        </a:p>
      </dgm:t>
    </dgm:pt>
    <dgm:pt modelId="{B6CC9B07-0091-4601-8F3F-36ADD5DA9140}" type="sibTrans" cxnId="{30C5BD02-7F93-4494-838B-7D0E45EFB4FA}">
      <dgm:prSet/>
      <dgm:spPr/>
      <dgm:t>
        <a:bodyPr/>
        <a:lstStyle/>
        <a:p>
          <a:endParaRPr lang="fr-FR" sz="1800">
            <a:latin typeface="Berlin Sans FB" panose="020E0602020502020306" pitchFamily="34" charset="0"/>
          </a:endParaRPr>
        </a:p>
      </dgm:t>
    </dgm:pt>
    <dgm:pt modelId="{6F04F729-A47C-4BE2-8F2D-78BB291E277E}">
      <dgm:prSet custT="1"/>
      <dgm:spPr/>
      <dgm:t>
        <a:bodyPr/>
        <a:lstStyle/>
        <a:p>
          <a:pPr rtl="0"/>
          <a:r>
            <a:rPr lang="fr-FR" sz="1800" b="1" dirty="0" smtClean="0">
              <a:latin typeface="Berlin Sans FB" panose="020E0602020502020306" pitchFamily="34" charset="0"/>
            </a:rPr>
            <a:t>Prop. 8 (Art. 58)</a:t>
          </a:r>
          <a:r>
            <a:rPr lang="fr-FR" sz="1800" dirty="0" smtClean="0">
              <a:latin typeface="Berlin Sans FB" panose="020E0602020502020306" pitchFamily="34" charset="0"/>
            </a:rPr>
            <a:t>: Renforcement des droits de l’opposition et de son Chef </a:t>
          </a:r>
          <a:endParaRPr lang="fr-FR" sz="1800" dirty="0">
            <a:latin typeface="Berlin Sans FB" panose="020E0602020502020306" pitchFamily="34" charset="0"/>
          </a:endParaRPr>
        </a:p>
      </dgm:t>
    </dgm:pt>
    <dgm:pt modelId="{C128415D-4F86-4004-B402-7FB6515F99BD}" type="parTrans" cxnId="{36F4D79A-F94E-425F-8A81-4673F4E4A30D}">
      <dgm:prSet/>
      <dgm:spPr/>
      <dgm:t>
        <a:bodyPr/>
        <a:lstStyle/>
        <a:p>
          <a:endParaRPr lang="fr-FR" sz="1800">
            <a:latin typeface="Berlin Sans FB" panose="020E0602020502020306" pitchFamily="34" charset="0"/>
          </a:endParaRPr>
        </a:p>
      </dgm:t>
    </dgm:pt>
    <dgm:pt modelId="{27F44015-3C3D-44E6-88DC-F37A60DF6E8A}" type="sibTrans" cxnId="{36F4D79A-F94E-425F-8A81-4673F4E4A30D}">
      <dgm:prSet/>
      <dgm:spPr/>
      <dgm:t>
        <a:bodyPr/>
        <a:lstStyle/>
        <a:p>
          <a:endParaRPr lang="fr-FR" sz="1800">
            <a:latin typeface="Berlin Sans FB" panose="020E0602020502020306" pitchFamily="34" charset="0"/>
          </a:endParaRPr>
        </a:p>
      </dgm:t>
    </dgm:pt>
    <dgm:pt modelId="{02F82191-C13A-4223-964B-2377A0A92CDE}">
      <dgm:prSet custT="1"/>
      <dgm:spPr/>
      <dgm:t>
        <a:bodyPr/>
        <a:lstStyle/>
        <a:p>
          <a:pPr rtl="0"/>
          <a:r>
            <a:rPr lang="fr-FR" sz="1800" b="1" dirty="0" smtClean="0">
              <a:latin typeface="Berlin Sans FB" panose="020E0602020502020306" pitchFamily="34" charset="0"/>
            </a:rPr>
            <a:t>Prop. 9 (Art. 59): </a:t>
          </a:r>
          <a:r>
            <a:rPr lang="fr-FR" sz="1800" dirty="0" smtClean="0">
              <a:latin typeface="Berlin Sans FB" panose="020E0602020502020306" pitchFamily="34" charset="0"/>
            </a:rPr>
            <a:t>Elargissement des pouvoirs de l’Assemblée nationale en matière de contrôle de l’action gouvernementale et d’évaluation des politiques publiques </a:t>
          </a:r>
        </a:p>
        <a:p>
          <a:pPr rtl="0"/>
          <a:r>
            <a:rPr lang="fr-FR" sz="1800" b="1" dirty="0" smtClean="0">
              <a:latin typeface="Berlin Sans FB" panose="020E0602020502020306" pitchFamily="34" charset="0"/>
            </a:rPr>
            <a:t>Prop. 15 et 17 (Art. 81 et 85): </a:t>
          </a:r>
          <a:r>
            <a:rPr lang="fr-FR" sz="1800" dirty="0" smtClean="0">
              <a:latin typeface="Berlin Sans FB" panose="020E0602020502020306" pitchFamily="34" charset="0"/>
            </a:rPr>
            <a:t>un nouvel alinéa - Premier Ministre , Gouvernement et directeurs entendus par Assemblée nationale</a:t>
          </a:r>
          <a:endParaRPr lang="fr-FR" sz="1800" dirty="0">
            <a:latin typeface="Berlin Sans FB" panose="020E0602020502020306" pitchFamily="34" charset="0"/>
          </a:endParaRPr>
        </a:p>
      </dgm:t>
    </dgm:pt>
    <dgm:pt modelId="{C703CDE8-7883-46A0-848B-F3F3804BDC50}" type="parTrans" cxnId="{8B29602E-A318-47B2-82F6-B5D6C92E3574}">
      <dgm:prSet/>
      <dgm:spPr/>
      <dgm:t>
        <a:bodyPr/>
        <a:lstStyle/>
        <a:p>
          <a:endParaRPr lang="fr-FR" sz="1800">
            <a:latin typeface="Berlin Sans FB" panose="020E0602020502020306" pitchFamily="34" charset="0"/>
          </a:endParaRPr>
        </a:p>
      </dgm:t>
    </dgm:pt>
    <dgm:pt modelId="{BC8A4159-0CE1-413F-AEF5-EBCEFF3F290B}" type="sibTrans" cxnId="{8B29602E-A318-47B2-82F6-B5D6C92E3574}">
      <dgm:prSet/>
      <dgm:spPr/>
      <dgm:t>
        <a:bodyPr/>
        <a:lstStyle/>
        <a:p>
          <a:endParaRPr lang="fr-FR" sz="1800">
            <a:latin typeface="Berlin Sans FB" panose="020E0602020502020306" pitchFamily="34" charset="0"/>
          </a:endParaRPr>
        </a:p>
      </dgm:t>
    </dgm:pt>
    <dgm:pt modelId="{CD655FB5-B452-4887-A0BE-2076A3C17814}">
      <dgm:prSet custT="1"/>
      <dgm:spPr/>
      <dgm:t>
        <a:bodyPr/>
        <a:lstStyle/>
        <a:p>
          <a:pPr rtl="0"/>
          <a:endParaRPr lang="fr-FR" sz="1800" dirty="0">
            <a:latin typeface="Berlin Sans FB" panose="020E0602020502020306" pitchFamily="34" charset="0"/>
          </a:endParaRPr>
        </a:p>
      </dgm:t>
    </dgm:pt>
    <dgm:pt modelId="{2787B69C-A2E5-4858-BA17-190DF5EA0892}" type="parTrans" cxnId="{19B32534-39D6-473D-A6DE-1F399505EA8B}">
      <dgm:prSet/>
      <dgm:spPr/>
      <dgm:t>
        <a:bodyPr/>
        <a:lstStyle/>
        <a:p>
          <a:endParaRPr lang="fr-FR" sz="1800">
            <a:latin typeface="Berlin Sans FB" panose="020E0602020502020306" pitchFamily="34" charset="0"/>
          </a:endParaRPr>
        </a:p>
      </dgm:t>
    </dgm:pt>
    <dgm:pt modelId="{ED4C2733-57BE-4B9E-AAA6-D0C738B021FE}" type="sibTrans" cxnId="{19B32534-39D6-473D-A6DE-1F399505EA8B}">
      <dgm:prSet/>
      <dgm:spPr/>
      <dgm:t>
        <a:bodyPr/>
        <a:lstStyle/>
        <a:p>
          <a:endParaRPr lang="fr-FR" sz="1800">
            <a:latin typeface="Berlin Sans FB" panose="020E0602020502020306" pitchFamily="34" charset="0"/>
          </a:endParaRPr>
        </a:p>
      </dgm:t>
    </dgm:pt>
    <dgm:pt modelId="{2209D589-4BF0-4018-942C-C8CD2CFE6EF1}">
      <dgm:prSet custT="1"/>
      <dgm:spPr/>
      <dgm:t>
        <a:bodyPr/>
        <a:lstStyle/>
        <a:p>
          <a:pPr rtl="0"/>
          <a:r>
            <a:rPr lang="fr-FR" sz="1800" b="1" dirty="0" smtClean="0">
              <a:latin typeface="Berlin Sans FB" panose="020E0602020502020306" pitchFamily="34" charset="0"/>
            </a:rPr>
            <a:t>Prop. 14 (Art. 78) </a:t>
          </a:r>
          <a:r>
            <a:rPr lang="fr-FR" sz="1800" dirty="0" smtClean="0">
              <a:latin typeface="Berlin Sans FB" panose="020E0602020502020306" pitchFamily="34" charset="0"/>
            </a:rPr>
            <a:t>Soumission au Conseil constitutionnel des lois organiques pour contrôle de constitutionnalité avant leur promulgation </a:t>
          </a:r>
        </a:p>
        <a:p>
          <a:pPr rtl="0"/>
          <a:r>
            <a:rPr lang="fr-FR" sz="1800" b="1" dirty="0" smtClean="0">
              <a:latin typeface="Berlin Sans FB" panose="020E0602020502020306" pitchFamily="34" charset="0"/>
            </a:rPr>
            <a:t>Prop. 18 (Article 89) et Prop. 19 (Article 92): </a:t>
          </a:r>
          <a:r>
            <a:rPr lang="fr-FR" sz="1800" dirty="0" smtClean="0">
              <a:latin typeface="Berlin Sans FB" panose="020E0602020502020306" pitchFamily="34" charset="0"/>
            </a:rPr>
            <a:t>Conseil constitutionnel</a:t>
          </a:r>
          <a:endParaRPr lang="fr-FR" sz="1800" dirty="0">
            <a:latin typeface="Berlin Sans FB" panose="020E0602020502020306" pitchFamily="34" charset="0"/>
          </a:endParaRPr>
        </a:p>
      </dgm:t>
    </dgm:pt>
    <dgm:pt modelId="{B3619965-5FE2-4902-B766-C4878A1E0443}" type="parTrans" cxnId="{59F5AB83-507B-443F-931C-EEB9A8C1BE89}">
      <dgm:prSet/>
      <dgm:spPr/>
      <dgm:t>
        <a:bodyPr/>
        <a:lstStyle/>
        <a:p>
          <a:endParaRPr lang="fr-FR">
            <a:latin typeface="Berlin Sans FB" panose="020E0602020502020306" pitchFamily="34" charset="0"/>
          </a:endParaRPr>
        </a:p>
      </dgm:t>
    </dgm:pt>
    <dgm:pt modelId="{F453AD72-E586-4CF4-B3DD-3871AC8CEC1B}" type="sibTrans" cxnId="{59F5AB83-507B-443F-931C-EEB9A8C1BE89}">
      <dgm:prSet/>
      <dgm:spPr/>
      <dgm:t>
        <a:bodyPr/>
        <a:lstStyle/>
        <a:p>
          <a:endParaRPr lang="fr-FR">
            <a:latin typeface="Berlin Sans FB" panose="020E0602020502020306" pitchFamily="34" charset="0"/>
          </a:endParaRPr>
        </a:p>
      </dgm:t>
    </dgm:pt>
    <dgm:pt modelId="{6CAB4043-7A48-48C9-AE11-922789B4EF8F}" type="pres">
      <dgm:prSet presAssocID="{3925325B-13B7-495C-BE1B-244AC97780E8}" presName="compositeShape" presStyleCnt="0">
        <dgm:presLayoutVars>
          <dgm:chMax val="7"/>
          <dgm:dir/>
          <dgm:resizeHandles val="exact"/>
        </dgm:presLayoutVars>
      </dgm:prSet>
      <dgm:spPr/>
      <dgm:t>
        <a:bodyPr/>
        <a:lstStyle/>
        <a:p>
          <a:endParaRPr lang="fr-FR"/>
        </a:p>
      </dgm:t>
    </dgm:pt>
    <dgm:pt modelId="{2F33743B-1BF6-476C-B29F-5EAB6E798C5A}" type="pres">
      <dgm:prSet presAssocID="{0DFF7C72-5C66-42AE-A8D9-6FC0FA6C3644}" presName="circ1" presStyleLbl="vennNode1" presStyleIdx="0" presStyleCnt="6" custLinFactNeighborX="-3959" custLinFactNeighborY="-8778"/>
      <dgm:spPr/>
    </dgm:pt>
    <dgm:pt modelId="{AE789D6F-7011-497E-9E90-26248F2A8616}" type="pres">
      <dgm:prSet presAssocID="{0DFF7C72-5C66-42AE-A8D9-6FC0FA6C3644}" presName="circ1Tx" presStyleLbl="revTx" presStyleIdx="0" presStyleCnt="0" custScaleX="155324" custLinFactNeighborX="92017" custLinFactNeighborY="7531">
        <dgm:presLayoutVars>
          <dgm:chMax val="0"/>
          <dgm:chPref val="0"/>
          <dgm:bulletEnabled val="1"/>
        </dgm:presLayoutVars>
      </dgm:prSet>
      <dgm:spPr/>
      <dgm:t>
        <a:bodyPr/>
        <a:lstStyle/>
        <a:p>
          <a:endParaRPr lang="fr-FR"/>
        </a:p>
      </dgm:t>
    </dgm:pt>
    <dgm:pt modelId="{89FCA117-6544-4250-9092-A9B70E70E5D6}" type="pres">
      <dgm:prSet presAssocID="{7421B1EE-2750-40EF-BED7-5EBE484AEED1}" presName="circ2" presStyleLbl="vennNode1" presStyleIdx="1" presStyleCnt="6" custLinFactNeighborX="-3959" custLinFactNeighborY="-8778"/>
      <dgm:spPr/>
    </dgm:pt>
    <dgm:pt modelId="{9348253A-DAE1-477A-A0AF-5D8F89E73C09}" type="pres">
      <dgm:prSet presAssocID="{7421B1EE-2750-40EF-BED7-5EBE484AEED1}" presName="circ2Tx" presStyleLbl="revTx" presStyleIdx="0" presStyleCnt="0" custScaleX="147518" custLinFactNeighborX="31599" custLinFactNeighborY="11269">
        <dgm:presLayoutVars>
          <dgm:chMax val="0"/>
          <dgm:chPref val="0"/>
          <dgm:bulletEnabled val="1"/>
        </dgm:presLayoutVars>
      </dgm:prSet>
      <dgm:spPr/>
      <dgm:t>
        <a:bodyPr/>
        <a:lstStyle/>
        <a:p>
          <a:endParaRPr lang="fr-FR"/>
        </a:p>
      </dgm:t>
    </dgm:pt>
    <dgm:pt modelId="{957E73C3-4EB3-40A5-B459-41688AFA9FCB}" type="pres">
      <dgm:prSet presAssocID="{6F04F729-A47C-4BE2-8F2D-78BB291E277E}" presName="circ3" presStyleLbl="vennNode1" presStyleIdx="2" presStyleCnt="6" custLinFactNeighborX="-3959" custLinFactNeighborY="-8778"/>
      <dgm:spPr/>
    </dgm:pt>
    <dgm:pt modelId="{50ACB0A0-97A0-4DE6-8979-A8F16AE268DB}" type="pres">
      <dgm:prSet presAssocID="{6F04F729-A47C-4BE2-8F2D-78BB291E277E}" presName="circ3Tx" presStyleLbl="revTx" presStyleIdx="0" presStyleCnt="0" custScaleX="157781" custLinFactNeighborX="28485" custLinFactNeighborY="-17891">
        <dgm:presLayoutVars>
          <dgm:chMax val="0"/>
          <dgm:chPref val="0"/>
          <dgm:bulletEnabled val="1"/>
        </dgm:presLayoutVars>
      </dgm:prSet>
      <dgm:spPr/>
      <dgm:t>
        <a:bodyPr/>
        <a:lstStyle/>
        <a:p>
          <a:endParaRPr lang="fr-FR"/>
        </a:p>
      </dgm:t>
    </dgm:pt>
    <dgm:pt modelId="{89BC922D-2C3F-46B6-B8FF-1A91F0F1A6D7}" type="pres">
      <dgm:prSet presAssocID="{02F82191-C13A-4223-964B-2377A0A92CDE}" presName="circ4" presStyleLbl="vennNode1" presStyleIdx="3" presStyleCnt="6" custLinFactNeighborX="-3959" custLinFactNeighborY="-8778"/>
      <dgm:spPr/>
    </dgm:pt>
    <dgm:pt modelId="{CC5ADA5B-020B-4A2F-B683-F9CBEDBCF1C7}" type="pres">
      <dgm:prSet presAssocID="{02F82191-C13A-4223-964B-2377A0A92CDE}" presName="circ4Tx" presStyleLbl="revTx" presStyleIdx="0" presStyleCnt="0" custScaleX="408234" custLinFactNeighborX="-61758" custLinFactNeighborY="-846">
        <dgm:presLayoutVars>
          <dgm:chMax val="0"/>
          <dgm:chPref val="0"/>
          <dgm:bulletEnabled val="1"/>
        </dgm:presLayoutVars>
      </dgm:prSet>
      <dgm:spPr/>
      <dgm:t>
        <a:bodyPr/>
        <a:lstStyle/>
        <a:p>
          <a:endParaRPr lang="fr-FR"/>
        </a:p>
      </dgm:t>
    </dgm:pt>
    <dgm:pt modelId="{3A1E9210-2952-46F2-8CAB-D7154AC2D348}" type="pres">
      <dgm:prSet presAssocID="{CD655FB5-B452-4887-A0BE-2076A3C17814}" presName="circ5" presStyleLbl="vennNode1" presStyleIdx="4" presStyleCnt="6" custLinFactNeighborX="-3959" custLinFactNeighborY="-8778"/>
      <dgm:spPr/>
    </dgm:pt>
    <dgm:pt modelId="{2AB07FFB-CCE4-40AE-B388-5541CF6D1933}" type="pres">
      <dgm:prSet presAssocID="{CD655FB5-B452-4887-A0BE-2076A3C17814}" presName="circ5Tx" presStyleLbl="revTx" presStyleIdx="0" presStyleCnt="0" custScaleX="206992" custLinFactNeighborX="-28142" custLinFactNeighborY="-7592">
        <dgm:presLayoutVars>
          <dgm:chMax val="0"/>
          <dgm:chPref val="0"/>
          <dgm:bulletEnabled val="1"/>
        </dgm:presLayoutVars>
      </dgm:prSet>
      <dgm:spPr/>
      <dgm:t>
        <a:bodyPr/>
        <a:lstStyle/>
        <a:p>
          <a:endParaRPr lang="fr-FR"/>
        </a:p>
      </dgm:t>
    </dgm:pt>
    <dgm:pt modelId="{91E56E84-CC8A-4D0E-A421-5EAF585159B6}" type="pres">
      <dgm:prSet presAssocID="{2209D589-4BF0-4018-942C-C8CD2CFE6EF1}" presName="circ6" presStyleLbl="vennNode1" presStyleIdx="5" presStyleCnt="6" custLinFactNeighborX="-13836" custLinFactNeighborY="-14715"/>
      <dgm:spPr/>
    </dgm:pt>
    <dgm:pt modelId="{C129C379-ABD7-44C4-B371-E857903B4645}" type="pres">
      <dgm:prSet presAssocID="{2209D589-4BF0-4018-942C-C8CD2CFE6EF1}" presName="circ6Tx" presStyleLbl="revTx" presStyleIdx="0" presStyleCnt="0" custScaleX="174504" custScaleY="232200" custLinFactNeighborX="-32981" custLinFactNeighborY="-5861">
        <dgm:presLayoutVars>
          <dgm:chMax val="0"/>
          <dgm:chPref val="0"/>
          <dgm:bulletEnabled val="1"/>
        </dgm:presLayoutVars>
      </dgm:prSet>
      <dgm:spPr/>
      <dgm:t>
        <a:bodyPr/>
        <a:lstStyle/>
        <a:p>
          <a:endParaRPr lang="fr-FR"/>
        </a:p>
      </dgm:t>
    </dgm:pt>
  </dgm:ptLst>
  <dgm:cxnLst>
    <dgm:cxn modelId="{0CCBBC61-3C54-443C-A17E-4D76F39AD414}" type="presOf" srcId="{2209D589-4BF0-4018-942C-C8CD2CFE6EF1}" destId="{C129C379-ABD7-44C4-B371-E857903B4645}" srcOrd="0" destOrd="0" presId="urn:microsoft.com/office/officeart/2005/8/layout/venn1"/>
    <dgm:cxn modelId="{36F4D79A-F94E-425F-8A81-4673F4E4A30D}" srcId="{3925325B-13B7-495C-BE1B-244AC97780E8}" destId="{6F04F729-A47C-4BE2-8F2D-78BB291E277E}" srcOrd="2" destOrd="0" parTransId="{C128415D-4F86-4004-B402-7FB6515F99BD}" sibTransId="{27F44015-3C3D-44E6-88DC-F37A60DF6E8A}"/>
    <dgm:cxn modelId="{59F5AB83-507B-443F-931C-EEB9A8C1BE89}" srcId="{3925325B-13B7-495C-BE1B-244AC97780E8}" destId="{2209D589-4BF0-4018-942C-C8CD2CFE6EF1}" srcOrd="5" destOrd="0" parTransId="{B3619965-5FE2-4902-B766-C4878A1E0443}" sibTransId="{F453AD72-E586-4CF4-B3DD-3871AC8CEC1B}"/>
    <dgm:cxn modelId="{19B32534-39D6-473D-A6DE-1F399505EA8B}" srcId="{3925325B-13B7-495C-BE1B-244AC97780E8}" destId="{CD655FB5-B452-4887-A0BE-2076A3C17814}" srcOrd="4" destOrd="0" parTransId="{2787B69C-A2E5-4858-BA17-190DF5EA0892}" sibTransId="{ED4C2733-57BE-4B9E-AAA6-D0C738B021FE}"/>
    <dgm:cxn modelId="{8B29602E-A318-47B2-82F6-B5D6C92E3574}" srcId="{3925325B-13B7-495C-BE1B-244AC97780E8}" destId="{02F82191-C13A-4223-964B-2377A0A92CDE}" srcOrd="3" destOrd="0" parTransId="{C703CDE8-7883-46A0-848B-F3F3804BDC50}" sibTransId="{BC8A4159-0CE1-413F-AEF5-EBCEFF3F290B}"/>
    <dgm:cxn modelId="{726A0ABC-00FA-448E-8D06-EE6AD1ED2AE2}" type="presOf" srcId="{0DFF7C72-5C66-42AE-A8D9-6FC0FA6C3644}" destId="{AE789D6F-7011-497E-9E90-26248F2A8616}" srcOrd="0" destOrd="0" presId="urn:microsoft.com/office/officeart/2005/8/layout/venn1"/>
    <dgm:cxn modelId="{64009C6A-6152-437A-9152-51C415A768FB}" type="presOf" srcId="{6F04F729-A47C-4BE2-8F2D-78BB291E277E}" destId="{50ACB0A0-97A0-4DE6-8979-A8F16AE268DB}" srcOrd="0" destOrd="0" presId="urn:microsoft.com/office/officeart/2005/8/layout/venn1"/>
    <dgm:cxn modelId="{A2076146-5BCA-4121-BD0B-D68C35E587B1}" type="presOf" srcId="{3925325B-13B7-495C-BE1B-244AC97780E8}" destId="{6CAB4043-7A48-48C9-AE11-922789B4EF8F}" srcOrd="0" destOrd="0" presId="urn:microsoft.com/office/officeart/2005/8/layout/venn1"/>
    <dgm:cxn modelId="{30C5BD02-7F93-4494-838B-7D0E45EFB4FA}" srcId="{3925325B-13B7-495C-BE1B-244AC97780E8}" destId="{7421B1EE-2750-40EF-BED7-5EBE484AEED1}" srcOrd="1" destOrd="0" parTransId="{1291164F-887E-4E0B-ABAA-734BA21E1E4B}" sibTransId="{B6CC9B07-0091-4601-8F3F-36ADD5DA9140}"/>
    <dgm:cxn modelId="{652CD9C2-8FF3-41F7-BFBE-CBFC4C76315C}" type="presOf" srcId="{CD655FB5-B452-4887-A0BE-2076A3C17814}" destId="{2AB07FFB-CCE4-40AE-B388-5541CF6D1933}" srcOrd="0" destOrd="0" presId="urn:microsoft.com/office/officeart/2005/8/layout/venn1"/>
    <dgm:cxn modelId="{18C800F5-57FA-4F23-9B85-0C9A7C3F6BDF}" srcId="{3925325B-13B7-495C-BE1B-244AC97780E8}" destId="{0DFF7C72-5C66-42AE-A8D9-6FC0FA6C3644}" srcOrd="0" destOrd="0" parTransId="{417D65FF-271B-4E04-9DD0-4A731A5EE393}" sibTransId="{114AC143-D830-4CF2-AFEE-87037A503E1F}"/>
    <dgm:cxn modelId="{F6272D8A-8F33-41BF-904E-95DE61DF7EE1}" type="presOf" srcId="{02F82191-C13A-4223-964B-2377A0A92CDE}" destId="{CC5ADA5B-020B-4A2F-B683-F9CBEDBCF1C7}" srcOrd="0" destOrd="0" presId="urn:microsoft.com/office/officeart/2005/8/layout/venn1"/>
    <dgm:cxn modelId="{78C52D03-192C-4D67-BAB8-0CC187C79967}" type="presOf" srcId="{7421B1EE-2750-40EF-BED7-5EBE484AEED1}" destId="{9348253A-DAE1-477A-A0AF-5D8F89E73C09}" srcOrd="0" destOrd="0" presId="urn:microsoft.com/office/officeart/2005/8/layout/venn1"/>
    <dgm:cxn modelId="{E81E8005-6BB6-4B85-86F5-30A8AB1C10F8}" type="presParOf" srcId="{6CAB4043-7A48-48C9-AE11-922789B4EF8F}" destId="{2F33743B-1BF6-476C-B29F-5EAB6E798C5A}" srcOrd="0" destOrd="0" presId="urn:microsoft.com/office/officeart/2005/8/layout/venn1"/>
    <dgm:cxn modelId="{F7BEEC69-3BBC-4A00-B6F0-CE9C1F12F7CA}" type="presParOf" srcId="{6CAB4043-7A48-48C9-AE11-922789B4EF8F}" destId="{AE789D6F-7011-497E-9E90-26248F2A8616}" srcOrd="1" destOrd="0" presId="urn:microsoft.com/office/officeart/2005/8/layout/venn1"/>
    <dgm:cxn modelId="{63D28184-F645-498B-9942-4317C8C9876F}" type="presParOf" srcId="{6CAB4043-7A48-48C9-AE11-922789B4EF8F}" destId="{89FCA117-6544-4250-9092-A9B70E70E5D6}" srcOrd="2" destOrd="0" presId="urn:microsoft.com/office/officeart/2005/8/layout/venn1"/>
    <dgm:cxn modelId="{09C39F67-033C-4659-9CCD-4AAE21927267}" type="presParOf" srcId="{6CAB4043-7A48-48C9-AE11-922789B4EF8F}" destId="{9348253A-DAE1-477A-A0AF-5D8F89E73C09}" srcOrd="3" destOrd="0" presId="urn:microsoft.com/office/officeart/2005/8/layout/venn1"/>
    <dgm:cxn modelId="{EF3E8798-B528-46A1-B350-D9F9C29C711D}" type="presParOf" srcId="{6CAB4043-7A48-48C9-AE11-922789B4EF8F}" destId="{957E73C3-4EB3-40A5-B459-41688AFA9FCB}" srcOrd="4" destOrd="0" presId="urn:microsoft.com/office/officeart/2005/8/layout/venn1"/>
    <dgm:cxn modelId="{A05D40D3-C28C-43EA-93A8-9F44199D1E04}" type="presParOf" srcId="{6CAB4043-7A48-48C9-AE11-922789B4EF8F}" destId="{50ACB0A0-97A0-4DE6-8979-A8F16AE268DB}" srcOrd="5" destOrd="0" presId="urn:microsoft.com/office/officeart/2005/8/layout/venn1"/>
    <dgm:cxn modelId="{7C654FD0-C33F-49EF-8E5A-B095C75C97AE}" type="presParOf" srcId="{6CAB4043-7A48-48C9-AE11-922789B4EF8F}" destId="{89BC922D-2C3F-46B6-B8FF-1A91F0F1A6D7}" srcOrd="6" destOrd="0" presId="urn:microsoft.com/office/officeart/2005/8/layout/venn1"/>
    <dgm:cxn modelId="{55983AB2-B57C-425E-A3E3-332BBCAC2938}" type="presParOf" srcId="{6CAB4043-7A48-48C9-AE11-922789B4EF8F}" destId="{CC5ADA5B-020B-4A2F-B683-F9CBEDBCF1C7}" srcOrd="7" destOrd="0" presId="urn:microsoft.com/office/officeart/2005/8/layout/venn1"/>
    <dgm:cxn modelId="{BD53F17E-FE25-430F-945E-1C8820EE53D4}" type="presParOf" srcId="{6CAB4043-7A48-48C9-AE11-922789B4EF8F}" destId="{3A1E9210-2952-46F2-8CAB-D7154AC2D348}" srcOrd="8" destOrd="0" presId="urn:microsoft.com/office/officeart/2005/8/layout/venn1"/>
    <dgm:cxn modelId="{8A58A81E-EA66-4B3F-9402-7206BEF5DA39}" type="presParOf" srcId="{6CAB4043-7A48-48C9-AE11-922789B4EF8F}" destId="{2AB07FFB-CCE4-40AE-B388-5541CF6D1933}" srcOrd="9" destOrd="0" presId="urn:microsoft.com/office/officeart/2005/8/layout/venn1"/>
    <dgm:cxn modelId="{051F1047-4182-4DA3-A743-378E60EA2B7D}" type="presParOf" srcId="{6CAB4043-7A48-48C9-AE11-922789B4EF8F}" destId="{91E56E84-CC8A-4D0E-A421-5EAF585159B6}" srcOrd="10" destOrd="0" presId="urn:microsoft.com/office/officeart/2005/8/layout/venn1"/>
    <dgm:cxn modelId="{D76253C6-C1BD-4ED2-9544-CB63909D3900}" type="presParOf" srcId="{6CAB4043-7A48-48C9-AE11-922789B4EF8F}" destId="{C129C379-ABD7-44C4-B371-E857903B4645}" srcOrd="11"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0_3" csCatId="mainScheme" phldr="1"/>
      <dgm:spPr/>
      <dgm:t>
        <a:bodyPr/>
        <a:lstStyle/>
        <a:p>
          <a:endParaRPr lang="fr-FR"/>
        </a:p>
      </dgm:t>
    </dgm:pt>
    <dgm:pt modelId="{070E1621-723A-46D1-9E8C-A0E4ED24690A}">
      <dgm:prSet/>
      <dgm:spPr/>
      <dgm:t>
        <a:bodyPr/>
        <a:lstStyle/>
        <a:p>
          <a:pPr rtl="0"/>
          <a:r>
            <a:rPr lang="fr-FR" b="1" baseline="0" dirty="0" smtClean="0"/>
            <a:t>Institutions de la République</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4FBA92EA-0DC3-4F42-A1C5-F75946ABE6BB}" srcId="{9C8F6268-8ADA-4FE8-A52A-82D6F88A7EFB}" destId="{070E1621-723A-46D1-9E8C-A0E4ED24690A}" srcOrd="0" destOrd="0" parTransId="{335CB10E-C7AA-44F7-905C-6325238FAE1A}" sibTransId="{B4A860FD-07BC-4E8D-886B-DD287C00E4FC}"/>
    <dgm:cxn modelId="{D47C177B-03D3-4783-A97E-A2508116CF76}" type="presOf" srcId="{070E1621-723A-46D1-9E8C-A0E4ED24690A}" destId="{66217500-D399-4E6B-ACC2-97E72E9B6B14}" srcOrd="0" destOrd="0" presId="urn:microsoft.com/office/officeart/2005/8/layout/vList2"/>
    <dgm:cxn modelId="{E6B5D852-B445-401A-AEE8-17A4D8F8F3A2}" type="presOf" srcId="{9C8F6268-8ADA-4FE8-A52A-82D6F88A7EFB}" destId="{609DD815-B6C8-46C7-AF4E-5F758F2A5AE6}" srcOrd="0" destOrd="0" presId="urn:microsoft.com/office/officeart/2005/8/layout/vList2"/>
    <dgm:cxn modelId="{5AD9C964-C3E8-4ECF-ADB4-465DEC002386}"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B6F7B753-DD62-40B2-A596-FB0408F98069}" type="presOf" srcId="{85C25E96-B25F-44CB-B5E9-311DA9EF7FA4}" destId="{1E05864A-382A-4E4E-B9CB-EADA033ADC68}" srcOrd="0" destOrd="0" presId="urn:microsoft.com/office/officeart/2005/8/layout/venn1"/>
    <dgm:cxn modelId="{69561C89-2610-482E-923B-428E093AEC39}" type="presOf" srcId="{E2DAAAF8-F7DE-43AC-AC03-9AD8B31C2CF5}" destId="{CCB921C2-A6DF-470C-AC6C-D94DC2FC4613}" srcOrd="0" destOrd="0" presId="urn:microsoft.com/office/officeart/2005/8/layout/venn1"/>
    <dgm:cxn modelId="{51632511-BB97-46CB-84B1-17A4A7E398AF}"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5" csCatId="colorful" phldr="1"/>
      <dgm:spPr/>
      <dgm:t>
        <a:bodyPr/>
        <a:lstStyle/>
        <a:p>
          <a:endParaRPr lang="fr-FR"/>
        </a:p>
      </dgm:t>
    </dgm:pt>
    <dgm:pt modelId="{048A53A3-9A05-41CC-B60C-B6A965C8D89E}">
      <dgm:prSet/>
      <dgm:spPr/>
      <dgm:t>
        <a:bodyPr/>
        <a:lstStyle/>
        <a:p>
          <a:pPr rtl="0"/>
          <a:r>
            <a:rPr lang="fr-FR" b="1" dirty="0" smtClean="0"/>
            <a:t>Prop. 2 (Art 6) </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sz="2300" dirty="0" smtClean="0"/>
            <a:t>le Président de la République ; </a:t>
          </a:r>
          <a:endParaRPr lang="fr-FR" sz="2300"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DBD178F1-9C60-4891-A885-0271A63B47BE}">
      <dgm:prSet/>
      <dgm:spPr/>
      <dgm:t>
        <a:bodyPr/>
        <a:lstStyle/>
        <a:p>
          <a:pPr rtl="0"/>
          <a:r>
            <a:rPr lang="fr-FR" sz="2300" dirty="0" smtClean="0"/>
            <a:t>l’Assemblée nationale ; </a:t>
          </a:r>
          <a:endParaRPr lang="fr-FR" sz="2300" dirty="0"/>
        </a:p>
      </dgm:t>
    </dgm:pt>
    <dgm:pt modelId="{2EFE9EF3-F0E4-4A89-A8E1-8B872E6F05A0}" type="parTrans" cxnId="{A2ED307D-2436-4CCD-89ED-C781B6B5586E}">
      <dgm:prSet/>
      <dgm:spPr/>
      <dgm:t>
        <a:bodyPr/>
        <a:lstStyle/>
        <a:p>
          <a:endParaRPr lang="fr-FR"/>
        </a:p>
      </dgm:t>
    </dgm:pt>
    <dgm:pt modelId="{63F13794-1CF1-45A5-876B-229D563DA3A3}" type="sibTrans" cxnId="{A2ED307D-2436-4CCD-89ED-C781B6B5586E}">
      <dgm:prSet/>
      <dgm:spPr/>
      <dgm:t>
        <a:bodyPr/>
        <a:lstStyle/>
        <a:p>
          <a:endParaRPr lang="fr-FR"/>
        </a:p>
      </dgm:t>
    </dgm:pt>
    <dgm:pt modelId="{5C4DC620-C138-4F03-A03A-5EBA1DF0C868}">
      <dgm:prSet/>
      <dgm:spPr/>
      <dgm:t>
        <a:bodyPr/>
        <a:lstStyle/>
        <a:p>
          <a:pPr rtl="0"/>
          <a:r>
            <a:rPr lang="fr-FR" sz="2300" dirty="0" smtClean="0"/>
            <a:t>le Gouvernement ; </a:t>
          </a:r>
          <a:endParaRPr lang="fr-FR" sz="2300" dirty="0"/>
        </a:p>
      </dgm:t>
    </dgm:pt>
    <dgm:pt modelId="{9F79FC87-17FB-4213-B5E0-F2E4F6991EBC}" type="parTrans" cxnId="{F871BCD1-9F1C-4ABD-BF3F-9C5D562D15A2}">
      <dgm:prSet/>
      <dgm:spPr/>
      <dgm:t>
        <a:bodyPr/>
        <a:lstStyle/>
        <a:p>
          <a:endParaRPr lang="fr-FR"/>
        </a:p>
      </dgm:t>
    </dgm:pt>
    <dgm:pt modelId="{D8275EE3-D538-4E91-BCCB-4C997A278419}" type="sibTrans" cxnId="{F871BCD1-9F1C-4ABD-BF3F-9C5D562D15A2}">
      <dgm:prSet/>
      <dgm:spPr/>
      <dgm:t>
        <a:bodyPr/>
        <a:lstStyle/>
        <a:p>
          <a:endParaRPr lang="fr-FR"/>
        </a:p>
      </dgm:t>
    </dgm:pt>
    <dgm:pt modelId="{C5DD17E1-DB54-49A3-8CF5-E73A43A4671F}">
      <dgm:prSet custT="1"/>
      <dgm:spPr/>
      <dgm:t>
        <a:bodyPr/>
        <a:lstStyle/>
        <a:p>
          <a:pPr rtl="0"/>
          <a:r>
            <a:rPr lang="fr-FR" sz="2200" b="0" dirty="0" smtClean="0">
              <a:solidFill>
                <a:schemeClr val="accent2">
                  <a:lumMod val="75000"/>
                </a:schemeClr>
              </a:solidFill>
              <a:latin typeface="Arial Black" panose="020B0A04020102020204" pitchFamily="34" charset="0"/>
            </a:rPr>
            <a:t>le Haut Conseil des collectivités territoriales ; </a:t>
          </a:r>
          <a:endParaRPr lang="fr-FR" sz="2200" b="0" dirty="0">
            <a:solidFill>
              <a:schemeClr val="accent2">
                <a:lumMod val="75000"/>
              </a:schemeClr>
            </a:solidFill>
            <a:latin typeface="Arial Black" panose="020B0A04020102020204" pitchFamily="34" charset="0"/>
          </a:endParaRPr>
        </a:p>
      </dgm:t>
    </dgm:pt>
    <dgm:pt modelId="{8AE40B19-EB31-499A-82C1-45592F0F3A52}" type="parTrans" cxnId="{E02E56D1-E180-47D3-BDAA-D85D9D000AEF}">
      <dgm:prSet/>
      <dgm:spPr/>
      <dgm:t>
        <a:bodyPr/>
        <a:lstStyle/>
        <a:p>
          <a:endParaRPr lang="fr-FR"/>
        </a:p>
      </dgm:t>
    </dgm:pt>
    <dgm:pt modelId="{0E39971C-06B7-4E00-8C96-B167F95C11B4}" type="sibTrans" cxnId="{E02E56D1-E180-47D3-BDAA-D85D9D000AEF}">
      <dgm:prSet/>
      <dgm:spPr/>
      <dgm:t>
        <a:bodyPr/>
        <a:lstStyle/>
        <a:p>
          <a:endParaRPr lang="fr-FR"/>
        </a:p>
      </dgm:t>
    </dgm:pt>
    <dgm:pt modelId="{47AD1E61-EEE6-40DD-8A56-0A3D90E21296}">
      <dgm:prSet/>
      <dgm:spPr/>
      <dgm:t>
        <a:bodyPr/>
        <a:lstStyle/>
        <a:p>
          <a:pPr rtl="0"/>
          <a:r>
            <a:rPr lang="fr-FR" sz="2300" dirty="0" smtClean="0"/>
            <a:t>le Conseil économique, social et environnemental ; </a:t>
          </a:r>
          <a:endParaRPr lang="fr-FR" sz="2300" dirty="0"/>
        </a:p>
      </dgm:t>
    </dgm:pt>
    <dgm:pt modelId="{B9337094-20BA-435C-9F41-723FC9356D43}" type="parTrans" cxnId="{76EDDCFD-B789-4228-A166-389805DE9088}">
      <dgm:prSet/>
      <dgm:spPr/>
      <dgm:t>
        <a:bodyPr/>
        <a:lstStyle/>
        <a:p>
          <a:endParaRPr lang="fr-FR"/>
        </a:p>
      </dgm:t>
    </dgm:pt>
    <dgm:pt modelId="{34933FC2-236D-4050-B087-D7F062CB839B}" type="sibTrans" cxnId="{76EDDCFD-B789-4228-A166-389805DE9088}">
      <dgm:prSet/>
      <dgm:spPr/>
      <dgm:t>
        <a:bodyPr/>
        <a:lstStyle/>
        <a:p>
          <a:endParaRPr lang="fr-FR"/>
        </a:p>
      </dgm:t>
    </dgm:pt>
    <dgm:pt modelId="{C06627B5-0E7F-416A-B7BC-DB33F1825D71}">
      <dgm:prSet/>
      <dgm:spPr/>
      <dgm:t>
        <a:bodyPr/>
        <a:lstStyle/>
        <a:p>
          <a:pPr rtl="0"/>
          <a:r>
            <a:rPr lang="fr-FR" sz="2300" dirty="0" smtClean="0"/>
            <a:t>le Conseil constitutionnel, la Cour suprême, la Cour des Comptes et les Cours et Tribunaux</a:t>
          </a:r>
          <a:endParaRPr lang="fr-FR" sz="2300" dirty="0"/>
        </a:p>
      </dgm:t>
    </dgm:pt>
    <dgm:pt modelId="{03CE1EF5-C2E5-4136-9E1E-364FB8F3459A}" type="parTrans" cxnId="{12E3222A-B502-4CE5-B9A9-BC6D23719DF9}">
      <dgm:prSet/>
      <dgm:spPr/>
      <dgm:t>
        <a:bodyPr/>
        <a:lstStyle/>
        <a:p>
          <a:endParaRPr lang="fr-FR"/>
        </a:p>
      </dgm:t>
    </dgm:pt>
    <dgm:pt modelId="{298C25E1-05D8-4301-AA26-B9520EC7A308}" type="sibTrans" cxnId="{12E3222A-B502-4CE5-B9A9-BC6D23719DF9}">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Y="-61103">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53CD3C8F-794B-49EE-8197-2303C2D3F016}" type="presOf" srcId="{C06627B5-0E7F-416A-B7BC-DB33F1825D71}" destId="{EC10B323-DC26-4ED3-A233-6B1E4DAB969A}" srcOrd="0" destOrd="5" presId="urn:microsoft.com/office/officeart/2005/8/layout/hList1"/>
    <dgm:cxn modelId="{12E3222A-B502-4CE5-B9A9-BC6D23719DF9}" srcId="{048A53A3-9A05-41CC-B60C-B6A965C8D89E}" destId="{C06627B5-0E7F-416A-B7BC-DB33F1825D71}" srcOrd="5" destOrd="0" parTransId="{03CE1EF5-C2E5-4136-9E1E-364FB8F3459A}" sibTransId="{298C25E1-05D8-4301-AA26-B9520EC7A308}"/>
    <dgm:cxn modelId="{83A290B4-F93A-4EC5-BD89-B28C179906E7}" type="presOf" srcId="{DBD178F1-9C60-4891-A885-0271A63B47BE}" destId="{EC10B323-DC26-4ED3-A233-6B1E4DAB969A}" srcOrd="0" destOrd="1" presId="urn:microsoft.com/office/officeart/2005/8/layout/hList1"/>
    <dgm:cxn modelId="{B0B6F644-1399-43E0-AF9C-F77B16D2033E}" type="presOf" srcId="{C5DD17E1-DB54-49A3-8CF5-E73A43A4671F}" destId="{EC10B323-DC26-4ED3-A233-6B1E4DAB969A}" srcOrd="0" destOrd="3" presId="urn:microsoft.com/office/officeart/2005/8/layout/hList1"/>
    <dgm:cxn modelId="{D00C249F-3A06-43B4-874F-E7C6ADFFB6C9}" type="presOf" srcId="{47AD1E61-EEE6-40DD-8A56-0A3D90E21296}" destId="{EC10B323-DC26-4ED3-A233-6B1E4DAB969A}" srcOrd="0" destOrd="4"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E02E56D1-E180-47D3-BDAA-D85D9D000AEF}" srcId="{048A53A3-9A05-41CC-B60C-B6A965C8D89E}" destId="{C5DD17E1-DB54-49A3-8CF5-E73A43A4671F}" srcOrd="3" destOrd="0" parTransId="{8AE40B19-EB31-499A-82C1-45592F0F3A52}" sibTransId="{0E39971C-06B7-4E00-8C96-B167F95C11B4}"/>
    <dgm:cxn modelId="{F871BCD1-9F1C-4ABD-BF3F-9C5D562D15A2}" srcId="{048A53A3-9A05-41CC-B60C-B6A965C8D89E}" destId="{5C4DC620-C138-4F03-A03A-5EBA1DF0C868}" srcOrd="2" destOrd="0" parTransId="{9F79FC87-17FB-4213-B5E0-F2E4F6991EBC}" sibTransId="{D8275EE3-D538-4E91-BCCB-4C997A278419}"/>
    <dgm:cxn modelId="{E2E03FCA-2ADF-4F92-9F94-D6CA9035C18D}" type="presOf" srcId="{048A53A3-9A05-41CC-B60C-B6A965C8D89E}" destId="{2F02A3DA-4428-4FFE-83D8-1876E40A108B}" srcOrd="0" destOrd="0" presId="urn:microsoft.com/office/officeart/2005/8/layout/hList1"/>
    <dgm:cxn modelId="{A2ED307D-2436-4CCD-89ED-C781B6B5586E}" srcId="{048A53A3-9A05-41CC-B60C-B6A965C8D89E}" destId="{DBD178F1-9C60-4891-A885-0271A63B47BE}" srcOrd="1" destOrd="0" parTransId="{2EFE9EF3-F0E4-4A89-A8E1-8B872E6F05A0}" sibTransId="{63F13794-1CF1-45A5-876B-229D563DA3A3}"/>
    <dgm:cxn modelId="{8A6E12FD-F720-487F-8C5F-EDE14EF60B56}" type="presOf" srcId="{5C4DC620-C138-4F03-A03A-5EBA1DF0C868}" destId="{EC10B323-DC26-4ED3-A233-6B1E4DAB969A}" srcOrd="0" destOrd="2" presId="urn:microsoft.com/office/officeart/2005/8/layout/hList1"/>
    <dgm:cxn modelId="{81B47711-3AA9-416B-B7EE-A3E49558A124}" type="presOf" srcId="{54E5BA5E-47E7-4376-8025-2389149B1CA5}" destId="{825B408B-2B16-4A5E-8B84-D456086F2A4C}" srcOrd="0" destOrd="0" presId="urn:microsoft.com/office/officeart/2005/8/layout/hList1"/>
    <dgm:cxn modelId="{76EDDCFD-B789-4228-A166-389805DE9088}" srcId="{048A53A3-9A05-41CC-B60C-B6A965C8D89E}" destId="{47AD1E61-EEE6-40DD-8A56-0A3D90E21296}" srcOrd="4" destOrd="0" parTransId="{B9337094-20BA-435C-9F41-723FC9356D43}" sibTransId="{34933FC2-236D-4050-B087-D7F062CB839B}"/>
    <dgm:cxn modelId="{CE7A35DF-4E39-4A89-BD66-AE97465824AE}" type="presOf" srcId="{32AE7808-E6C2-4F01-9368-24C5B3F323C3}" destId="{EC10B323-DC26-4ED3-A233-6B1E4DAB969A}" srcOrd="0" destOrd="0"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A90230AB-CB3B-449A-9558-972D9004221A}" type="presParOf" srcId="{825B408B-2B16-4A5E-8B84-D456086F2A4C}" destId="{B096F7EB-0A29-4C4B-8533-D8B13D4F2759}" srcOrd="0" destOrd="0" presId="urn:microsoft.com/office/officeart/2005/8/layout/hList1"/>
    <dgm:cxn modelId="{4B48EEAB-1BA4-4CFB-ADD5-8238E874418F}" type="presParOf" srcId="{B096F7EB-0A29-4C4B-8533-D8B13D4F2759}" destId="{2F02A3DA-4428-4FFE-83D8-1876E40A108B}" srcOrd="0" destOrd="0" presId="urn:microsoft.com/office/officeart/2005/8/layout/hList1"/>
    <dgm:cxn modelId="{BF892000-DD6D-4048-B9F2-C85FFE2AB3F5}"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dgm:spPr/>
      <dgm:t>
        <a:bodyPr/>
        <a:lstStyle/>
        <a:p>
          <a:endParaRPr lang="fr-FR"/>
        </a:p>
      </dgm:t>
    </dgm:pt>
    <dgm:pt modelId="{F73743C1-A2E6-43DD-A0DD-664B4C844856}">
      <dgm:prSet/>
      <dgm:spPr/>
      <dgm:t>
        <a:bodyPr/>
        <a:lstStyle/>
        <a:p>
          <a:pPr rtl="0"/>
          <a:r>
            <a:rPr lang="fr-FR" b="1" dirty="0" smtClean="0"/>
            <a:t>CNRI: Art. 5 </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EB1F7E21-8EBD-4B39-9FC2-364B2401347B}">
      <dgm:prSet/>
      <dgm:spPr/>
      <dgm:t>
        <a:bodyPr/>
        <a:lstStyle/>
        <a:p>
          <a:pPr rtl="0"/>
          <a:r>
            <a:rPr lang="fr-FR" dirty="0" smtClean="0"/>
            <a:t>L’organisation et le fonctionnement de l’État reposent sur </a:t>
          </a:r>
          <a:r>
            <a:rPr lang="fr-FR" b="1" baseline="0" dirty="0" smtClean="0">
              <a:solidFill>
                <a:srgbClr val="FF0000"/>
              </a:solidFill>
              <a:latin typeface="Arial" panose="020B0604020202020204" pitchFamily="34" charset="0"/>
            </a:rPr>
            <a:t>la séparation et l’équilibre</a:t>
          </a:r>
          <a:r>
            <a:rPr lang="fr-FR" dirty="0" smtClean="0"/>
            <a:t> des Pouvoirs exécutif, législatif et judiciaire.</a:t>
          </a:r>
          <a:endParaRPr lang="fr-FR" dirty="0"/>
        </a:p>
      </dgm:t>
    </dgm:pt>
    <dgm:pt modelId="{DFC19190-8CED-4DF0-85AF-718921C29B67}" type="parTrans" cxnId="{9C2D1380-D2A4-486E-B79E-2C418994D03D}">
      <dgm:prSet/>
      <dgm:spPr/>
      <dgm:t>
        <a:bodyPr/>
        <a:lstStyle/>
        <a:p>
          <a:endParaRPr lang="fr-FR"/>
        </a:p>
      </dgm:t>
    </dgm:pt>
    <dgm:pt modelId="{4E7A8BA3-F345-42E3-B953-2662F08BE482}" type="sibTrans" cxnId="{9C2D1380-D2A4-486E-B79E-2C418994D03D}">
      <dgm:prSet/>
      <dgm:spPr/>
      <dgm:t>
        <a:bodyPr/>
        <a:lstStyle/>
        <a:p>
          <a:endParaRPr lang="fr-FR"/>
        </a:p>
      </dgm:t>
    </dgm:pt>
    <dgm:pt modelId="{C02307F8-82CD-4220-A564-C28C6ABD7666}">
      <dgm:prSet/>
      <dgm:spPr/>
      <dgm:t>
        <a:bodyPr/>
        <a:lstStyle/>
        <a:p>
          <a:pPr rtl="0"/>
          <a:r>
            <a:rPr lang="fr-FR" dirty="0" smtClean="0"/>
            <a:t>Les Institutions de la République sont le Président de la République, l'Assemblée nationale, le Gouvernement,  la Cour Constitutionnelle, le Conseil d'Etat, la Cour de Cassation, la Cour des Comptes et les Cours et Tribunaux</a:t>
          </a:r>
          <a:endParaRPr lang="fr-FR" dirty="0"/>
        </a:p>
      </dgm:t>
    </dgm:pt>
    <dgm:pt modelId="{7192ABFA-4F4C-4F90-BA33-AFD492D1966A}" type="parTrans" cxnId="{61FFB2FF-C165-46D2-B2AB-F21A72405838}">
      <dgm:prSet/>
      <dgm:spPr/>
      <dgm:t>
        <a:bodyPr/>
        <a:lstStyle/>
        <a:p>
          <a:endParaRPr lang="fr-FR"/>
        </a:p>
      </dgm:t>
    </dgm:pt>
    <dgm:pt modelId="{0B2CEC16-C93A-43AB-9FE3-56CC2AA2F99F}" type="sibTrans" cxnId="{61FFB2FF-C165-46D2-B2AB-F21A72405838}">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dgm:presLayoutVars>
          <dgm:bulletEnabled val="1"/>
        </dgm:presLayoutVars>
      </dgm:prSet>
      <dgm:spPr/>
      <dgm:t>
        <a:bodyPr/>
        <a:lstStyle/>
        <a:p>
          <a:endParaRPr lang="fr-FR"/>
        </a:p>
      </dgm:t>
    </dgm:pt>
  </dgm:ptLst>
  <dgm:cxnLst>
    <dgm:cxn modelId="{0995051E-0C2C-47C7-B261-8CD75F0E0D50}" type="presOf" srcId="{D997D55D-1E8A-43E8-9430-04AB0732F5EB}" destId="{26EA1488-A2AD-4F0C-8983-20AABBFCE000}" srcOrd="0" destOrd="0" presId="urn:microsoft.com/office/officeart/2005/8/layout/hList1"/>
    <dgm:cxn modelId="{3445F27C-BCC4-405B-8D42-80DD92520827}" type="presOf" srcId="{C02307F8-82CD-4220-A564-C28C6ABD7666}" destId="{F51C355D-F3D5-4E83-98BE-B2B8A479F0C0}" srcOrd="0" destOrd="1" presId="urn:microsoft.com/office/officeart/2005/8/layout/hList1"/>
    <dgm:cxn modelId="{9C2D1380-D2A4-486E-B79E-2C418994D03D}" srcId="{F73743C1-A2E6-43DD-A0DD-664B4C844856}" destId="{EB1F7E21-8EBD-4B39-9FC2-364B2401347B}" srcOrd="0" destOrd="0" parTransId="{DFC19190-8CED-4DF0-85AF-718921C29B67}" sibTransId="{4E7A8BA3-F345-42E3-B953-2662F08BE482}"/>
    <dgm:cxn modelId="{AFDC8F9F-C98B-4B91-8BB6-5F5A53FF4079}" type="presOf" srcId="{F73743C1-A2E6-43DD-A0DD-664B4C844856}" destId="{5FF9B24F-C5ED-4B36-B9B3-DA3395D86D77}" srcOrd="0" destOrd="0" presId="urn:microsoft.com/office/officeart/2005/8/layout/hList1"/>
    <dgm:cxn modelId="{5626B2E5-2C39-47AE-927D-5CA30E5667AB}" type="presOf" srcId="{EB1F7E21-8EBD-4B39-9FC2-364B2401347B}" destId="{F51C355D-F3D5-4E83-98BE-B2B8A479F0C0}" srcOrd="0" destOrd="0"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61FFB2FF-C165-46D2-B2AB-F21A72405838}" srcId="{F73743C1-A2E6-43DD-A0DD-664B4C844856}" destId="{C02307F8-82CD-4220-A564-C28C6ABD7666}" srcOrd="1" destOrd="0" parTransId="{7192ABFA-4F4C-4F90-BA33-AFD492D1966A}" sibTransId="{0B2CEC16-C93A-43AB-9FE3-56CC2AA2F99F}"/>
    <dgm:cxn modelId="{023E9F11-A70C-421C-8970-8A1C717DE49F}" type="presParOf" srcId="{26EA1488-A2AD-4F0C-8983-20AABBFCE000}" destId="{898033F0-55D5-4CF2-B510-C0FEAE36BACC}" srcOrd="0" destOrd="0" presId="urn:microsoft.com/office/officeart/2005/8/layout/hList1"/>
    <dgm:cxn modelId="{F1D27333-C90F-48F1-B351-22CBACC1AF42}" type="presParOf" srcId="{898033F0-55D5-4CF2-B510-C0FEAE36BACC}" destId="{5FF9B24F-C5ED-4B36-B9B3-DA3395D86D77}" srcOrd="0" destOrd="0" presId="urn:microsoft.com/office/officeart/2005/8/layout/hList1"/>
    <dgm:cxn modelId="{8120E896-6CE1-440D-83EE-BAF27BA1BE0A}"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47233724-BA8E-4599-A94C-B332BCA304DA}" type="presOf" srcId="{85C25E96-B25F-44CB-B5E9-311DA9EF7FA4}" destId="{1E05864A-382A-4E4E-B9CB-EADA033ADC68}" srcOrd="0" destOrd="0" presId="urn:microsoft.com/office/officeart/2005/8/layout/venn1"/>
    <dgm:cxn modelId="{8379BD2E-3001-4A8F-A77A-A962978D4F8C}" type="presOf" srcId="{E2DAAAF8-F7DE-43AC-AC03-9AD8B31C2CF5}" destId="{CCB921C2-A6DF-470C-AC6C-D94DC2FC4613}" srcOrd="0" destOrd="0" presId="urn:microsoft.com/office/officeart/2005/8/layout/venn1"/>
    <dgm:cxn modelId="{FCBE785B-3431-4568-884D-2C254A5B67D5}"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b="1" dirty="0" smtClean="0"/>
            <a:t>PR </a:t>
          </a:r>
          <a:r>
            <a:rPr lang="fr-FR" b="0" dirty="0" smtClean="0"/>
            <a:t>: </a:t>
          </a:r>
          <a:r>
            <a:rPr lang="fr-FR" dirty="0" smtClean="0"/>
            <a:t>Conseil Eco et Social est institution de même que Haut Conseil des Collectivités territoriales</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B206F3A-EF7A-4F23-9D1A-F98F211A8BBC}">
      <dgm:prSet/>
      <dgm:spPr/>
      <dgm:t>
        <a:bodyPr/>
        <a:lstStyle/>
        <a:p>
          <a:pPr rtl="0"/>
          <a:r>
            <a:rPr lang="fr-FR" dirty="0" smtClean="0"/>
            <a:t>Le PR </a:t>
          </a:r>
          <a:r>
            <a:rPr lang="fr-FR" b="1" dirty="0" smtClean="0"/>
            <a:t>omet</a:t>
          </a:r>
          <a:r>
            <a:rPr lang="fr-FR" dirty="0" smtClean="0"/>
            <a:t> : principe de séparation et équilibre des pouvoirs exécutif, législatif et judiciaire</a:t>
          </a:r>
          <a:endParaRPr lang="fr-FR" dirty="0"/>
        </a:p>
      </dgm:t>
    </dgm:pt>
    <dgm:pt modelId="{4AA45DC4-301D-401B-8552-F3E74FE206E7}" type="parTrans" cxnId="{17CCED60-8B72-40C3-8388-9FFAEE7EC7E6}">
      <dgm:prSet/>
      <dgm:spPr/>
      <dgm:t>
        <a:bodyPr/>
        <a:lstStyle/>
        <a:p>
          <a:endParaRPr lang="fr-FR"/>
        </a:p>
      </dgm:t>
    </dgm:pt>
    <dgm:pt modelId="{8874877C-8DED-4581-BC9C-8441DB84EE67}" type="sibTrans" cxnId="{17CCED60-8B72-40C3-8388-9FFAEE7EC7E6}">
      <dgm:prSet/>
      <dgm:spPr/>
      <dgm:t>
        <a:bodyPr/>
        <a:lstStyle/>
        <a:p>
          <a:endParaRPr lang="fr-FR"/>
        </a:p>
      </dgm:t>
    </dgm:pt>
    <dgm:pt modelId="{59C64FC8-B630-4401-A248-C6EFCB241780}">
      <dgm:prSet/>
      <dgm:spPr/>
      <dgm:t>
        <a:bodyPr/>
        <a:lstStyle/>
        <a:p>
          <a:pPr rtl="0"/>
          <a:r>
            <a:rPr lang="fr-FR" dirty="0" smtClean="0"/>
            <a:t>CNRI : Cour au lieu de Conseil</a:t>
          </a:r>
          <a:endParaRPr lang="fr-FR" dirty="0"/>
        </a:p>
      </dgm:t>
    </dgm:pt>
    <dgm:pt modelId="{515F01F9-8920-4182-8A63-F71F57A5CB0E}" type="parTrans" cxnId="{BA8DE661-33C6-4BD4-94D6-C99558942773}">
      <dgm:prSet/>
      <dgm:spPr/>
      <dgm:t>
        <a:bodyPr/>
        <a:lstStyle/>
        <a:p>
          <a:endParaRPr lang="fr-FR"/>
        </a:p>
      </dgm:t>
    </dgm:pt>
    <dgm:pt modelId="{8CF26DD1-152E-4737-8059-FCD9CDBECAE1}" type="sibTrans" cxnId="{BA8DE661-33C6-4BD4-94D6-C99558942773}">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dirty="0" smtClean="0"/>
            <a:t>L’énoncé des principes de séparation et équilibre des pouvoirs exécutif, législatif et judiciaire est absent dans les propositions du PR.</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1B8B56DB-49AD-4713-A20B-927473D095F9}" type="presOf" srcId="{FF4C71DB-C748-4206-BA7E-5EECABFE3B11}" destId="{07A32B9A-09F9-4644-91A4-5C3588E3C2F9}" srcOrd="0" destOrd="0" presId="urn:microsoft.com/office/officeart/2005/8/layout/list1"/>
    <dgm:cxn modelId="{DE87BCED-BFFA-4D2F-95B3-80FDB9362F5E}" type="presOf" srcId="{72DBEECD-87F8-4A77-92DB-3550E7AC4979}" destId="{26ED52EA-8E31-4279-A89A-3C82489FC2D7}" srcOrd="0" destOrd="0" presId="urn:microsoft.com/office/officeart/2005/8/layout/list1"/>
    <dgm:cxn modelId="{BA8DE661-33C6-4BD4-94D6-C99558942773}" srcId="{72DBEECD-87F8-4A77-92DB-3550E7AC4979}" destId="{59C64FC8-B630-4401-A248-C6EFCB241780}" srcOrd="2" destOrd="0" parTransId="{515F01F9-8920-4182-8A63-F71F57A5CB0E}" sibTransId="{8CF26DD1-152E-4737-8059-FCD9CDBECAE1}"/>
    <dgm:cxn modelId="{34E6767C-737C-481E-9FBE-D48BB4CB1F3E}" type="presOf" srcId="{E5A01372-0E0F-45D0-BFBD-55EDE021A931}" destId="{FB5E7878-5CD1-4720-BE22-5A16FFA7821D}" srcOrd="0" destOrd="0" presId="urn:microsoft.com/office/officeart/2005/8/layout/list1"/>
    <dgm:cxn modelId="{E0CA7009-D7FA-4D69-96FE-3106B7ED15A6}" type="presOf" srcId="{10E7FE4E-51A9-4DC6-8CAF-5D52FF4DF238}" destId="{2A9FD49D-A9AA-44B5-A0DD-AD6CA90CD6CF}"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8DCA9C00-907A-4C98-8D15-8CDCCF29E31A}" type="presOf" srcId="{FB206F3A-EF7A-4F23-9D1A-F98F211A8BBC}" destId="{FB5E7878-5CD1-4720-BE22-5A16FFA7821D}" srcOrd="0" destOrd="1" presId="urn:microsoft.com/office/officeart/2005/8/layout/list1"/>
    <dgm:cxn modelId="{6EEAE84E-3645-4A03-B638-EFE3B0475C55}" type="presOf" srcId="{FF4C71DB-C748-4206-BA7E-5EECABFE3B11}" destId="{FFD23470-29D0-4219-B8ED-1F07D62494BB}" srcOrd="1" destOrd="0" presId="urn:microsoft.com/office/officeart/2005/8/layout/list1"/>
    <dgm:cxn modelId="{B678FC79-C9D1-4D90-949A-8A323D852FEC}" type="presOf" srcId="{59C64FC8-B630-4401-A248-C6EFCB241780}" destId="{FB5E7878-5CD1-4720-BE22-5A16FFA7821D}" srcOrd="0" destOrd="2" presId="urn:microsoft.com/office/officeart/2005/8/layout/list1"/>
    <dgm:cxn modelId="{AD70C841-EE53-4CD2-8BD2-C09FA576B12A}" type="presOf" srcId="{72DBEECD-87F8-4A77-92DB-3550E7AC4979}" destId="{3924C1CD-FDAD-4657-AA13-AF157CA23E0F}" srcOrd="1" destOrd="0" presId="urn:microsoft.com/office/officeart/2005/8/layout/list1"/>
    <dgm:cxn modelId="{C7A64205-71AE-4F00-8971-71D2326E6099}" srcId="{72DBEECD-87F8-4A77-92DB-3550E7AC4979}" destId="{E5A01372-0E0F-45D0-BFBD-55EDE021A931}" srcOrd="0" destOrd="0" parTransId="{2D6BF971-F921-4AD6-8DF2-BFD78E8C899D}" sibTransId="{90CF955D-AE81-4F3D-A6F8-7D5AB816AFEC}"/>
    <dgm:cxn modelId="{E948FB28-A9CE-4E84-BF90-62773580B031}" srcId="{10E7FE4E-51A9-4DC6-8CAF-5D52FF4DF238}" destId="{72DBEECD-87F8-4A77-92DB-3550E7AC4979}" srcOrd="0" destOrd="0" parTransId="{63EDD9FA-BAE6-443B-B3DC-60E344D3B27D}" sibTransId="{940C8AA9-3679-4E1B-B2FA-28C34AC3E568}"/>
    <dgm:cxn modelId="{A6532F81-654C-4535-A96E-7A207D1D639B}" type="presOf" srcId="{F9826A7F-8C08-4F2E-95A7-72A37CA7459A}" destId="{2CE7FCA5-D687-4F57-A4C0-A199FB36ADD0}" srcOrd="0" destOrd="0"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17CCED60-8B72-40C3-8388-9FFAEE7EC7E6}" srcId="{72DBEECD-87F8-4A77-92DB-3550E7AC4979}" destId="{FB206F3A-EF7A-4F23-9D1A-F98F211A8BBC}" srcOrd="1" destOrd="0" parTransId="{4AA45DC4-301D-401B-8552-F3E74FE206E7}" sibTransId="{8874877C-8DED-4581-BC9C-8441DB84EE67}"/>
    <dgm:cxn modelId="{92552641-5AF8-493E-AAFF-DF31475AE71D}" type="presParOf" srcId="{2A9FD49D-A9AA-44B5-A0DD-AD6CA90CD6CF}" destId="{42AD3669-A5EA-499C-9233-2EFFEA2A748C}" srcOrd="0" destOrd="0" presId="urn:microsoft.com/office/officeart/2005/8/layout/list1"/>
    <dgm:cxn modelId="{77B41680-A2C5-486F-8A32-03E607A4CAC3}" type="presParOf" srcId="{42AD3669-A5EA-499C-9233-2EFFEA2A748C}" destId="{26ED52EA-8E31-4279-A89A-3C82489FC2D7}" srcOrd="0" destOrd="0" presId="urn:microsoft.com/office/officeart/2005/8/layout/list1"/>
    <dgm:cxn modelId="{A216619C-5617-41AD-A9A2-6621DEB5E1E9}" type="presParOf" srcId="{42AD3669-A5EA-499C-9233-2EFFEA2A748C}" destId="{3924C1CD-FDAD-4657-AA13-AF157CA23E0F}" srcOrd="1" destOrd="0" presId="urn:microsoft.com/office/officeart/2005/8/layout/list1"/>
    <dgm:cxn modelId="{E53E5CFB-B374-49A8-B31E-145E9BDD3E13}" type="presParOf" srcId="{2A9FD49D-A9AA-44B5-A0DD-AD6CA90CD6CF}" destId="{7C7CADCB-E7B5-4292-8B17-9C8C9A08ABBD}" srcOrd="1" destOrd="0" presId="urn:microsoft.com/office/officeart/2005/8/layout/list1"/>
    <dgm:cxn modelId="{E9AE76EA-38BE-4DFE-915C-D57058B1BEB3}" type="presParOf" srcId="{2A9FD49D-A9AA-44B5-A0DD-AD6CA90CD6CF}" destId="{FB5E7878-5CD1-4720-BE22-5A16FFA7821D}" srcOrd="2" destOrd="0" presId="urn:microsoft.com/office/officeart/2005/8/layout/list1"/>
    <dgm:cxn modelId="{3F936C66-9018-4F96-9D17-5DB14F6CEB60}" type="presParOf" srcId="{2A9FD49D-A9AA-44B5-A0DD-AD6CA90CD6CF}" destId="{FD260A2C-3B79-4D82-96A2-DDEB5D7F05CC}" srcOrd="3" destOrd="0" presId="urn:microsoft.com/office/officeart/2005/8/layout/list1"/>
    <dgm:cxn modelId="{A376BC0E-2D80-412F-85AB-1D7BF49B15ED}" type="presParOf" srcId="{2A9FD49D-A9AA-44B5-A0DD-AD6CA90CD6CF}" destId="{75E3BD5E-04C0-4F54-9737-8C28FF79444A}" srcOrd="4" destOrd="0" presId="urn:microsoft.com/office/officeart/2005/8/layout/list1"/>
    <dgm:cxn modelId="{F0E1D1EB-31D2-4829-923B-4AF62D4130FC}" type="presParOf" srcId="{75E3BD5E-04C0-4F54-9737-8C28FF79444A}" destId="{07A32B9A-09F9-4644-91A4-5C3588E3C2F9}" srcOrd="0" destOrd="0" presId="urn:microsoft.com/office/officeart/2005/8/layout/list1"/>
    <dgm:cxn modelId="{96F83BD7-D7BE-4446-9217-3F90D1139BAC}" type="presParOf" srcId="{75E3BD5E-04C0-4F54-9737-8C28FF79444A}" destId="{FFD23470-29D0-4219-B8ED-1F07D62494BB}" srcOrd="1" destOrd="0" presId="urn:microsoft.com/office/officeart/2005/8/layout/list1"/>
    <dgm:cxn modelId="{00122AE5-D2C5-417E-AF40-538BF5D650C9}" type="presParOf" srcId="{2A9FD49D-A9AA-44B5-A0DD-AD6CA90CD6CF}" destId="{BA540D9C-007B-4962-81CF-A4CA2267B467}" srcOrd="5" destOrd="0" presId="urn:microsoft.com/office/officeart/2005/8/layout/list1"/>
    <dgm:cxn modelId="{5B4E0D1E-5D73-48D5-AD83-4F3B7E8DFB6E}"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colorful5" csCatId="colorful" phldr="1"/>
      <dgm:spPr/>
      <dgm:t>
        <a:bodyPr/>
        <a:lstStyle/>
        <a:p>
          <a:endParaRPr lang="fr-FR"/>
        </a:p>
      </dgm:t>
    </dgm:pt>
    <dgm:pt modelId="{070E1621-723A-46D1-9E8C-A0E4ED24690A}">
      <dgm:prSet/>
      <dgm:spPr/>
      <dgm:t>
        <a:bodyPr/>
        <a:lstStyle/>
        <a:p>
          <a:pPr rtl="0"/>
          <a:r>
            <a:rPr lang="fr-FR" b="1" baseline="0" dirty="0" smtClean="0"/>
            <a:t>Vice-Président</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CB682AC7-A3A4-4A02-B8F2-28FD114607B2}" type="presOf" srcId="{070E1621-723A-46D1-9E8C-A0E4ED24690A}" destId="{66217500-D399-4E6B-ACC2-97E72E9B6B14}" srcOrd="0" destOrd="0" presId="urn:microsoft.com/office/officeart/2005/8/layout/vList2"/>
    <dgm:cxn modelId="{C0F47B91-8392-4DC1-8E28-FC4DBAE111F2}" type="presOf" srcId="{9C8F6268-8ADA-4FE8-A52A-82D6F88A7EFB}" destId="{609DD815-B6C8-46C7-AF4E-5F758F2A5AE6}"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E380F135-7543-4CDA-A1F3-846DEF95389A}"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DB24D869-0027-45D5-B393-3CC42F2D0FD1}" type="presOf" srcId="{85C25E96-B25F-44CB-B5E9-311DA9EF7FA4}" destId="{1E05864A-382A-4E4E-B9CB-EADA033ADC68}" srcOrd="0" destOrd="0" presId="urn:microsoft.com/office/officeart/2005/8/layout/venn1"/>
    <dgm:cxn modelId="{33296908-14D0-4FFB-BC0F-20A5ABBA0B9E}" type="presOf" srcId="{E2DAAAF8-F7DE-43AC-AC03-9AD8B31C2CF5}" destId="{CCB921C2-A6DF-470C-AC6C-D94DC2FC4613}" srcOrd="0" destOrd="0" presId="urn:microsoft.com/office/officeart/2005/8/layout/venn1"/>
    <dgm:cxn modelId="{4DBE76DC-8D30-4074-8CD2-3AB956818043}"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C5E9CED2-2CBB-46CC-BEB9-0D6DA6E11040}" type="doc">
      <dgm:prSet loTypeId="urn:microsoft.com/office/officeart/2005/8/layout/vList5" loCatId="list" qsTypeId="urn:microsoft.com/office/officeart/2005/8/quickstyle/3d6" qsCatId="3D" csTypeId="urn:microsoft.com/office/officeart/2005/8/colors/colorful5" csCatId="colorful" phldr="1"/>
      <dgm:spPr/>
      <dgm:t>
        <a:bodyPr/>
        <a:lstStyle/>
        <a:p>
          <a:endParaRPr lang="fr-FR"/>
        </a:p>
      </dgm:t>
    </dgm:pt>
    <dgm:pt modelId="{C0011DBA-5ECE-4E7F-BF18-12626A031E23}">
      <dgm:prSet custT="1"/>
      <dgm:spPr/>
      <dgm:t>
        <a:bodyPr/>
        <a:lstStyle/>
        <a:p>
          <a:pPr rtl="0"/>
          <a:r>
            <a:rPr lang="fr-FR" sz="2800" dirty="0" smtClean="0"/>
            <a:t>Prop 5 (Art 26)</a:t>
          </a:r>
          <a:endParaRPr lang="fr-FR" sz="2800" dirty="0"/>
        </a:p>
      </dgm:t>
    </dgm:pt>
    <dgm:pt modelId="{9AED822F-702B-4A9D-B5AE-0D14DB7721B2}" type="parTrans" cxnId="{1B36B123-92AB-46C4-B304-B89E8014347A}">
      <dgm:prSet/>
      <dgm:spPr/>
      <dgm:t>
        <a:bodyPr/>
        <a:lstStyle/>
        <a:p>
          <a:endParaRPr lang="fr-FR" sz="2800"/>
        </a:p>
      </dgm:t>
    </dgm:pt>
    <dgm:pt modelId="{E30C7CB0-090D-4A36-8CD3-B2586034DDE8}" type="sibTrans" cxnId="{1B36B123-92AB-46C4-B304-B89E8014347A}">
      <dgm:prSet/>
      <dgm:spPr/>
      <dgm:t>
        <a:bodyPr/>
        <a:lstStyle/>
        <a:p>
          <a:endParaRPr lang="fr-FR" sz="2800"/>
        </a:p>
      </dgm:t>
    </dgm:pt>
    <dgm:pt modelId="{CD87C6AC-D3AC-4891-A9B6-86BE4300E318}">
      <dgm:prSet custT="1"/>
      <dgm:spPr/>
      <dgm:t>
        <a:bodyPr/>
        <a:lstStyle/>
        <a:p>
          <a:pPr rtl="0"/>
          <a:r>
            <a:rPr lang="fr-FR" sz="2800" dirty="0" smtClean="0"/>
            <a:t>Elimine l’article</a:t>
          </a:r>
          <a:endParaRPr lang="fr-FR" sz="2800" dirty="0"/>
        </a:p>
      </dgm:t>
    </dgm:pt>
    <dgm:pt modelId="{AC38612C-8EE5-43F4-B87F-99E06497D1CA}" type="parTrans" cxnId="{690B28FF-4E70-44CE-A931-6F41B6654594}">
      <dgm:prSet/>
      <dgm:spPr/>
      <dgm:t>
        <a:bodyPr/>
        <a:lstStyle/>
        <a:p>
          <a:endParaRPr lang="fr-FR" sz="2800"/>
        </a:p>
      </dgm:t>
    </dgm:pt>
    <dgm:pt modelId="{4723615D-0BD5-4255-AD81-88F6BB63BD6A}" type="sibTrans" cxnId="{690B28FF-4E70-44CE-A931-6F41B6654594}">
      <dgm:prSet/>
      <dgm:spPr/>
      <dgm:t>
        <a:bodyPr/>
        <a:lstStyle/>
        <a:p>
          <a:endParaRPr lang="fr-FR" sz="2800"/>
        </a:p>
      </dgm:t>
    </dgm:pt>
    <dgm:pt modelId="{ED452695-6422-48EE-A50B-857FC4FDAC92}">
      <dgm:prSet custT="1"/>
      <dgm:spPr/>
      <dgm:t>
        <a:bodyPr/>
        <a:lstStyle/>
        <a:p>
          <a:pPr rtl="0"/>
          <a:r>
            <a:rPr lang="fr-FR" sz="2800" b="1" dirty="0" smtClean="0"/>
            <a:t>CNRI </a:t>
          </a:r>
          <a:endParaRPr lang="fr-FR" sz="2800" dirty="0"/>
        </a:p>
      </dgm:t>
    </dgm:pt>
    <dgm:pt modelId="{FC4D777C-FABB-4E4E-A729-D4ED39B6970F}" type="parTrans" cxnId="{CE281C8A-1420-40FB-B9E5-EC8686B0187B}">
      <dgm:prSet/>
      <dgm:spPr/>
      <dgm:t>
        <a:bodyPr/>
        <a:lstStyle/>
        <a:p>
          <a:endParaRPr lang="fr-FR" sz="2800"/>
        </a:p>
      </dgm:t>
    </dgm:pt>
    <dgm:pt modelId="{03B9C3B7-CC4A-4F51-9216-1F4FD113DC04}" type="sibTrans" cxnId="{CE281C8A-1420-40FB-B9E5-EC8686B0187B}">
      <dgm:prSet/>
      <dgm:spPr/>
      <dgm:t>
        <a:bodyPr/>
        <a:lstStyle/>
        <a:p>
          <a:endParaRPr lang="fr-FR" sz="2800"/>
        </a:p>
      </dgm:t>
    </dgm:pt>
    <dgm:pt modelId="{C1F7C5FE-1683-4F97-AF3F-91629A1DAA89}">
      <dgm:prSet custT="1"/>
      <dgm:spPr/>
      <dgm:t>
        <a:bodyPr/>
        <a:lstStyle/>
        <a:p>
          <a:pPr rtl="0"/>
          <a:r>
            <a:rPr lang="fr-FR" sz="2800" dirty="0" smtClean="0"/>
            <a:t>N’a pas retenu de reconduire cet article</a:t>
          </a:r>
          <a:endParaRPr lang="fr-FR" sz="2800" dirty="0"/>
        </a:p>
      </dgm:t>
    </dgm:pt>
    <dgm:pt modelId="{8C781969-1B0B-44AB-8BBE-499CD83EB347}" type="parTrans" cxnId="{82080427-6B52-46CB-B0AC-A32D5E703F33}">
      <dgm:prSet/>
      <dgm:spPr/>
      <dgm:t>
        <a:bodyPr/>
        <a:lstStyle/>
        <a:p>
          <a:endParaRPr lang="fr-FR" sz="2800"/>
        </a:p>
      </dgm:t>
    </dgm:pt>
    <dgm:pt modelId="{1A579551-07D4-49C2-9C09-BD5D6D48E907}" type="sibTrans" cxnId="{82080427-6B52-46CB-B0AC-A32D5E703F33}">
      <dgm:prSet/>
      <dgm:spPr/>
      <dgm:t>
        <a:bodyPr/>
        <a:lstStyle/>
        <a:p>
          <a:endParaRPr lang="fr-FR" sz="2800"/>
        </a:p>
      </dgm:t>
    </dgm:pt>
    <dgm:pt modelId="{9FDE86B6-B8D5-452C-8C19-0CAFBC3EF710}" type="pres">
      <dgm:prSet presAssocID="{C5E9CED2-2CBB-46CC-BEB9-0D6DA6E11040}" presName="Name0" presStyleCnt="0">
        <dgm:presLayoutVars>
          <dgm:dir/>
          <dgm:animLvl val="lvl"/>
          <dgm:resizeHandles val="exact"/>
        </dgm:presLayoutVars>
      </dgm:prSet>
      <dgm:spPr/>
      <dgm:t>
        <a:bodyPr/>
        <a:lstStyle/>
        <a:p>
          <a:endParaRPr lang="fr-FR"/>
        </a:p>
      </dgm:t>
    </dgm:pt>
    <dgm:pt modelId="{614F5C58-3CA6-4D2D-9FFA-EA6CD1F1AFAA}" type="pres">
      <dgm:prSet presAssocID="{C0011DBA-5ECE-4E7F-BF18-12626A031E23}" presName="linNode" presStyleCnt="0"/>
      <dgm:spPr/>
      <dgm:t>
        <a:bodyPr/>
        <a:lstStyle/>
        <a:p>
          <a:endParaRPr lang="fr-FR"/>
        </a:p>
      </dgm:t>
    </dgm:pt>
    <dgm:pt modelId="{0F32EBE5-BD7A-4E5C-A796-B0C7BB440E93}" type="pres">
      <dgm:prSet presAssocID="{C0011DBA-5ECE-4E7F-BF18-12626A031E23}" presName="parentText" presStyleLbl="node1" presStyleIdx="0" presStyleCnt="2" custScaleX="54321" custLinFactNeighborX="-12847" custLinFactNeighborY="-2864">
        <dgm:presLayoutVars>
          <dgm:chMax val="1"/>
          <dgm:bulletEnabled val="1"/>
        </dgm:presLayoutVars>
      </dgm:prSet>
      <dgm:spPr/>
      <dgm:t>
        <a:bodyPr/>
        <a:lstStyle/>
        <a:p>
          <a:endParaRPr lang="fr-FR"/>
        </a:p>
      </dgm:t>
    </dgm:pt>
    <dgm:pt modelId="{5742D6B5-4A86-4A27-A382-290A05A29203}" type="pres">
      <dgm:prSet presAssocID="{C0011DBA-5ECE-4E7F-BF18-12626A031E23}" presName="descendantText" presStyleLbl="alignAccFollowNode1" presStyleIdx="0" presStyleCnt="2" custScaleX="123199" custScaleY="116077">
        <dgm:presLayoutVars>
          <dgm:bulletEnabled val="1"/>
        </dgm:presLayoutVars>
      </dgm:prSet>
      <dgm:spPr/>
      <dgm:t>
        <a:bodyPr/>
        <a:lstStyle/>
        <a:p>
          <a:endParaRPr lang="fr-FR"/>
        </a:p>
      </dgm:t>
    </dgm:pt>
    <dgm:pt modelId="{0535C0FB-348E-4482-83DB-71FCA4CF6837}" type="pres">
      <dgm:prSet presAssocID="{E30C7CB0-090D-4A36-8CD3-B2586034DDE8}" presName="sp" presStyleCnt="0"/>
      <dgm:spPr/>
      <dgm:t>
        <a:bodyPr/>
        <a:lstStyle/>
        <a:p>
          <a:endParaRPr lang="fr-FR"/>
        </a:p>
      </dgm:t>
    </dgm:pt>
    <dgm:pt modelId="{77597358-6F1F-4F29-9A64-359AEA3BA420}" type="pres">
      <dgm:prSet presAssocID="{ED452695-6422-48EE-A50B-857FC4FDAC92}" presName="linNode" presStyleCnt="0"/>
      <dgm:spPr/>
      <dgm:t>
        <a:bodyPr/>
        <a:lstStyle/>
        <a:p>
          <a:endParaRPr lang="fr-FR"/>
        </a:p>
      </dgm:t>
    </dgm:pt>
    <dgm:pt modelId="{04C37657-37AE-4EB8-9AD7-DE3D2E1873D3}" type="pres">
      <dgm:prSet presAssocID="{ED452695-6422-48EE-A50B-857FC4FDAC92}" presName="parentText" presStyleLbl="node1" presStyleIdx="1" presStyleCnt="2" custScaleX="54321" custLinFactNeighborX="-12847" custLinFactNeighborY="-2864">
        <dgm:presLayoutVars>
          <dgm:chMax val="1"/>
          <dgm:bulletEnabled val="1"/>
        </dgm:presLayoutVars>
      </dgm:prSet>
      <dgm:spPr/>
      <dgm:t>
        <a:bodyPr/>
        <a:lstStyle/>
        <a:p>
          <a:endParaRPr lang="fr-FR"/>
        </a:p>
      </dgm:t>
    </dgm:pt>
    <dgm:pt modelId="{05823BD3-FC60-4ED3-9E72-D6B736E55D73}" type="pres">
      <dgm:prSet presAssocID="{ED452695-6422-48EE-A50B-857FC4FDAC92}" presName="descendantText" presStyleLbl="alignAccFollowNode1" presStyleIdx="1" presStyleCnt="2" custScaleX="121268" custScaleY="116759">
        <dgm:presLayoutVars>
          <dgm:bulletEnabled val="1"/>
        </dgm:presLayoutVars>
      </dgm:prSet>
      <dgm:spPr/>
      <dgm:t>
        <a:bodyPr/>
        <a:lstStyle/>
        <a:p>
          <a:endParaRPr lang="fr-FR"/>
        </a:p>
      </dgm:t>
    </dgm:pt>
  </dgm:ptLst>
  <dgm:cxnLst>
    <dgm:cxn modelId="{C7CAB4C3-30FB-42C7-AEE4-85EEDEADE622}" type="presOf" srcId="{CD87C6AC-D3AC-4891-A9B6-86BE4300E318}" destId="{5742D6B5-4A86-4A27-A382-290A05A29203}" srcOrd="0" destOrd="0" presId="urn:microsoft.com/office/officeart/2005/8/layout/vList5"/>
    <dgm:cxn modelId="{82080427-6B52-46CB-B0AC-A32D5E703F33}" srcId="{ED452695-6422-48EE-A50B-857FC4FDAC92}" destId="{C1F7C5FE-1683-4F97-AF3F-91629A1DAA89}" srcOrd="0" destOrd="0" parTransId="{8C781969-1B0B-44AB-8BBE-499CD83EB347}" sibTransId="{1A579551-07D4-49C2-9C09-BD5D6D48E907}"/>
    <dgm:cxn modelId="{05369FA9-72F9-42B1-BBF1-EB54F04984B0}" type="presOf" srcId="{ED452695-6422-48EE-A50B-857FC4FDAC92}" destId="{04C37657-37AE-4EB8-9AD7-DE3D2E1873D3}" srcOrd="0" destOrd="0" presId="urn:microsoft.com/office/officeart/2005/8/layout/vList5"/>
    <dgm:cxn modelId="{4EE47B7D-3159-42BE-A2C0-AED185D50351}" type="presOf" srcId="{C1F7C5FE-1683-4F97-AF3F-91629A1DAA89}" destId="{05823BD3-FC60-4ED3-9E72-D6B736E55D73}" srcOrd="0" destOrd="0" presId="urn:microsoft.com/office/officeart/2005/8/layout/vList5"/>
    <dgm:cxn modelId="{CE281C8A-1420-40FB-B9E5-EC8686B0187B}" srcId="{C5E9CED2-2CBB-46CC-BEB9-0D6DA6E11040}" destId="{ED452695-6422-48EE-A50B-857FC4FDAC92}" srcOrd="1" destOrd="0" parTransId="{FC4D777C-FABB-4E4E-A729-D4ED39B6970F}" sibTransId="{03B9C3B7-CC4A-4F51-9216-1F4FD113DC04}"/>
    <dgm:cxn modelId="{031EEAAE-BA8E-4A38-9A94-0EC33213FF5C}" type="presOf" srcId="{C5E9CED2-2CBB-46CC-BEB9-0D6DA6E11040}" destId="{9FDE86B6-B8D5-452C-8C19-0CAFBC3EF710}" srcOrd="0" destOrd="0" presId="urn:microsoft.com/office/officeart/2005/8/layout/vList5"/>
    <dgm:cxn modelId="{AF529D61-F0AA-46FB-9D87-C198FDEDB077}" type="presOf" srcId="{C0011DBA-5ECE-4E7F-BF18-12626A031E23}" destId="{0F32EBE5-BD7A-4E5C-A796-B0C7BB440E93}" srcOrd="0" destOrd="0" presId="urn:microsoft.com/office/officeart/2005/8/layout/vList5"/>
    <dgm:cxn modelId="{690B28FF-4E70-44CE-A931-6F41B6654594}" srcId="{C0011DBA-5ECE-4E7F-BF18-12626A031E23}" destId="{CD87C6AC-D3AC-4891-A9B6-86BE4300E318}" srcOrd="0" destOrd="0" parTransId="{AC38612C-8EE5-43F4-B87F-99E06497D1CA}" sibTransId="{4723615D-0BD5-4255-AD81-88F6BB63BD6A}"/>
    <dgm:cxn modelId="{1B36B123-92AB-46C4-B304-B89E8014347A}" srcId="{C5E9CED2-2CBB-46CC-BEB9-0D6DA6E11040}" destId="{C0011DBA-5ECE-4E7F-BF18-12626A031E23}" srcOrd="0" destOrd="0" parTransId="{9AED822F-702B-4A9D-B5AE-0D14DB7721B2}" sibTransId="{E30C7CB0-090D-4A36-8CD3-B2586034DDE8}"/>
    <dgm:cxn modelId="{8C667C1D-5D3E-4E08-B919-B0010D4DB57F}" type="presParOf" srcId="{9FDE86B6-B8D5-452C-8C19-0CAFBC3EF710}" destId="{614F5C58-3CA6-4D2D-9FFA-EA6CD1F1AFAA}" srcOrd="0" destOrd="0" presId="urn:microsoft.com/office/officeart/2005/8/layout/vList5"/>
    <dgm:cxn modelId="{BCE5BF26-00FE-4BF4-8F23-6804096049FA}" type="presParOf" srcId="{614F5C58-3CA6-4D2D-9FFA-EA6CD1F1AFAA}" destId="{0F32EBE5-BD7A-4E5C-A796-B0C7BB440E93}" srcOrd="0" destOrd="0" presId="urn:microsoft.com/office/officeart/2005/8/layout/vList5"/>
    <dgm:cxn modelId="{4A1F1278-1B34-449F-89A8-47E038AB2EA1}" type="presParOf" srcId="{614F5C58-3CA6-4D2D-9FFA-EA6CD1F1AFAA}" destId="{5742D6B5-4A86-4A27-A382-290A05A29203}" srcOrd="1" destOrd="0" presId="urn:microsoft.com/office/officeart/2005/8/layout/vList5"/>
    <dgm:cxn modelId="{1D472F0D-72AB-4152-ACF5-10181E649BC4}" type="presParOf" srcId="{9FDE86B6-B8D5-452C-8C19-0CAFBC3EF710}" destId="{0535C0FB-348E-4482-83DB-71FCA4CF6837}" srcOrd="1" destOrd="0" presId="urn:microsoft.com/office/officeart/2005/8/layout/vList5"/>
    <dgm:cxn modelId="{F2A47637-1C82-4429-B804-3A131C142198}" type="presParOf" srcId="{9FDE86B6-B8D5-452C-8C19-0CAFBC3EF710}" destId="{77597358-6F1F-4F29-9A64-359AEA3BA420}" srcOrd="2" destOrd="0" presId="urn:microsoft.com/office/officeart/2005/8/layout/vList5"/>
    <dgm:cxn modelId="{7E5A311B-C6A6-40DF-ABAB-4F786F3EA365}" type="presParOf" srcId="{77597358-6F1F-4F29-9A64-359AEA3BA420}" destId="{04C37657-37AE-4EB8-9AD7-DE3D2E1873D3}" srcOrd="0" destOrd="0" presId="urn:microsoft.com/office/officeart/2005/8/layout/vList5"/>
    <dgm:cxn modelId="{930536D8-80E5-4EE0-BCFF-B4CD980B410F}" type="presParOf" srcId="{77597358-6F1F-4F29-9A64-359AEA3BA420}" destId="{05823BD3-FC60-4ED3-9E72-D6B736E55D73}"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DCE7CB5D-00C9-455B-898D-EC25535346BD}" type="presOf" srcId="{85C25E96-B25F-44CB-B5E9-311DA9EF7FA4}" destId="{1E05864A-382A-4E4E-B9CB-EADA033ADC68}" srcOrd="0" destOrd="0" presId="urn:microsoft.com/office/officeart/2005/8/layout/venn1"/>
    <dgm:cxn modelId="{2BA2620A-AD09-415A-9166-276813FF7AC7}" type="presOf" srcId="{E2DAAAF8-F7DE-43AC-AC03-9AD8B31C2CF5}" destId="{CCB921C2-A6DF-470C-AC6C-D94DC2FC4613}" srcOrd="0" destOrd="0" presId="urn:microsoft.com/office/officeart/2005/8/layout/venn1"/>
    <dgm:cxn modelId="{D1846C1E-15AB-4455-B7B0-17A333E2AFE9}"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dirty="0" smtClean="0"/>
            <a:t>Aucune</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dirty="0" smtClean="0"/>
            <a:t>RAS</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17C54F78-E9DF-4A84-ADBF-99BDDEEA993C}" srcId="{FF4C71DB-C748-4206-BA7E-5EECABFE3B11}" destId="{F9826A7F-8C08-4F2E-95A7-72A37CA7459A}" srcOrd="0" destOrd="0" parTransId="{B423C992-925B-4CDA-B9DB-928BAD78983A}" sibTransId="{53DA12AE-2C5F-48B2-9BAD-AD8DF116CED6}"/>
    <dgm:cxn modelId="{C7A64205-71AE-4F00-8971-71D2326E6099}" srcId="{72DBEECD-87F8-4A77-92DB-3550E7AC4979}" destId="{E5A01372-0E0F-45D0-BFBD-55EDE021A931}" srcOrd="0" destOrd="0" parTransId="{2D6BF971-F921-4AD6-8DF2-BFD78E8C899D}" sibTransId="{90CF955D-AE81-4F3D-A6F8-7D5AB816AFEC}"/>
    <dgm:cxn modelId="{33A4FB3D-FEDD-446F-B261-B95E27F4CFF3}" type="presOf" srcId="{FF4C71DB-C748-4206-BA7E-5EECABFE3B11}" destId="{FFD23470-29D0-4219-B8ED-1F07D62494BB}" srcOrd="1" destOrd="0" presId="urn:microsoft.com/office/officeart/2005/8/layout/list1"/>
    <dgm:cxn modelId="{5473EBE9-E4D3-4712-9572-9A08A0CD6096}" type="presOf" srcId="{E5A01372-0E0F-45D0-BFBD-55EDE021A931}" destId="{FB5E7878-5CD1-4720-BE22-5A16FFA7821D}" srcOrd="0" destOrd="0" presId="urn:microsoft.com/office/officeart/2005/8/layout/list1"/>
    <dgm:cxn modelId="{E948FB28-A9CE-4E84-BF90-62773580B031}" srcId="{10E7FE4E-51A9-4DC6-8CAF-5D52FF4DF238}" destId="{72DBEECD-87F8-4A77-92DB-3550E7AC4979}" srcOrd="0" destOrd="0" parTransId="{63EDD9FA-BAE6-443B-B3DC-60E344D3B27D}" sibTransId="{940C8AA9-3679-4E1B-B2FA-28C34AC3E568}"/>
    <dgm:cxn modelId="{CBEBFC12-EBCD-48A3-85A7-15CEF903DD24}" type="presOf" srcId="{F9826A7F-8C08-4F2E-95A7-72A37CA7459A}" destId="{2CE7FCA5-D687-4F57-A4C0-A199FB36ADD0}" srcOrd="0" destOrd="0"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0B5ADBF6-D7AF-4B1F-B80D-930929E67932}" type="presOf" srcId="{72DBEECD-87F8-4A77-92DB-3550E7AC4979}" destId="{26ED52EA-8E31-4279-A89A-3C82489FC2D7}" srcOrd="0" destOrd="0" presId="urn:microsoft.com/office/officeart/2005/8/layout/list1"/>
    <dgm:cxn modelId="{B54A663D-4E98-42E6-94A3-88154226BC7F}" type="presOf" srcId="{10E7FE4E-51A9-4DC6-8CAF-5D52FF4DF238}" destId="{2A9FD49D-A9AA-44B5-A0DD-AD6CA90CD6CF}" srcOrd="0" destOrd="0" presId="urn:microsoft.com/office/officeart/2005/8/layout/list1"/>
    <dgm:cxn modelId="{6D74EC90-65EC-4D4B-B82A-768F6D3F5CA5}" type="presOf" srcId="{72DBEECD-87F8-4A77-92DB-3550E7AC4979}" destId="{3924C1CD-FDAD-4657-AA13-AF157CA23E0F}" srcOrd="1" destOrd="0" presId="urn:microsoft.com/office/officeart/2005/8/layout/list1"/>
    <dgm:cxn modelId="{DE2292A5-4931-442A-9248-A2BC226877F1}" type="presOf" srcId="{FF4C71DB-C748-4206-BA7E-5EECABFE3B11}" destId="{07A32B9A-09F9-4644-91A4-5C3588E3C2F9}" srcOrd="0" destOrd="0" presId="urn:microsoft.com/office/officeart/2005/8/layout/list1"/>
    <dgm:cxn modelId="{AC471D91-D855-42B3-A018-DA88A4A6E5B6}" type="presParOf" srcId="{2A9FD49D-A9AA-44B5-A0DD-AD6CA90CD6CF}" destId="{42AD3669-A5EA-499C-9233-2EFFEA2A748C}" srcOrd="0" destOrd="0" presId="urn:microsoft.com/office/officeart/2005/8/layout/list1"/>
    <dgm:cxn modelId="{BBE800A6-B388-43CF-84A7-891F26200AA6}" type="presParOf" srcId="{42AD3669-A5EA-499C-9233-2EFFEA2A748C}" destId="{26ED52EA-8E31-4279-A89A-3C82489FC2D7}" srcOrd="0" destOrd="0" presId="urn:microsoft.com/office/officeart/2005/8/layout/list1"/>
    <dgm:cxn modelId="{EE96E769-CE83-487C-A6EA-85D253D52EBE}" type="presParOf" srcId="{42AD3669-A5EA-499C-9233-2EFFEA2A748C}" destId="{3924C1CD-FDAD-4657-AA13-AF157CA23E0F}" srcOrd="1" destOrd="0" presId="urn:microsoft.com/office/officeart/2005/8/layout/list1"/>
    <dgm:cxn modelId="{15468354-A9D3-4D42-949F-88955D4F7295}" type="presParOf" srcId="{2A9FD49D-A9AA-44B5-A0DD-AD6CA90CD6CF}" destId="{7C7CADCB-E7B5-4292-8B17-9C8C9A08ABBD}" srcOrd="1" destOrd="0" presId="urn:microsoft.com/office/officeart/2005/8/layout/list1"/>
    <dgm:cxn modelId="{0C9AEA9C-1BB2-448B-82C0-57ABD57A5E7D}" type="presParOf" srcId="{2A9FD49D-A9AA-44B5-A0DD-AD6CA90CD6CF}" destId="{FB5E7878-5CD1-4720-BE22-5A16FFA7821D}" srcOrd="2" destOrd="0" presId="urn:microsoft.com/office/officeart/2005/8/layout/list1"/>
    <dgm:cxn modelId="{64DDC7B4-CA7E-4A5D-B347-512AAC197548}" type="presParOf" srcId="{2A9FD49D-A9AA-44B5-A0DD-AD6CA90CD6CF}" destId="{FD260A2C-3B79-4D82-96A2-DDEB5D7F05CC}" srcOrd="3" destOrd="0" presId="urn:microsoft.com/office/officeart/2005/8/layout/list1"/>
    <dgm:cxn modelId="{9EB552C6-FA70-4641-9F6D-E9F73F2E161E}" type="presParOf" srcId="{2A9FD49D-A9AA-44B5-A0DD-AD6CA90CD6CF}" destId="{75E3BD5E-04C0-4F54-9737-8C28FF79444A}" srcOrd="4" destOrd="0" presId="urn:microsoft.com/office/officeart/2005/8/layout/list1"/>
    <dgm:cxn modelId="{57254D29-4182-4CB6-B461-4EC513963FE1}" type="presParOf" srcId="{75E3BD5E-04C0-4F54-9737-8C28FF79444A}" destId="{07A32B9A-09F9-4644-91A4-5C3588E3C2F9}" srcOrd="0" destOrd="0" presId="urn:microsoft.com/office/officeart/2005/8/layout/list1"/>
    <dgm:cxn modelId="{7702DE84-7611-458C-9A64-AE703752474C}" type="presParOf" srcId="{75E3BD5E-04C0-4F54-9737-8C28FF79444A}" destId="{FFD23470-29D0-4219-B8ED-1F07D62494BB}" srcOrd="1" destOrd="0" presId="urn:microsoft.com/office/officeart/2005/8/layout/list1"/>
    <dgm:cxn modelId="{B3195B92-8E90-47EA-AE19-42EA4E841DFC}" type="presParOf" srcId="{2A9FD49D-A9AA-44B5-A0DD-AD6CA90CD6CF}" destId="{BA540D9C-007B-4962-81CF-A4CA2267B467}" srcOrd="5" destOrd="0" presId="urn:microsoft.com/office/officeart/2005/8/layout/list1"/>
    <dgm:cxn modelId="{361C6695-4496-4597-9BFE-4A4D2088EB5C}"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pPr/>
      <dgm:t>
        <a:bodyPr/>
        <a:lstStyle/>
        <a:p>
          <a:pPr rtl="0"/>
          <a:r>
            <a:rPr lang="fr-FR" b="1" baseline="0" dirty="0" smtClean="0"/>
            <a:t>Statut de l’Opposition</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20F67F05-7CAD-44D1-8459-254696284D15}" type="presOf" srcId="{9C8F6268-8ADA-4FE8-A52A-82D6F88A7EFB}" destId="{609DD815-B6C8-46C7-AF4E-5F758F2A5AE6}"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6BDAABC8-C4F6-41DB-AC6B-800452442B72}" type="presOf" srcId="{070E1621-723A-46D1-9E8C-A0E4ED24690A}" destId="{66217500-D399-4E6B-ACC2-97E72E9B6B14}" srcOrd="0" destOrd="0" presId="urn:microsoft.com/office/officeart/2005/8/layout/vList2"/>
    <dgm:cxn modelId="{9697BFC6-1CAF-4845-B741-DC5EFC1B963A}"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CE873CE-6B2F-4115-8503-8D54BB1DEA6A}" type="presOf" srcId="{85C25E96-B25F-44CB-B5E9-311DA9EF7FA4}" destId="{1E05864A-382A-4E4E-B9CB-EADA033ADC68}" srcOrd="0" destOrd="0" presId="urn:microsoft.com/office/officeart/2005/8/layout/venn1"/>
    <dgm:cxn modelId="{E88BC23E-2AFF-480A-8FB4-25C5DE85829B}" type="presOf" srcId="{E2DAAAF8-F7DE-43AC-AC03-9AD8B31C2CF5}" destId="{CCB921C2-A6DF-470C-AC6C-D94DC2FC4613}" srcOrd="0" destOrd="0" presId="urn:microsoft.com/office/officeart/2005/8/layout/venn1"/>
    <dgm:cxn modelId="{066B3BFE-13F4-4129-959F-EFD8B5C0D9DF}"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dirty="0" smtClean="0"/>
            <a:t>Prop. 8 (Art 58)</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La Constitution garantit à l’opposition un statut qui lui permet de s’acquitter de ses missions.</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8D40550D-71E7-4D18-BC95-19602C3A3F6D}">
      <dgm:prSet/>
      <dgm:spPr/>
      <dgm:t>
        <a:bodyPr/>
        <a:lstStyle/>
        <a:p>
          <a:r>
            <a:rPr lang="fr-FR" dirty="0" smtClean="0"/>
            <a:t>La loi définit ce statut et fixe les droits et devoirs y afférents ainsi que ceux du Chef de l’opposition</a:t>
          </a:r>
        </a:p>
      </dgm:t>
    </dgm:pt>
    <dgm:pt modelId="{15E44259-1B0E-4E40-8D58-AAB251BAA2D5}" type="parTrans" cxnId="{B9C85FF9-FE20-4835-93A4-516261F67FBC}">
      <dgm:prSet/>
      <dgm:spPr/>
      <dgm:t>
        <a:bodyPr/>
        <a:lstStyle/>
        <a:p>
          <a:endParaRPr lang="fr-FR"/>
        </a:p>
      </dgm:t>
    </dgm:pt>
    <dgm:pt modelId="{A5FDEC07-A489-4A18-8FE6-D3C5D592CC95}" type="sibTrans" cxnId="{B9C85FF9-FE20-4835-93A4-516261F67FBC}">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Y="-61103">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B6FEE14D-C69C-4DD2-93B1-43A3B07A745E}" type="presOf" srcId="{32AE7808-E6C2-4F01-9368-24C5B3F323C3}" destId="{EC10B323-DC26-4ED3-A233-6B1E4DAB969A}" srcOrd="0" destOrd="0" presId="urn:microsoft.com/office/officeart/2005/8/layout/hList1"/>
    <dgm:cxn modelId="{50E303F0-86BB-4B33-B88C-B0598C2A29D6}" type="presOf" srcId="{048A53A3-9A05-41CC-B60C-B6A965C8D89E}" destId="{2F02A3DA-4428-4FFE-83D8-1876E40A108B}" srcOrd="0" destOrd="0" presId="urn:microsoft.com/office/officeart/2005/8/layout/hList1"/>
    <dgm:cxn modelId="{B9C85FF9-FE20-4835-93A4-516261F67FBC}" srcId="{048A53A3-9A05-41CC-B60C-B6A965C8D89E}" destId="{8D40550D-71E7-4D18-BC95-19602C3A3F6D}" srcOrd="1" destOrd="0" parTransId="{15E44259-1B0E-4E40-8D58-AAB251BAA2D5}" sibTransId="{A5FDEC07-A489-4A18-8FE6-D3C5D592CC95}"/>
    <dgm:cxn modelId="{CA4E440C-0EB6-46B8-BC46-4938B0604768}" srcId="{54E5BA5E-47E7-4376-8025-2389149B1CA5}" destId="{048A53A3-9A05-41CC-B60C-B6A965C8D89E}" srcOrd="0" destOrd="0" parTransId="{6F2A2D56-2E80-41E0-8B43-2FF33F8AD234}" sibTransId="{5973DA3B-1B8F-4BEC-A5BB-9C8D8FF72FC8}"/>
    <dgm:cxn modelId="{4E8A2172-98FB-4023-8345-91539E231F69}" type="presOf" srcId="{54E5BA5E-47E7-4376-8025-2389149B1CA5}" destId="{825B408B-2B16-4A5E-8B84-D456086F2A4C}" srcOrd="0" destOrd="0" presId="urn:microsoft.com/office/officeart/2005/8/layout/hList1"/>
    <dgm:cxn modelId="{D8772BF0-0EAB-41EE-858C-A0CA22A611D0}" type="presOf" srcId="{8D40550D-71E7-4D18-BC95-19602C3A3F6D}" destId="{EC10B323-DC26-4ED3-A233-6B1E4DAB969A}" srcOrd="0" destOrd="1"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F6E61D17-B9D6-400F-86CF-BE6C73C6EAAF}" type="presParOf" srcId="{825B408B-2B16-4A5E-8B84-D456086F2A4C}" destId="{B096F7EB-0A29-4C4B-8533-D8B13D4F2759}" srcOrd="0" destOrd="0" presId="urn:microsoft.com/office/officeart/2005/8/layout/hList1"/>
    <dgm:cxn modelId="{315B935F-F87E-4443-B272-72DF2E30A315}" type="presParOf" srcId="{B096F7EB-0A29-4C4B-8533-D8B13D4F2759}" destId="{2F02A3DA-4428-4FFE-83D8-1876E40A108B}" srcOrd="0" destOrd="0" presId="urn:microsoft.com/office/officeart/2005/8/layout/hList1"/>
    <dgm:cxn modelId="{91DD47EB-C4B5-46AD-AA04-86858324D749}"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89</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EB1F7E21-8EBD-4B39-9FC2-364B2401347B}">
      <dgm:prSet/>
      <dgm:spPr/>
      <dgm:t>
        <a:bodyPr/>
        <a:lstStyle/>
        <a:p>
          <a:pPr rtl="0"/>
          <a:r>
            <a:rPr lang="fr-FR" dirty="0" smtClean="0"/>
            <a:t>L’Assemblée nationale est compétente pour fixer les règles concernant :</a:t>
          </a:r>
          <a:endParaRPr lang="fr-FR" dirty="0"/>
        </a:p>
      </dgm:t>
    </dgm:pt>
    <dgm:pt modelId="{DFC19190-8CED-4DF0-85AF-718921C29B67}" type="parTrans" cxnId="{9C2D1380-D2A4-486E-B79E-2C418994D03D}">
      <dgm:prSet/>
      <dgm:spPr/>
      <dgm:t>
        <a:bodyPr/>
        <a:lstStyle/>
        <a:p>
          <a:endParaRPr lang="fr-FR"/>
        </a:p>
      </dgm:t>
    </dgm:pt>
    <dgm:pt modelId="{4E7A8BA3-F345-42E3-B953-2662F08BE482}" type="sibTrans" cxnId="{9C2D1380-D2A4-486E-B79E-2C418994D03D}">
      <dgm:prSet/>
      <dgm:spPr/>
      <dgm:t>
        <a:bodyPr/>
        <a:lstStyle/>
        <a:p>
          <a:endParaRPr lang="fr-FR"/>
        </a:p>
      </dgm:t>
    </dgm:pt>
    <dgm:pt modelId="{2DB94D97-98A4-466F-ABE0-61E3321B78E0}">
      <dgm:prSet/>
      <dgm:spPr/>
      <dgm:t>
        <a:bodyPr/>
        <a:lstStyle/>
        <a:p>
          <a:r>
            <a:rPr lang="fr-FR" dirty="0" smtClean="0"/>
            <a:t>les partis politiques et le statut de l'Opposition</a:t>
          </a:r>
          <a:endParaRPr lang="fr-FR" dirty="0"/>
        </a:p>
      </dgm:t>
    </dgm:pt>
    <dgm:pt modelId="{25D0CF0C-0079-4570-91A4-EDEF436F500E}" type="parTrans" cxnId="{BC6F025C-5367-4D94-BB2B-EDF3035DCC1F}">
      <dgm:prSet/>
      <dgm:spPr/>
      <dgm:t>
        <a:bodyPr/>
        <a:lstStyle/>
        <a:p>
          <a:endParaRPr lang="fr-FR"/>
        </a:p>
      </dgm:t>
    </dgm:pt>
    <dgm:pt modelId="{DAB156E7-9AE5-4EDA-B931-BECB6D203B69}" type="sibTrans" cxnId="{BC6F025C-5367-4D94-BB2B-EDF3035DCC1F}">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dgm:presLayoutVars>
          <dgm:bulletEnabled val="1"/>
        </dgm:presLayoutVars>
      </dgm:prSet>
      <dgm:spPr/>
      <dgm:t>
        <a:bodyPr/>
        <a:lstStyle/>
        <a:p>
          <a:endParaRPr lang="fr-FR"/>
        </a:p>
      </dgm:t>
    </dgm:pt>
  </dgm:ptLst>
  <dgm:cxnLst>
    <dgm:cxn modelId="{7E11F310-50B5-4B28-95BD-CCBF07F5B338}" type="presOf" srcId="{2DB94D97-98A4-466F-ABE0-61E3321B78E0}" destId="{F51C355D-F3D5-4E83-98BE-B2B8A479F0C0}" srcOrd="0" destOrd="1" presId="urn:microsoft.com/office/officeart/2005/8/layout/hList1"/>
    <dgm:cxn modelId="{9C2D1380-D2A4-486E-B79E-2C418994D03D}" srcId="{F73743C1-A2E6-43DD-A0DD-664B4C844856}" destId="{EB1F7E21-8EBD-4B39-9FC2-364B2401347B}" srcOrd="0" destOrd="0" parTransId="{DFC19190-8CED-4DF0-85AF-718921C29B67}" sibTransId="{4E7A8BA3-F345-42E3-B953-2662F08BE482}"/>
    <dgm:cxn modelId="{2FEE4A95-050E-431F-8728-EBAB4450FCA5}" type="presOf" srcId="{D997D55D-1E8A-43E8-9430-04AB0732F5EB}" destId="{26EA1488-A2AD-4F0C-8983-20AABBFCE000}" srcOrd="0" destOrd="0" presId="urn:microsoft.com/office/officeart/2005/8/layout/hList1"/>
    <dgm:cxn modelId="{D5CF612C-5518-4BB4-8289-D56097B23134}" type="presOf" srcId="{F73743C1-A2E6-43DD-A0DD-664B4C844856}" destId="{5FF9B24F-C5ED-4B36-B9B3-DA3395D86D77}" srcOrd="0" destOrd="0" presId="urn:microsoft.com/office/officeart/2005/8/layout/hList1"/>
    <dgm:cxn modelId="{13B1B1CC-3B3F-422F-83DE-F9C98564065D}" type="presOf" srcId="{EB1F7E21-8EBD-4B39-9FC2-364B2401347B}" destId="{F51C355D-F3D5-4E83-98BE-B2B8A479F0C0}" srcOrd="0" destOrd="0"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BC6F025C-5367-4D94-BB2B-EDF3035DCC1F}" srcId="{EB1F7E21-8EBD-4B39-9FC2-364B2401347B}" destId="{2DB94D97-98A4-466F-ABE0-61E3321B78E0}" srcOrd="0" destOrd="0" parTransId="{25D0CF0C-0079-4570-91A4-EDEF436F500E}" sibTransId="{DAB156E7-9AE5-4EDA-B931-BECB6D203B69}"/>
    <dgm:cxn modelId="{49667E7C-A917-4722-9911-9DBCE80233FF}" type="presParOf" srcId="{26EA1488-A2AD-4F0C-8983-20AABBFCE000}" destId="{898033F0-55D5-4CF2-B510-C0FEAE36BACC}" srcOrd="0" destOrd="0" presId="urn:microsoft.com/office/officeart/2005/8/layout/hList1"/>
    <dgm:cxn modelId="{B3CE4DFA-359C-4722-8B13-C52D3C2F3203}" type="presParOf" srcId="{898033F0-55D5-4CF2-B510-C0FEAE36BACC}" destId="{5FF9B24F-C5ED-4B36-B9B3-DA3395D86D77}" srcOrd="0" destOrd="0" presId="urn:microsoft.com/office/officeart/2005/8/layout/hList1"/>
    <dgm:cxn modelId="{168B3111-C4DC-40E9-887E-955C3B0A57C2}"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EDFA7268-9B03-4A99-BCD5-4A4212273DB6}" type="presOf" srcId="{E2DAAAF8-F7DE-43AC-AC03-9AD8B31C2CF5}" destId="{CCB921C2-A6DF-470C-AC6C-D94DC2FC4613}" srcOrd="0" destOrd="0" presId="urn:microsoft.com/office/officeart/2005/8/layout/venn1"/>
    <dgm:cxn modelId="{197E918C-CF37-4C7F-A330-A1DA3203FE6D}" type="presOf" srcId="{85C25E96-B25F-44CB-B5E9-311DA9EF7FA4}" destId="{1E05864A-382A-4E4E-B9CB-EADA033ADC68}" srcOrd="0" destOrd="0" presId="urn:microsoft.com/office/officeart/2005/8/layout/venn1"/>
    <dgm:cxn modelId="{45041613-74C2-4196-8A68-2DE41828C4FD}"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5" csCatId="colorful" phldr="1"/>
      <dgm:spPr/>
      <dgm:t>
        <a:bodyPr/>
        <a:lstStyle/>
        <a:p>
          <a:endParaRPr lang="fr-FR"/>
        </a:p>
      </dgm:t>
    </dgm:pt>
    <dgm:pt modelId="{048A53A3-9A05-41CC-B60C-B6A965C8D89E}">
      <dgm:prSet/>
      <dgm:spPr/>
      <dgm:t>
        <a:bodyPr/>
        <a:lstStyle/>
        <a:p>
          <a:pPr rtl="0"/>
          <a:r>
            <a:rPr lang="fr-FR" dirty="0" smtClean="0"/>
            <a:t>Prop. 8 (Art 58)</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La Constitution garantit à l’opposition un statut qui lui permet de s’acquitter de ses missions.</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8D40550D-71E7-4D18-BC95-19602C3A3F6D}">
      <dgm:prSet/>
      <dgm:spPr/>
      <dgm:t>
        <a:bodyPr/>
        <a:lstStyle/>
        <a:p>
          <a:r>
            <a:rPr lang="fr-FR" dirty="0" smtClean="0"/>
            <a:t>La loi définit ce statut et fixe les droits et devoirs y afférents ainsi que ceux du Chef de l’opposition</a:t>
          </a:r>
        </a:p>
      </dgm:t>
    </dgm:pt>
    <dgm:pt modelId="{15E44259-1B0E-4E40-8D58-AAB251BAA2D5}" type="parTrans" cxnId="{B9C85FF9-FE20-4835-93A4-516261F67FBC}">
      <dgm:prSet/>
      <dgm:spPr/>
      <dgm:t>
        <a:bodyPr/>
        <a:lstStyle/>
        <a:p>
          <a:endParaRPr lang="fr-FR"/>
        </a:p>
      </dgm:t>
    </dgm:pt>
    <dgm:pt modelId="{A5FDEC07-A489-4A18-8FE6-D3C5D592CC95}" type="sibTrans" cxnId="{B9C85FF9-FE20-4835-93A4-516261F67FBC}">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Y="-61103">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E5CDABA2-AD74-441A-8A1A-7684B0B65EAE}" type="presOf" srcId="{54E5BA5E-47E7-4376-8025-2389149B1CA5}" destId="{825B408B-2B16-4A5E-8B84-D456086F2A4C}" srcOrd="0" destOrd="0" presId="urn:microsoft.com/office/officeart/2005/8/layout/hList1"/>
    <dgm:cxn modelId="{6B51D56A-5DAE-48DF-A162-F4D527031C46}" type="presOf" srcId="{048A53A3-9A05-41CC-B60C-B6A965C8D89E}" destId="{2F02A3DA-4428-4FFE-83D8-1876E40A108B}" srcOrd="0" destOrd="0" presId="urn:microsoft.com/office/officeart/2005/8/layout/hList1"/>
    <dgm:cxn modelId="{616C95F1-F58A-4E9B-B4B7-B0FA5FEB68F6}" type="presOf" srcId="{8D40550D-71E7-4D18-BC95-19602C3A3F6D}" destId="{EC10B323-DC26-4ED3-A233-6B1E4DAB969A}" srcOrd="0" destOrd="1" presId="urn:microsoft.com/office/officeart/2005/8/layout/hList1"/>
    <dgm:cxn modelId="{B9C85FF9-FE20-4835-93A4-516261F67FBC}" srcId="{048A53A3-9A05-41CC-B60C-B6A965C8D89E}" destId="{8D40550D-71E7-4D18-BC95-19602C3A3F6D}" srcOrd="1" destOrd="0" parTransId="{15E44259-1B0E-4E40-8D58-AAB251BAA2D5}" sibTransId="{A5FDEC07-A489-4A18-8FE6-D3C5D592CC95}"/>
    <dgm:cxn modelId="{1D8FB302-0486-49C0-A596-9E1DC7C07516}" type="presOf" srcId="{32AE7808-E6C2-4F01-9368-24C5B3F323C3}" destId="{EC10B323-DC26-4ED3-A233-6B1E4DAB969A}" srcOrd="0" destOrd="0"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66C8DC2D-1133-45F0-97A5-B9898E0BF897}" srcId="{048A53A3-9A05-41CC-B60C-B6A965C8D89E}" destId="{32AE7808-E6C2-4F01-9368-24C5B3F323C3}" srcOrd="0" destOrd="0" parTransId="{26B673CF-9A82-4756-B037-66465E779748}" sibTransId="{E65FA0DB-5251-4531-BA22-032120E1F8FC}"/>
    <dgm:cxn modelId="{80E03901-E29A-4C34-8A48-E05773986CB4}" type="presParOf" srcId="{825B408B-2B16-4A5E-8B84-D456086F2A4C}" destId="{B096F7EB-0A29-4C4B-8533-D8B13D4F2759}" srcOrd="0" destOrd="0" presId="urn:microsoft.com/office/officeart/2005/8/layout/hList1"/>
    <dgm:cxn modelId="{749304F0-ECD5-4C1C-9F14-DDECE52006D7}" type="presParOf" srcId="{B096F7EB-0A29-4C4B-8533-D8B13D4F2759}" destId="{2F02A3DA-4428-4FFE-83D8-1876E40A108B}" srcOrd="0" destOrd="0" presId="urn:microsoft.com/office/officeart/2005/8/layout/hList1"/>
    <dgm:cxn modelId="{623427F4-05EF-4981-87ED-F9E3B9074E65}"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84 et 97</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EB1F7E21-8EBD-4B39-9FC2-364B2401347B}">
      <dgm:prSet/>
      <dgm:spPr/>
      <dgm:t>
        <a:bodyPr/>
        <a:lstStyle/>
        <a:p>
          <a:pPr rtl="0"/>
          <a:r>
            <a:rPr lang="fr-FR" b="1" dirty="0" smtClean="0"/>
            <a:t>Art. 84 : </a:t>
          </a:r>
          <a:r>
            <a:rPr lang="fr-FR" dirty="0" smtClean="0"/>
            <a:t>Un </a:t>
          </a:r>
          <a:r>
            <a:rPr lang="fr-FR" dirty="0" smtClean="0">
              <a:solidFill>
                <a:srgbClr val="FF0000"/>
              </a:solidFill>
              <a:latin typeface="Arial Black" panose="020B0A04020102020204" pitchFamily="34" charset="0"/>
            </a:rPr>
            <a:t>des postes de Vice-Président</a:t>
          </a:r>
          <a:r>
            <a:rPr lang="fr-FR" dirty="0" smtClean="0"/>
            <a:t>, au moins, est réservé à l’Opposition parlementaire. En outre, les postes de </a:t>
          </a:r>
          <a:r>
            <a:rPr lang="fr-FR" dirty="0" smtClean="0">
              <a:solidFill>
                <a:srgbClr val="FF0000"/>
              </a:solidFill>
              <a:latin typeface="Arial Black" panose="020B0A04020102020204" pitchFamily="34" charset="0"/>
            </a:rPr>
            <a:t>Questeur</a:t>
          </a:r>
          <a:r>
            <a:rPr lang="fr-FR" dirty="0" smtClean="0">
              <a:solidFill>
                <a:srgbClr val="FF0000"/>
              </a:solidFill>
            </a:rPr>
            <a:t> </a:t>
          </a:r>
          <a:r>
            <a:rPr lang="fr-FR" dirty="0" smtClean="0"/>
            <a:t>et de </a:t>
          </a:r>
          <a:r>
            <a:rPr lang="fr-FR" dirty="0" smtClean="0">
              <a:solidFill>
                <a:srgbClr val="FF0000"/>
              </a:solidFill>
              <a:latin typeface="Arial Black" panose="020B0A04020102020204" pitchFamily="34" charset="0"/>
            </a:rPr>
            <a:t>Président de la Commission de contrôle </a:t>
          </a:r>
          <a:r>
            <a:rPr lang="fr-FR" dirty="0" smtClean="0"/>
            <a:t>et de comptabilité sont obligatoirement </a:t>
          </a:r>
          <a:r>
            <a:rPr lang="fr-FR" dirty="0" smtClean="0">
              <a:solidFill>
                <a:srgbClr val="FF0000"/>
              </a:solidFill>
              <a:latin typeface="Arial Black" panose="020B0A04020102020204" pitchFamily="34" charset="0"/>
            </a:rPr>
            <a:t>répartis</a:t>
          </a:r>
          <a:r>
            <a:rPr lang="fr-FR" dirty="0" smtClean="0"/>
            <a:t> entre la </a:t>
          </a:r>
          <a:r>
            <a:rPr lang="fr-FR" dirty="0" smtClean="0">
              <a:solidFill>
                <a:srgbClr val="FF0000"/>
              </a:solidFill>
              <a:latin typeface="Arial Black" panose="020B0A04020102020204" pitchFamily="34" charset="0"/>
            </a:rPr>
            <a:t>majorité</a:t>
          </a:r>
          <a:r>
            <a:rPr lang="fr-FR" dirty="0" smtClean="0"/>
            <a:t> et </a:t>
          </a:r>
          <a:r>
            <a:rPr lang="fr-FR" dirty="0" smtClean="0">
              <a:solidFill>
                <a:srgbClr val="FF0000"/>
              </a:solidFill>
              <a:latin typeface="Arial Black" panose="020B0A04020102020204" pitchFamily="34" charset="0"/>
            </a:rPr>
            <a:t>l’opposition</a:t>
          </a:r>
          <a:r>
            <a:rPr lang="fr-FR" dirty="0" smtClean="0">
              <a:solidFill>
                <a:srgbClr val="FF0000"/>
              </a:solidFill>
            </a:rPr>
            <a:t> </a:t>
          </a:r>
          <a:r>
            <a:rPr lang="fr-FR" dirty="0" smtClean="0"/>
            <a:t>parlementaires. Il en est de même des fonctions de </a:t>
          </a:r>
          <a:r>
            <a:rPr lang="fr-FR" dirty="0" smtClean="0">
              <a:solidFill>
                <a:srgbClr val="FF0000"/>
              </a:solidFill>
              <a:latin typeface="Arial Black" panose="020B0A04020102020204" pitchFamily="34" charset="0"/>
            </a:rPr>
            <a:t>Président</a:t>
          </a:r>
          <a:r>
            <a:rPr lang="fr-FR" dirty="0" smtClean="0"/>
            <a:t> et de </a:t>
          </a:r>
          <a:r>
            <a:rPr lang="fr-FR" dirty="0" smtClean="0">
              <a:solidFill>
                <a:srgbClr val="FF0000"/>
              </a:solidFill>
              <a:latin typeface="Arial Black" panose="020B0A04020102020204" pitchFamily="34" charset="0"/>
            </a:rPr>
            <a:t>Rapporteur</a:t>
          </a:r>
          <a:r>
            <a:rPr lang="fr-FR" dirty="0" smtClean="0"/>
            <a:t> de la Commission des Finances</a:t>
          </a:r>
          <a:endParaRPr lang="fr-FR" dirty="0"/>
        </a:p>
      </dgm:t>
    </dgm:pt>
    <dgm:pt modelId="{DFC19190-8CED-4DF0-85AF-718921C29B67}" type="parTrans" cxnId="{9C2D1380-D2A4-486E-B79E-2C418994D03D}">
      <dgm:prSet/>
      <dgm:spPr/>
      <dgm:t>
        <a:bodyPr/>
        <a:lstStyle/>
        <a:p>
          <a:endParaRPr lang="fr-FR"/>
        </a:p>
      </dgm:t>
    </dgm:pt>
    <dgm:pt modelId="{4E7A8BA3-F345-42E3-B953-2662F08BE482}" type="sibTrans" cxnId="{9C2D1380-D2A4-486E-B79E-2C418994D03D}">
      <dgm:prSet/>
      <dgm:spPr/>
      <dgm:t>
        <a:bodyPr/>
        <a:lstStyle/>
        <a:p>
          <a:endParaRPr lang="fr-FR"/>
        </a:p>
      </dgm:t>
    </dgm:pt>
    <dgm:pt modelId="{621CC9CF-CEBA-476E-9FE1-D6D05729412E}">
      <dgm:prSet/>
      <dgm:spPr/>
      <dgm:t>
        <a:bodyPr/>
        <a:lstStyle/>
        <a:p>
          <a:pPr rtl="0"/>
          <a:r>
            <a:rPr lang="fr-FR" b="1" dirty="0" smtClean="0"/>
            <a:t>Art. 97</a:t>
          </a:r>
          <a:r>
            <a:rPr lang="fr-FR" dirty="0" smtClean="0"/>
            <a:t> : Deux jours de séance par mois sont réservés à un </a:t>
          </a:r>
          <a:r>
            <a:rPr lang="fr-FR" dirty="0" smtClean="0">
              <a:solidFill>
                <a:srgbClr val="FF0000"/>
              </a:solidFill>
              <a:latin typeface="Arial Black" panose="020B0A04020102020204" pitchFamily="34" charset="0"/>
            </a:rPr>
            <a:t>ordre du jour </a:t>
          </a:r>
          <a:r>
            <a:rPr lang="fr-FR" dirty="0" smtClean="0"/>
            <a:t>arrêté par l’Assemblée nationale à l'initiative des groupes de </a:t>
          </a:r>
          <a:r>
            <a:rPr lang="fr-FR" dirty="0" smtClean="0">
              <a:solidFill>
                <a:srgbClr val="FF0000"/>
              </a:solidFill>
              <a:latin typeface="Arial Black" panose="020B0A04020102020204" pitchFamily="34" charset="0"/>
            </a:rPr>
            <a:t>l'opposition et </a:t>
          </a:r>
          <a:r>
            <a:rPr lang="fr-FR" dirty="0" smtClean="0"/>
            <a:t>des députés </a:t>
          </a:r>
          <a:r>
            <a:rPr lang="fr-FR" dirty="0" smtClean="0">
              <a:solidFill>
                <a:srgbClr val="FF0000"/>
              </a:solidFill>
              <a:latin typeface="Arial Black" panose="020B0A04020102020204" pitchFamily="34" charset="0"/>
            </a:rPr>
            <a:t>non inscrits.</a:t>
          </a:r>
          <a:endParaRPr lang="fr-FR" dirty="0">
            <a:solidFill>
              <a:srgbClr val="FF0000"/>
            </a:solidFill>
            <a:latin typeface="Arial Black" panose="020B0A04020102020204" pitchFamily="34" charset="0"/>
          </a:endParaRPr>
        </a:p>
      </dgm:t>
    </dgm:pt>
    <dgm:pt modelId="{6EEC9B68-DF75-4BF3-A986-B339DE5C968A}" type="parTrans" cxnId="{8CBE8229-EA51-4B57-BC7F-75740EEAD18E}">
      <dgm:prSet/>
      <dgm:spPr/>
      <dgm:t>
        <a:bodyPr/>
        <a:lstStyle/>
        <a:p>
          <a:endParaRPr lang="fr-FR"/>
        </a:p>
      </dgm:t>
    </dgm:pt>
    <dgm:pt modelId="{7B215211-D184-48AF-85BE-A59B0614DAE2}" type="sibTrans" cxnId="{8CBE8229-EA51-4B57-BC7F-75740EEAD18E}">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dgm:presLayoutVars>
          <dgm:bulletEnabled val="1"/>
        </dgm:presLayoutVars>
      </dgm:prSet>
      <dgm:spPr/>
      <dgm:t>
        <a:bodyPr/>
        <a:lstStyle/>
        <a:p>
          <a:endParaRPr lang="fr-FR"/>
        </a:p>
      </dgm:t>
    </dgm:pt>
  </dgm:ptLst>
  <dgm:cxnLst>
    <dgm:cxn modelId="{EFF7583F-6D45-43D6-9475-7E20C9B78222}" type="presOf" srcId="{D997D55D-1E8A-43E8-9430-04AB0732F5EB}" destId="{26EA1488-A2AD-4F0C-8983-20AABBFCE000}" srcOrd="0" destOrd="0" presId="urn:microsoft.com/office/officeart/2005/8/layout/hList1"/>
    <dgm:cxn modelId="{9C2D1380-D2A4-486E-B79E-2C418994D03D}" srcId="{F73743C1-A2E6-43DD-A0DD-664B4C844856}" destId="{EB1F7E21-8EBD-4B39-9FC2-364B2401347B}" srcOrd="0" destOrd="0" parTransId="{DFC19190-8CED-4DF0-85AF-718921C29B67}" sibTransId="{4E7A8BA3-F345-42E3-B953-2662F08BE482}"/>
    <dgm:cxn modelId="{59FD3412-5FF4-417E-A3A6-5B2914CDD4A6}" type="presOf" srcId="{F73743C1-A2E6-43DD-A0DD-664B4C844856}" destId="{5FF9B24F-C5ED-4B36-B9B3-DA3395D86D77}" srcOrd="0" destOrd="0" presId="urn:microsoft.com/office/officeart/2005/8/layout/hList1"/>
    <dgm:cxn modelId="{8CBE8229-EA51-4B57-BC7F-75740EEAD18E}" srcId="{F73743C1-A2E6-43DD-A0DD-664B4C844856}" destId="{621CC9CF-CEBA-476E-9FE1-D6D05729412E}" srcOrd="1" destOrd="0" parTransId="{6EEC9B68-DF75-4BF3-A986-B339DE5C968A}" sibTransId="{7B215211-D184-48AF-85BE-A59B0614DAE2}"/>
    <dgm:cxn modelId="{89C6F373-12C8-4F04-B9B4-EF43A8A2BA57}" type="presOf" srcId="{EB1F7E21-8EBD-4B39-9FC2-364B2401347B}" destId="{F51C355D-F3D5-4E83-98BE-B2B8A479F0C0}" srcOrd="0" destOrd="0"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8371066C-50CE-4894-BBDE-F624F492C89C}" type="presOf" srcId="{621CC9CF-CEBA-476E-9FE1-D6D05729412E}" destId="{F51C355D-F3D5-4E83-98BE-B2B8A479F0C0}" srcOrd="0" destOrd="1" presId="urn:microsoft.com/office/officeart/2005/8/layout/hList1"/>
    <dgm:cxn modelId="{A9A2A3DE-E77B-4263-95FA-CEBA791A0BC3}" type="presParOf" srcId="{26EA1488-A2AD-4F0C-8983-20AABBFCE000}" destId="{898033F0-55D5-4CF2-B510-C0FEAE36BACC}" srcOrd="0" destOrd="0" presId="urn:microsoft.com/office/officeart/2005/8/layout/hList1"/>
    <dgm:cxn modelId="{45424DEE-88BD-4576-A8B9-48EC9917837A}" type="presParOf" srcId="{898033F0-55D5-4CF2-B510-C0FEAE36BACC}" destId="{5FF9B24F-C5ED-4B36-B9B3-DA3395D86D77}" srcOrd="0" destOrd="0" presId="urn:microsoft.com/office/officeart/2005/8/layout/hList1"/>
    <dgm:cxn modelId="{9C9D3CD3-8493-42C8-A2D1-B86AA90DFAFA}"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5B4F066D-E407-46CD-B2D2-6A1FEB32000B}" type="presOf" srcId="{E2DAAAF8-F7DE-43AC-AC03-9AD8B31C2CF5}" destId="{CCB921C2-A6DF-470C-AC6C-D94DC2FC4613}" srcOrd="0" destOrd="0" presId="urn:microsoft.com/office/officeart/2005/8/layout/venn1"/>
    <dgm:cxn modelId="{1D0B5728-B62D-43D2-A1E9-7FFCD59271BF}" type="presOf" srcId="{85C25E96-B25F-44CB-B5E9-311DA9EF7FA4}" destId="{1E05864A-382A-4E4E-B9CB-EADA033ADC68}" srcOrd="0" destOrd="0" presId="urn:microsoft.com/office/officeart/2005/8/layout/venn1"/>
    <dgm:cxn modelId="{D77EACD6-FDC8-46A8-9E25-17E968F4EF22}"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FD7FBA72-AA2C-498C-A8C6-3CCBD4F38583}" type="doc">
      <dgm:prSet loTypeId="urn:microsoft.com/office/officeart/2005/8/layout/hList7" loCatId="list" qsTypeId="urn:microsoft.com/office/officeart/2005/8/quickstyle/3d3" qsCatId="3D" csTypeId="urn:microsoft.com/office/officeart/2005/8/colors/colorful4" csCatId="colorful"/>
      <dgm:spPr/>
      <dgm:t>
        <a:bodyPr/>
        <a:lstStyle/>
        <a:p>
          <a:endParaRPr lang="fr-FR"/>
        </a:p>
      </dgm:t>
    </dgm:pt>
    <dgm:pt modelId="{BED1D519-42CC-401C-BE66-C1F0036B3B51}">
      <dgm:prSet/>
      <dgm:spPr/>
      <dgm:t>
        <a:bodyPr/>
        <a:lstStyle/>
        <a:p>
          <a:pPr rtl="0"/>
          <a:r>
            <a:rPr lang="fr-FR" dirty="0" smtClean="0">
              <a:solidFill>
                <a:schemeClr val="tx1"/>
              </a:solidFill>
            </a:rPr>
            <a:t>la volonté du Sénégal d'être un Etat moderne qui fonctionne selon le jeu loyal et équitable entre une majorité qui gouverne et une opposition démocratique, et un Etat qui reconnaît cette opposition comme un pilier fondamental de la démocratie et un rouage indispensable au bon fonctionnement du mécanisme démocratique ; </a:t>
          </a:r>
          <a:endParaRPr lang="fr-FR" dirty="0">
            <a:solidFill>
              <a:schemeClr val="tx1"/>
            </a:solidFill>
          </a:endParaRPr>
        </a:p>
      </dgm:t>
    </dgm:pt>
    <dgm:pt modelId="{20AD09C0-3392-45CC-ADC6-2A800DD4A210}" type="parTrans" cxnId="{F115E650-7E45-4BB4-A4E3-14B45187450C}">
      <dgm:prSet/>
      <dgm:spPr/>
      <dgm:t>
        <a:bodyPr/>
        <a:lstStyle/>
        <a:p>
          <a:endParaRPr lang="fr-FR"/>
        </a:p>
      </dgm:t>
    </dgm:pt>
    <dgm:pt modelId="{9E2A8810-348A-4014-879B-900D0FE0977A}" type="sibTrans" cxnId="{F115E650-7E45-4BB4-A4E3-14B45187450C}">
      <dgm:prSet/>
      <dgm:spPr/>
      <dgm:t>
        <a:bodyPr/>
        <a:lstStyle/>
        <a:p>
          <a:endParaRPr lang="fr-FR"/>
        </a:p>
      </dgm:t>
    </dgm:pt>
    <dgm:pt modelId="{0B7B30A8-B6B7-4E0D-B258-F08E5094F0DF}" type="pres">
      <dgm:prSet presAssocID="{FD7FBA72-AA2C-498C-A8C6-3CCBD4F38583}" presName="Name0" presStyleCnt="0">
        <dgm:presLayoutVars>
          <dgm:dir/>
          <dgm:resizeHandles val="exact"/>
        </dgm:presLayoutVars>
      </dgm:prSet>
      <dgm:spPr/>
      <dgm:t>
        <a:bodyPr/>
        <a:lstStyle/>
        <a:p>
          <a:endParaRPr lang="fr-FR"/>
        </a:p>
      </dgm:t>
    </dgm:pt>
    <dgm:pt modelId="{533368CD-BD97-4051-BFBF-68AE644C7BFD}" type="pres">
      <dgm:prSet presAssocID="{FD7FBA72-AA2C-498C-A8C6-3CCBD4F38583}" presName="fgShape" presStyleLbl="fgShp" presStyleIdx="0" presStyleCnt="1"/>
      <dgm:spPr/>
    </dgm:pt>
    <dgm:pt modelId="{36845A3A-D181-4331-92A0-09663D82C442}" type="pres">
      <dgm:prSet presAssocID="{FD7FBA72-AA2C-498C-A8C6-3CCBD4F38583}" presName="linComp" presStyleCnt="0"/>
      <dgm:spPr/>
    </dgm:pt>
    <dgm:pt modelId="{DBDB2A92-A441-4530-A1FB-CD2773FFB2C6}" type="pres">
      <dgm:prSet presAssocID="{BED1D519-42CC-401C-BE66-C1F0036B3B51}" presName="compNode" presStyleCnt="0"/>
      <dgm:spPr/>
    </dgm:pt>
    <dgm:pt modelId="{F93B48B4-8F84-4066-8737-18B82D207FFA}" type="pres">
      <dgm:prSet presAssocID="{BED1D519-42CC-401C-BE66-C1F0036B3B51}" presName="bkgdShape" presStyleLbl="node1" presStyleIdx="0" presStyleCnt="1"/>
      <dgm:spPr/>
      <dgm:t>
        <a:bodyPr/>
        <a:lstStyle/>
        <a:p>
          <a:endParaRPr lang="fr-FR"/>
        </a:p>
      </dgm:t>
    </dgm:pt>
    <dgm:pt modelId="{FB699320-B5C5-4911-8976-545C1BCB78F6}" type="pres">
      <dgm:prSet presAssocID="{BED1D519-42CC-401C-BE66-C1F0036B3B51}" presName="nodeTx" presStyleLbl="node1" presStyleIdx="0" presStyleCnt="1">
        <dgm:presLayoutVars>
          <dgm:bulletEnabled val="1"/>
        </dgm:presLayoutVars>
      </dgm:prSet>
      <dgm:spPr/>
      <dgm:t>
        <a:bodyPr/>
        <a:lstStyle/>
        <a:p>
          <a:endParaRPr lang="fr-FR"/>
        </a:p>
      </dgm:t>
    </dgm:pt>
    <dgm:pt modelId="{5C13C9AF-C5A5-4E24-B8A5-3A8035328ECC}" type="pres">
      <dgm:prSet presAssocID="{BED1D519-42CC-401C-BE66-C1F0036B3B51}" presName="invisiNode" presStyleLbl="node1" presStyleIdx="0" presStyleCnt="1"/>
      <dgm:spPr/>
    </dgm:pt>
    <dgm:pt modelId="{6D236042-4351-4401-A506-68022BBEE159}" type="pres">
      <dgm:prSet presAssocID="{BED1D519-42CC-401C-BE66-C1F0036B3B51}" presName="imagNode" presStyleLbl="fgImgPlace1" presStyleIdx="0" presStyleCnt="1"/>
      <dgm:spPr/>
    </dgm:pt>
  </dgm:ptLst>
  <dgm:cxnLst>
    <dgm:cxn modelId="{C0F3E411-5843-47A5-8C6D-CCAFAF46CEFE}" type="presOf" srcId="{FD7FBA72-AA2C-498C-A8C6-3CCBD4F38583}" destId="{0B7B30A8-B6B7-4E0D-B258-F08E5094F0DF}" srcOrd="0" destOrd="0" presId="urn:microsoft.com/office/officeart/2005/8/layout/hList7"/>
    <dgm:cxn modelId="{CA62A4C2-5497-4BA1-AECE-F65EA3A03DCC}" type="presOf" srcId="{BED1D519-42CC-401C-BE66-C1F0036B3B51}" destId="{F93B48B4-8F84-4066-8737-18B82D207FFA}" srcOrd="0" destOrd="0" presId="urn:microsoft.com/office/officeart/2005/8/layout/hList7"/>
    <dgm:cxn modelId="{F115E650-7E45-4BB4-A4E3-14B45187450C}" srcId="{FD7FBA72-AA2C-498C-A8C6-3CCBD4F38583}" destId="{BED1D519-42CC-401C-BE66-C1F0036B3B51}" srcOrd="0" destOrd="0" parTransId="{20AD09C0-3392-45CC-ADC6-2A800DD4A210}" sibTransId="{9E2A8810-348A-4014-879B-900D0FE0977A}"/>
    <dgm:cxn modelId="{7D4BCE2A-D7AC-4750-8117-45DDEAD16D31}" type="presOf" srcId="{BED1D519-42CC-401C-BE66-C1F0036B3B51}" destId="{FB699320-B5C5-4911-8976-545C1BCB78F6}" srcOrd="1" destOrd="0" presId="urn:microsoft.com/office/officeart/2005/8/layout/hList7"/>
    <dgm:cxn modelId="{DEA566A4-93BF-4B2B-8B5C-F67F9B4381FF}" type="presParOf" srcId="{0B7B30A8-B6B7-4E0D-B258-F08E5094F0DF}" destId="{533368CD-BD97-4051-BFBF-68AE644C7BFD}" srcOrd="0" destOrd="0" presId="urn:microsoft.com/office/officeart/2005/8/layout/hList7"/>
    <dgm:cxn modelId="{8B23D437-9968-475B-B13A-ADA8E7CA8809}" type="presParOf" srcId="{0B7B30A8-B6B7-4E0D-B258-F08E5094F0DF}" destId="{36845A3A-D181-4331-92A0-09663D82C442}" srcOrd="1" destOrd="0" presId="urn:microsoft.com/office/officeart/2005/8/layout/hList7"/>
    <dgm:cxn modelId="{3F2FF998-6FE0-4E70-B52E-9A8BEADD514A}" type="presParOf" srcId="{36845A3A-D181-4331-92A0-09663D82C442}" destId="{DBDB2A92-A441-4530-A1FB-CD2773FFB2C6}" srcOrd="0" destOrd="0" presId="urn:microsoft.com/office/officeart/2005/8/layout/hList7"/>
    <dgm:cxn modelId="{11111014-A633-4C43-9392-4F33C9153010}" type="presParOf" srcId="{DBDB2A92-A441-4530-A1FB-CD2773FFB2C6}" destId="{F93B48B4-8F84-4066-8737-18B82D207FFA}" srcOrd="0" destOrd="0" presId="urn:microsoft.com/office/officeart/2005/8/layout/hList7"/>
    <dgm:cxn modelId="{4F8A9003-C606-406A-A401-86E83399E42C}" type="presParOf" srcId="{DBDB2A92-A441-4530-A1FB-CD2773FFB2C6}" destId="{FB699320-B5C5-4911-8976-545C1BCB78F6}" srcOrd="1" destOrd="0" presId="urn:microsoft.com/office/officeart/2005/8/layout/hList7"/>
    <dgm:cxn modelId="{6770E83F-9DAC-4E8E-8611-FA8EA2F0EF5B}" type="presParOf" srcId="{DBDB2A92-A441-4530-A1FB-CD2773FFB2C6}" destId="{5C13C9AF-C5A5-4E24-B8A5-3A8035328ECC}" srcOrd="2" destOrd="0" presId="urn:microsoft.com/office/officeart/2005/8/layout/hList7"/>
    <dgm:cxn modelId="{3BE54899-B658-45D0-A8F9-FACCDDACC3A9}" type="presParOf" srcId="{DBDB2A92-A441-4530-A1FB-CD2773FFB2C6}" destId="{6D236042-4351-4401-A506-68022BBEE159}" srcOrd="3" destOrd="0" presId="urn:microsoft.com/office/officeart/2005/8/layout/hList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0934A146-1426-428B-A687-925C6F2C75F0}" type="presOf" srcId="{85C25E96-B25F-44CB-B5E9-311DA9EF7FA4}" destId="{1E05864A-382A-4E4E-B9CB-EADA033ADC68}" srcOrd="0" destOrd="0" presId="urn:microsoft.com/office/officeart/2005/8/layout/venn1"/>
    <dgm:cxn modelId="{2A3F0994-1FB2-4C0C-BDB0-FAC34341F921}" type="presOf" srcId="{E2DAAAF8-F7DE-43AC-AC03-9AD8B31C2CF5}" destId="{CCB921C2-A6DF-470C-AC6C-D94DC2FC4613}" srcOrd="0" destOrd="0" presId="urn:microsoft.com/office/officeart/2005/8/layout/venn1"/>
    <dgm:cxn modelId="{60E36F51-3E0C-40B0-A4A8-D2F7AD9D196B}"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marL="457200" indent="-457200" rtl="0"/>
          <a:r>
            <a:rPr lang="fr-FR" dirty="0" smtClean="0"/>
            <a:t>PR se limite à énoncer statut Chef de l’Opposition en un seul article. </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marL="457200" marR="0" indent="-457200" defTabSz="914400" rtl="0" eaLnBrk="1" fontAlgn="auto" latinLnBrk="0" hangingPunct="1">
            <a:lnSpc>
              <a:spcPct val="100000"/>
            </a:lnSpc>
            <a:spcBef>
              <a:spcPts val="0"/>
            </a:spcBef>
            <a:spcAft>
              <a:spcPts val="0"/>
            </a:spcAft>
            <a:buClrTx/>
            <a:buSzTx/>
            <a:buFontTx/>
            <a:buNone/>
            <a:tabLst/>
            <a:defRPr/>
          </a:pPr>
          <a:r>
            <a:rPr lang="fr-FR" dirty="0" smtClean="0"/>
            <a:t>Sur l’opposition pas de nouveau en ce qui concerne propositions Gouvernement</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2113AB00-8EED-44A0-9416-7037E68DBB5D}">
      <dgm:prSet/>
      <dgm:spPr/>
      <dgm:t>
        <a:bodyPr/>
        <a:lstStyle/>
        <a:p>
          <a:pPr marL="457200" indent="-457200" rtl="0"/>
          <a:r>
            <a:rPr lang="fr-FR" dirty="0" smtClean="0"/>
            <a:t>CNRI : plus de détails dans 3 différents articles</a:t>
          </a:r>
          <a:endParaRPr lang="fr-FR" dirty="0"/>
        </a:p>
      </dgm:t>
    </dgm:pt>
    <dgm:pt modelId="{0DFF206E-8ED4-48F0-B94A-CBD06D6799AA}" type="parTrans" cxnId="{E67DE17C-41BE-4820-A34D-972E39890264}">
      <dgm:prSet/>
      <dgm:spPr/>
    </dgm:pt>
    <dgm:pt modelId="{C7C7C29C-C455-4232-BBF8-FC31E4759521}" type="sibTrans" cxnId="{E67DE17C-41BE-4820-A34D-972E39890264}">
      <dgm:prSet/>
      <dgm:spPr/>
    </dgm:pt>
    <dgm:pt modelId="{F55732A4-16CB-410E-9EAE-2A43DCE17DDD}">
      <dgm:prSet/>
      <dgm:spPr/>
      <dgm:t>
        <a:bodyPr/>
        <a:lstStyle/>
        <a:p>
          <a:pPr marL="457200" marR="0" indent="-457200" defTabSz="914400" rtl="0" eaLnBrk="1" fontAlgn="auto" latinLnBrk="0" hangingPunct="1">
            <a:lnSpc>
              <a:spcPct val="100000"/>
            </a:lnSpc>
            <a:spcBef>
              <a:spcPts val="0"/>
            </a:spcBef>
            <a:spcAft>
              <a:spcPts val="0"/>
            </a:spcAft>
            <a:buClrTx/>
            <a:buSzTx/>
            <a:buFontTx/>
            <a:buNone/>
            <a:tabLst/>
            <a:defRPr/>
          </a:pPr>
          <a:r>
            <a:rPr lang="fr-FR" dirty="0" smtClean="0"/>
            <a:t>Propositions CNRI pour une meilleure maitrise par le Parlement de son ordre du jour</a:t>
          </a:r>
          <a:endParaRPr lang="fr-FR" dirty="0"/>
        </a:p>
      </dgm:t>
    </dgm:pt>
    <dgm:pt modelId="{44640634-77D0-4034-870C-83631B07515C}" type="parTrans" cxnId="{FFD59A01-D72C-4125-910A-F09623F49279}">
      <dgm:prSet/>
      <dgm:spPr/>
    </dgm:pt>
    <dgm:pt modelId="{CE6DE672-25E0-4F2A-8C90-FA6B9487D24E}" type="sibTrans" cxnId="{FFD59A01-D72C-4125-910A-F09623F49279}">
      <dgm:prSet/>
      <dgm:spPr/>
    </dgm:pt>
    <dgm:pt modelId="{B13A0381-E3F6-431D-9D5B-525599EB5AED}">
      <dgm:prSet/>
      <dgm:spPr/>
      <dgm:t>
        <a:bodyPr/>
        <a:lstStyle/>
        <a:p>
          <a:pPr marL="457200" marR="0" indent="-457200" defTabSz="914400" rtl="0" eaLnBrk="1" fontAlgn="auto" latinLnBrk="0" hangingPunct="1">
            <a:lnSpc>
              <a:spcPct val="100000"/>
            </a:lnSpc>
            <a:spcBef>
              <a:spcPts val="0"/>
            </a:spcBef>
            <a:spcAft>
              <a:spcPts val="0"/>
            </a:spcAft>
            <a:buClrTx/>
            <a:buSzTx/>
            <a:buFontTx/>
            <a:buNone/>
            <a:tabLst/>
            <a:defRPr/>
          </a:pPr>
          <a:r>
            <a:rPr lang="fr-FR" dirty="0" smtClean="0"/>
            <a:t>La CNRI se soucie plus de remédier aux risques d’abus de majorité avec la création des conditions de participation effective de l’opposition au travail parlementaire en garantissant sa présence effective au sein du bureau. </a:t>
          </a:r>
          <a:endParaRPr lang="fr-FR" dirty="0"/>
        </a:p>
      </dgm:t>
    </dgm:pt>
    <dgm:pt modelId="{211E8197-AA93-4ED3-958E-A4585F829A2D}" type="parTrans" cxnId="{599F0DEC-34AB-4300-AFAE-9386DE944205}">
      <dgm:prSet/>
      <dgm:spPr/>
    </dgm:pt>
    <dgm:pt modelId="{9D448716-70ED-4D43-9EC6-6EC11A7ACB14}" type="sibTrans" cxnId="{599F0DEC-34AB-4300-AFAE-9386DE944205}">
      <dgm:prSet/>
      <dgm:spPr/>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599F0DEC-34AB-4300-AFAE-9386DE944205}" srcId="{FF4C71DB-C748-4206-BA7E-5EECABFE3B11}" destId="{B13A0381-E3F6-431D-9D5B-525599EB5AED}" srcOrd="1" destOrd="0" parTransId="{211E8197-AA93-4ED3-958E-A4585F829A2D}" sibTransId="{9D448716-70ED-4D43-9EC6-6EC11A7ACB14}"/>
    <dgm:cxn modelId="{E948FB28-A9CE-4E84-BF90-62773580B031}" srcId="{10E7FE4E-51A9-4DC6-8CAF-5D52FF4DF238}" destId="{72DBEECD-87F8-4A77-92DB-3550E7AC4979}" srcOrd="0" destOrd="0" parTransId="{63EDD9FA-BAE6-443B-B3DC-60E344D3B27D}" sibTransId="{940C8AA9-3679-4E1B-B2FA-28C34AC3E568}"/>
    <dgm:cxn modelId="{C7A64205-71AE-4F00-8971-71D2326E6099}" srcId="{72DBEECD-87F8-4A77-92DB-3550E7AC4979}" destId="{E5A01372-0E0F-45D0-BFBD-55EDE021A931}" srcOrd="0" destOrd="0" parTransId="{2D6BF971-F921-4AD6-8DF2-BFD78E8C899D}" sibTransId="{90CF955D-AE81-4F3D-A6F8-7D5AB816AFEC}"/>
    <dgm:cxn modelId="{2670A959-F8A8-4035-A680-40258215419A}" type="presOf" srcId="{FF4C71DB-C748-4206-BA7E-5EECABFE3B11}" destId="{07A32B9A-09F9-4644-91A4-5C3588E3C2F9}" srcOrd="0" destOrd="0" presId="urn:microsoft.com/office/officeart/2005/8/layout/list1"/>
    <dgm:cxn modelId="{442131C7-482D-4C29-8096-B663E7195848}" type="presOf" srcId="{10E7FE4E-51A9-4DC6-8CAF-5D52FF4DF238}" destId="{2A9FD49D-A9AA-44B5-A0DD-AD6CA90CD6CF}"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E67DE17C-41BE-4820-A34D-972E39890264}" srcId="{72DBEECD-87F8-4A77-92DB-3550E7AC4979}" destId="{2113AB00-8EED-44A0-9416-7037E68DBB5D}" srcOrd="1" destOrd="0" parTransId="{0DFF206E-8ED4-48F0-B94A-CBD06D6799AA}" sibTransId="{C7C7C29C-C455-4232-BBF8-FC31E4759521}"/>
    <dgm:cxn modelId="{527A1C63-B782-4858-B344-A2F1947EBF8D}" type="presOf" srcId="{B13A0381-E3F6-431D-9D5B-525599EB5AED}" destId="{2CE7FCA5-D687-4F57-A4C0-A199FB36ADD0}" srcOrd="0" destOrd="1" presId="urn:microsoft.com/office/officeart/2005/8/layout/list1"/>
    <dgm:cxn modelId="{FD8FCA16-C481-47FD-8927-A0E2E3C2B277}" type="presOf" srcId="{F55732A4-16CB-410E-9EAE-2A43DCE17DDD}" destId="{2CE7FCA5-D687-4F57-A4C0-A199FB36ADD0}" srcOrd="0" destOrd="2" presId="urn:microsoft.com/office/officeart/2005/8/layout/list1"/>
    <dgm:cxn modelId="{842185EE-E625-4B92-B4EE-78C4EE408757}" type="presOf" srcId="{72DBEECD-87F8-4A77-92DB-3550E7AC4979}" destId="{3924C1CD-FDAD-4657-AA13-AF157CA23E0F}" srcOrd="1" destOrd="0" presId="urn:microsoft.com/office/officeart/2005/8/layout/list1"/>
    <dgm:cxn modelId="{F8A4D2D0-355C-40AF-84E9-432597A5474C}" type="presOf" srcId="{72DBEECD-87F8-4A77-92DB-3550E7AC4979}" destId="{26ED52EA-8E31-4279-A89A-3C82489FC2D7}" srcOrd="0" destOrd="0" presId="urn:microsoft.com/office/officeart/2005/8/layout/list1"/>
    <dgm:cxn modelId="{BE25A55A-C2D1-45C7-B18C-DD25FEA7DC71}" type="presOf" srcId="{FF4C71DB-C748-4206-BA7E-5EECABFE3B11}" destId="{FFD23470-29D0-4219-B8ED-1F07D62494BB}" srcOrd="1" destOrd="0"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1D40218A-F639-440E-85E7-CD5DEFB43E6B}" type="presOf" srcId="{E5A01372-0E0F-45D0-BFBD-55EDE021A931}" destId="{FB5E7878-5CD1-4720-BE22-5A16FFA7821D}" srcOrd="0" destOrd="0" presId="urn:microsoft.com/office/officeart/2005/8/layout/list1"/>
    <dgm:cxn modelId="{B967DBE5-535E-49FF-ABAF-89A049988C84}" type="presOf" srcId="{2113AB00-8EED-44A0-9416-7037E68DBB5D}" destId="{FB5E7878-5CD1-4720-BE22-5A16FFA7821D}" srcOrd="0" destOrd="1" presId="urn:microsoft.com/office/officeart/2005/8/layout/list1"/>
    <dgm:cxn modelId="{FFD59A01-D72C-4125-910A-F09623F49279}" srcId="{FF4C71DB-C748-4206-BA7E-5EECABFE3B11}" destId="{F55732A4-16CB-410E-9EAE-2A43DCE17DDD}" srcOrd="2" destOrd="0" parTransId="{44640634-77D0-4034-870C-83631B07515C}" sibTransId="{CE6DE672-25E0-4F2A-8C90-FA6B9487D24E}"/>
    <dgm:cxn modelId="{8FB16B1E-A187-458F-83AA-485136AB44D2}" type="presOf" srcId="{F9826A7F-8C08-4F2E-95A7-72A37CA7459A}" destId="{2CE7FCA5-D687-4F57-A4C0-A199FB36ADD0}" srcOrd="0" destOrd="0" presId="urn:microsoft.com/office/officeart/2005/8/layout/list1"/>
    <dgm:cxn modelId="{99FF7061-9CC3-4CF3-8BEE-7E672309511B}" type="presParOf" srcId="{2A9FD49D-A9AA-44B5-A0DD-AD6CA90CD6CF}" destId="{42AD3669-A5EA-499C-9233-2EFFEA2A748C}" srcOrd="0" destOrd="0" presId="urn:microsoft.com/office/officeart/2005/8/layout/list1"/>
    <dgm:cxn modelId="{A4213F6E-4615-4C72-A68B-A9F5BE953B15}" type="presParOf" srcId="{42AD3669-A5EA-499C-9233-2EFFEA2A748C}" destId="{26ED52EA-8E31-4279-A89A-3C82489FC2D7}" srcOrd="0" destOrd="0" presId="urn:microsoft.com/office/officeart/2005/8/layout/list1"/>
    <dgm:cxn modelId="{91EB225E-4B3C-4727-ACA5-1005B92741BC}" type="presParOf" srcId="{42AD3669-A5EA-499C-9233-2EFFEA2A748C}" destId="{3924C1CD-FDAD-4657-AA13-AF157CA23E0F}" srcOrd="1" destOrd="0" presId="urn:microsoft.com/office/officeart/2005/8/layout/list1"/>
    <dgm:cxn modelId="{5C42D9C1-6908-4FF6-B512-772240E407D9}" type="presParOf" srcId="{2A9FD49D-A9AA-44B5-A0DD-AD6CA90CD6CF}" destId="{7C7CADCB-E7B5-4292-8B17-9C8C9A08ABBD}" srcOrd="1" destOrd="0" presId="urn:microsoft.com/office/officeart/2005/8/layout/list1"/>
    <dgm:cxn modelId="{6CACCE1A-FB04-40E9-B133-51A74A9AD327}" type="presParOf" srcId="{2A9FD49D-A9AA-44B5-A0DD-AD6CA90CD6CF}" destId="{FB5E7878-5CD1-4720-BE22-5A16FFA7821D}" srcOrd="2" destOrd="0" presId="urn:microsoft.com/office/officeart/2005/8/layout/list1"/>
    <dgm:cxn modelId="{05AC3194-8561-4828-999F-184F841A3F8B}" type="presParOf" srcId="{2A9FD49D-A9AA-44B5-A0DD-AD6CA90CD6CF}" destId="{FD260A2C-3B79-4D82-96A2-DDEB5D7F05CC}" srcOrd="3" destOrd="0" presId="urn:microsoft.com/office/officeart/2005/8/layout/list1"/>
    <dgm:cxn modelId="{211DA7CF-FD20-44DE-9C31-95BAD4011917}" type="presParOf" srcId="{2A9FD49D-A9AA-44B5-A0DD-AD6CA90CD6CF}" destId="{75E3BD5E-04C0-4F54-9737-8C28FF79444A}" srcOrd="4" destOrd="0" presId="urn:microsoft.com/office/officeart/2005/8/layout/list1"/>
    <dgm:cxn modelId="{BA08FA07-963A-42B1-A9AB-BAFF0690B2B3}" type="presParOf" srcId="{75E3BD5E-04C0-4F54-9737-8C28FF79444A}" destId="{07A32B9A-09F9-4644-91A4-5C3588E3C2F9}" srcOrd="0" destOrd="0" presId="urn:microsoft.com/office/officeart/2005/8/layout/list1"/>
    <dgm:cxn modelId="{14DC8EE9-7109-46AD-BAB6-CBF885300256}" type="presParOf" srcId="{75E3BD5E-04C0-4F54-9737-8C28FF79444A}" destId="{FFD23470-29D0-4219-B8ED-1F07D62494BB}" srcOrd="1" destOrd="0" presId="urn:microsoft.com/office/officeart/2005/8/layout/list1"/>
    <dgm:cxn modelId="{41A061B2-B51F-4CB5-9A24-1D98D7D29E1D}" type="presParOf" srcId="{2A9FD49D-A9AA-44B5-A0DD-AD6CA90CD6CF}" destId="{BA540D9C-007B-4962-81CF-A4CA2267B467}" srcOrd="5" destOrd="0" presId="urn:microsoft.com/office/officeart/2005/8/layout/list1"/>
    <dgm:cxn modelId="{B9ED3D0B-BD2D-4156-97E6-44067B9D6475}"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pPr/>
      <dgm:t>
        <a:bodyPr/>
        <a:lstStyle/>
        <a:p>
          <a:pPr rtl="0"/>
          <a:r>
            <a:rPr lang="fr-FR" b="1" baseline="0" dirty="0" smtClean="0"/>
            <a:t>Renforcement du Pouvoir de l’Assemblée Nationale</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0C3EEEA5-93C1-46F5-81C7-1CAC884DC9CD}" type="presOf" srcId="{9C8F6268-8ADA-4FE8-A52A-82D6F88A7EFB}" destId="{609DD815-B6C8-46C7-AF4E-5F758F2A5AE6}"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5D3B1710-AA49-4A4B-B14D-13CF5646CAE7}" type="presOf" srcId="{070E1621-723A-46D1-9E8C-A0E4ED24690A}" destId="{66217500-D399-4E6B-ACC2-97E72E9B6B14}" srcOrd="0" destOrd="0" presId="urn:microsoft.com/office/officeart/2005/8/layout/vList2"/>
    <dgm:cxn modelId="{6DACF6A5-FFF3-49E3-BA83-7E097F37092E}"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2D0006FA-12EC-49B1-AE5A-862062DB2215}" type="presOf" srcId="{85C25E96-B25F-44CB-B5E9-311DA9EF7FA4}" destId="{1E05864A-382A-4E4E-B9CB-EADA033ADC68}" srcOrd="0" destOrd="0" presId="urn:microsoft.com/office/officeart/2005/8/layout/venn1"/>
    <dgm:cxn modelId="{426A60E2-7B52-4564-8A84-8959B8598A2B}" type="presOf" srcId="{E2DAAAF8-F7DE-43AC-AC03-9AD8B31C2CF5}" destId="{CCB921C2-A6DF-470C-AC6C-D94DC2FC4613}" srcOrd="0" destOrd="0" presId="urn:microsoft.com/office/officeart/2005/8/layout/venn1"/>
    <dgm:cxn modelId="{6CEA2541-0FD8-40F8-9A7C-6003A02F771E}"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9</a:t>
          </a:r>
          <a:r>
            <a:rPr lang="fr-FR" dirty="0" smtClean="0"/>
            <a:t> (Art-59) : </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L’Assemblée nationale … exerce le pouvoir législatif, vote, </a:t>
          </a:r>
          <a:r>
            <a:rPr lang="fr-FR" b="0" dirty="0" smtClean="0">
              <a:solidFill>
                <a:srgbClr val="FF0000"/>
              </a:solidFill>
              <a:latin typeface="Arial Black" panose="020B0A04020102020204" pitchFamily="34" charset="0"/>
            </a:rPr>
            <a:t>seule</a:t>
          </a:r>
          <a:r>
            <a:rPr lang="fr-FR" dirty="0" smtClean="0"/>
            <a:t>, la loi, </a:t>
          </a:r>
          <a:r>
            <a:rPr lang="fr-FR" dirty="0" smtClean="0">
              <a:solidFill>
                <a:srgbClr val="FF0000"/>
              </a:solidFill>
              <a:latin typeface="Arial Black" panose="020B0A04020102020204" pitchFamily="34" charset="0"/>
            </a:rPr>
            <a:t>contrôle</a:t>
          </a:r>
          <a:r>
            <a:rPr lang="fr-FR" dirty="0" smtClean="0"/>
            <a:t> l’action du Gouvernement et </a:t>
          </a:r>
          <a:r>
            <a:rPr lang="fr-FR" dirty="0" smtClean="0">
              <a:solidFill>
                <a:srgbClr val="FF0000"/>
              </a:solidFill>
              <a:latin typeface="Arial Black" panose="020B0A04020102020204" pitchFamily="34" charset="0"/>
            </a:rPr>
            <a:t>évalue</a:t>
          </a:r>
          <a:r>
            <a:rPr lang="fr-FR" dirty="0" smtClean="0"/>
            <a:t> les politiques publiques.</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075AD79E-A703-4FFE-9CE5-F88E2EF0A983}">
      <dgm:prSet/>
      <dgm:spPr/>
      <dgm:t>
        <a:bodyPr/>
        <a:lstStyle/>
        <a:p>
          <a:r>
            <a:rPr lang="fr-FR" b="0" dirty="0" smtClean="0">
              <a:solidFill>
                <a:srgbClr val="FF0000"/>
              </a:solidFill>
              <a:latin typeface="Arial Black" panose="020B0A04020102020204" pitchFamily="34" charset="0"/>
            </a:rPr>
            <a:t>Les Sénégalais de l’extérieur élisent des députés.</a:t>
          </a:r>
          <a:endParaRPr lang="fr-FR" b="0" dirty="0">
            <a:solidFill>
              <a:srgbClr val="FF0000"/>
            </a:solidFill>
            <a:latin typeface="Arial Black" panose="020B0A04020102020204" pitchFamily="34" charset="0"/>
          </a:endParaRPr>
        </a:p>
      </dgm:t>
    </dgm:pt>
    <dgm:pt modelId="{68886C7F-F093-42A8-A296-9A2F210AB51F}" type="parTrans" cxnId="{6D8812E0-CABF-410C-A7B8-14324F078B73}">
      <dgm:prSet/>
      <dgm:spPr/>
      <dgm:t>
        <a:bodyPr/>
        <a:lstStyle/>
        <a:p>
          <a:endParaRPr lang="fr-FR"/>
        </a:p>
      </dgm:t>
    </dgm:pt>
    <dgm:pt modelId="{518B124D-1BC6-4FA0-8E8B-486B421C53BA}" type="sibTrans" cxnId="{6D8812E0-CABF-410C-A7B8-14324F078B73}">
      <dgm:prSet/>
      <dgm:spPr/>
      <dgm:t>
        <a:bodyPr/>
        <a:lstStyle/>
        <a:p>
          <a:endParaRPr lang="fr-FR"/>
        </a:p>
      </dgm:t>
    </dgm:pt>
    <dgm:pt modelId="{35693FC2-E5CC-4594-B1FE-82EFCCB7CF22}">
      <dgm:prSet/>
      <dgm:spPr/>
      <dgm:t>
        <a:bodyPr/>
        <a:lstStyle/>
        <a:p>
          <a:r>
            <a:rPr lang="fr-FR" dirty="0" smtClean="0"/>
            <a:t>Une loi organique fixe le nombre des membres de l’Assemblée nationale, leurs indemnités, les conditions d’éligibilité, le régime des inéligibilités et des incompatibilités</a:t>
          </a:r>
          <a:endParaRPr lang="fr-FR" dirty="0"/>
        </a:p>
      </dgm:t>
    </dgm:pt>
    <dgm:pt modelId="{AF3A2F20-53D6-4591-A81F-FA53B6A7662B}" type="parTrans" cxnId="{D004D452-DAB9-45D6-B99A-0E72A811F930}">
      <dgm:prSet/>
      <dgm:spPr/>
      <dgm:t>
        <a:bodyPr/>
        <a:lstStyle/>
        <a:p>
          <a:endParaRPr lang="fr-FR"/>
        </a:p>
      </dgm:t>
    </dgm:pt>
    <dgm:pt modelId="{B7B00A43-FB1A-48CA-B926-1D013C3F28E8}" type="sibTrans" cxnId="{D004D452-DAB9-45D6-B99A-0E72A811F930}">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88785904-52F0-441F-A763-44637D327CF7}" type="presOf" srcId="{075AD79E-A703-4FFE-9CE5-F88E2EF0A983}" destId="{EC10B323-DC26-4ED3-A233-6B1E4DAB969A}" srcOrd="0" destOrd="1" presId="urn:microsoft.com/office/officeart/2005/8/layout/hList1"/>
    <dgm:cxn modelId="{6D8812E0-CABF-410C-A7B8-14324F078B73}" srcId="{048A53A3-9A05-41CC-B60C-B6A965C8D89E}" destId="{075AD79E-A703-4FFE-9CE5-F88E2EF0A983}" srcOrd="1" destOrd="0" parTransId="{68886C7F-F093-42A8-A296-9A2F210AB51F}" sibTransId="{518B124D-1BC6-4FA0-8E8B-486B421C53BA}"/>
    <dgm:cxn modelId="{1D9FBD12-ADE6-4D90-A76E-7DCF5123F5CE}" type="presOf" srcId="{048A53A3-9A05-41CC-B60C-B6A965C8D89E}" destId="{2F02A3DA-4428-4FFE-83D8-1876E40A108B}" srcOrd="0" destOrd="0" presId="urn:microsoft.com/office/officeart/2005/8/layout/hList1"/>
    <dgm:cxn modelId="{D004D452-DAB9-45D6-B99A-0E72A811F930}" srcId="{048A53A3-9A05-41CC-B60C-B6A965C8D89E}" destId="{35693FC2-E5CC-4594-B1FE-82EFCCB7CF22}" srcOrd="2" destOrd="0" parTransId="{AF3A2F20-53D6-4591-A81F-FA53B6A7662B}" sibTransId="{B7B00A43-FB1A-48CA-B926-1D013C3F28E8}"/>
    <dgm:cxn modelId="{CA4E440C-0EB6-46B8-BC46-4938B0604768}" srcId="{54E5BA5E-47E7-4376-8025-2389149B1CA5}" destId="{048A53A3-9A05-41CC-B60C-B6A965C8D89E}" srcOrd="0" destOrd="0" parTransId="{6F2A2D56-2E80-41E0-8B43-2FF33F8AD234}" sibTransId="{5973DA3B-1B8F-4BEC-A5BB-9C8D8FF72FC8}"/>
    <dgm:cxn modelId="{66C8DC2D-1133-45F0-97A5-B9898E0BF897}" srcId="{048A53A3-9A05-41CC-B60C-B6A965C8D89E}" destId="{32AE7808-E6C2-4F01-9368-24C5B3F323C3}" srcOrd="0" destOrd="0" parTransId="{26B673CF-9A82-4756-B037-66465E779748}" sibTransId="{E65FA0DB-5251-4531-BA22-032120E1F8FC}"/>
    <dgm:cxn modelId="{05D5BE5A-034B-4E48-B3FA-2CAC1412BF43}" type="presOf" srcId="{54E5BA5E-47E7-4376-8025-2389149B1CA5}" destId="{825B408B-2B16-4A5E-8B84-D456086F2A4C}" srcOrd="0" destOrd="0" presId="urn:microsoft.com/office/officeart/2005/8/layout/hList1"/>
    <dgm:cxn modelId="{E19EFA5C-C089-47B1-9167-22B6982021A7}" type="presOf" srcId="{32AE7808-E6C2-4F01-9368-24C5B3F323C3}" destId="{EC10B323-DC26-4ED3-A233-6B1E4DAB969A}" srcOrd="0" destOrd="0" presId="urn:microsoft.com/office/officeart/2005/8/layout/hList1"/>
    <dgm:cxn modelId="{8A0DFFF7-91F1-449B-ADF3-3106B3DE99FA}" type="presOf" srcId="{35693FC2-E5CC-4594-B1FE-82EFCCB7CF22}" destId="{EC10B323-DC26-4ED3-A233-6B1E4DAB969A}" srcOrd="0" destOrd="2" presId="urn:microsoft.com/office/officeart/2005/8/layout/hList1"/>
    <dgm:cxn modelId="{886EFEDF-D41B-40AF-BC12-24D6BE58AEB1}" type="presParOf" srcId="{825B408B-2B16-4A5E-8B84-D456086F2A4C}" destId="{B096F7EB-0A29-4C4B-8533-D8B13D4F2759}" srcOrd="0" destOrd="0" presId="urn:microsoft.com/office/officeart/2005/8/layout/hList1"/>
    <dgm:cxn modelId="{D5B31E09-C95B-4516-A92F-012A10F46BA3}" type="presParOf" srcId="{B096F7EB-0A29-4C4B-8533-D8B13D4F2759}" destId="{2F02A3DA-4428-4FFE-83D8-1876E40A108B}" srcOrd="0" destOrd="0" presId="urn:microsoft.com/office/officeart/2005/8/layout/hList1"/>
    <dgm:cxn modelId="{17498582-CC1A-4F36-8BD7-144FF5A2A82F}"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89</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EB1F7E21-8EBD-4B39-9FC2-364B2401347B}">
      <dgm:prSet/>
      <dgm:spPr/>
      <dgm:t>
        <a:bodyPr/>
        <a:lstStyle/>
        <a:p>
          <a:pPr rtl="0"/>
          <a:r>
            <a:rPr lang="fr-FR" baseline="0" dirty="0" smtClean="0">
              <a:solidFill>
                <a:schemeClr val="tx1"/>
              </a:solidFill>
              <a:effectLst>
                <a:outerShdw blurRad="38100" dist="38100" dir="2700000" algn="tl">
                  <a:srgbClr val="000000">
                    <a:alpha val="43137"/>
                  </a:srgbClr>
                </a:outerShdw>
              </a:effectLst>
            </a:rPr>
            <a:t>L’Assemblée nationale vote la loi, contrôle l’action du Pouvoir exécutif et évalue-les politiques publiques.</a:t>
          </a:r>
          <a:endParaRPr lang="fr-FR" baseline="0" dirty="0">
            <a:solidFill>
              <a:schemeClr val="tx1"/>
            </a:solidFill>
            <a:effectLst>
              <a:outerShdw blurRad="38100" dist="38100" dir="2700000" algn="tl">
                <a:srgbClr val="000000">
                  <a:alpha val="43137"/>
                </a:srgbClr>
              </a:outerShdw>
            </a:effectLst>
          </a:endParaRPr>
        </a:p>
      </dgm:t>
    </dgm:pt>
    <dgm:pt modelId="{DFC19190-8CED-4DF0-85AF-718921C29B67}" type="parTrans" cxnId="{9C2D1380-D2A4-486E-B79E-2C418994D03D}">
      <dgm:prSet/>
      <dgm:spPr/>
      <dgm:t>
        <a:bodyPr/>
        <a:lstStyle/>
        <a:p>
          <a:endParaRPr lang="fr-FR"/>
        </a:p>
      </dgm:t>
    </dgm:pt>
    <dgm:pt modelId="{4E7A8BA3-F345-42E3-B953-2662F08BE482}" type="sibTrans" cxnId="{9C2D1380-D2A4-486E-B79E-2C418994D03D}">
      <dgm:prSet/>
      <dgm:spPr/>
      <dgm:t>
        <a:bodyPr/>
        <a:lstStyle/>
        <a:p>
          <a:endParaRPr lang="fr-FR"/>
        </a:p>
      </dgm:t>
    </dgm:pt>
    <dgm:pt modelId="{73FD3E11-D821-4F40-8A12-68087CC37643}">
      <dgm:prSet/>
      <dgm:spPr/>
      <dgm:t>
        <a:bodyPr/>
        <a:lstStyle/>
        <a:p>
          <a:pPr rtl="0"/>
          <a:r>
            <a:rPr lang="fr-FR" dirty="0" smtClean="0"/>
            <a:t>Le Président de l’Assemblée nationale est élu pour un </a:t>
          </a:r>
          <a:r>
            <a:rPr lang="fr-FR" dirty="0" smtClean="0">
              <a:solidFill>
                <a:srgbClr val="FF0000"/>
              </a:solidFill>
              <a:latin typeface="Arial Black" panose="020B0A04020102020204" pitchFamily="34" charset="0"/>
            </a:rPr>
            <a:t>mandat de </a:t>
          </a:r>
          <a:r>
            <a:rPr lang="fr-FR" b="1" dirty="0" smtClean="0">
              <a:solidFill>
                <a:srgbClr val="FF0000"/>
              </a:solidFill>
              <a:latin typeface="Arial Black" panose="020B0A04020102020204" pitchFamily="34" charset="0"/>
            </a:rPr>
            <a:t>cinq ans</a:t>
          </a:r>
          <a:r>
            <a:rPr lang="fr-FR" dirty="0" smtClean="0"/>
            <a:t> dans les conditions déterminées par une loi organique</a:t>
          </a:r>
          <a:endParaRPr lang="fr-FR" dirty="0"/>
        </a:p>
      </dgm:t>
    </dgm:pt>
    <dgm:pt modelId="{C4F08039-F56C-4677-B82E-97161E20B39D}" type="parTrans" cxnId="{91B20A87-EBFA-4235-A9E0-F57E12489FF9}">
      <dgm:prSet/>
      <dgm:spPr/>
      <dgm:t>
        <a:bodyPr/>
        <a:lstStyle/>
        <a:p>
          <a:endParaRPr lang="fr-FR"/>
        </a:p>
      </dgm:t>
    </dgm:pt>
    <dgm:pt modelId="{0F93DEE5-7E10-4520-B385-CEEFA32A7533}" type="sibTrans" cxnId="{91B20A87-EBFA-4235-A9E0-F57E12489FF9}">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dgm:presLayoutVars>
          <dgm:bulletEnabled val="1"/>
        </dgm:presLayoutVars>
      </dgm:prSet>
      <dgm:spPr/>
      <dgm:t>
        <a:bodyPr/>
        <a:lstStyle/>
        <a:p>
          <a:endParaRPr lang="fr-FR"/>
        </a:p>
      </dgm:t>
    </dgm:pt>
  </dgm:ptLst>
  <dgm:cxnLst>
    <dgm:cxn modelId="{7A8274B0-537C-41AB-AFAA-C59330503CC7}" type="presOf" srcId="{F73743C1-A2E6-43DD-A0DD-664B4C844856}" destId="{5FF9B24F-C5ED-4B36-B9B3-DA3395D86D77}" srcOrd="0" destOrd="0" presId="urn:microsoft.com/office/officeart/2005/8/layout/hList1"/>
    <dgm:cxn modelId="{249E9383-00EC-450D-8104-1561AE8D5AAF}" type="presOf" srcId="{EB1F7E21-8EBD-4B39-9FC2-364B2401347B}" destId="{F51C355D-F3D5-4E83-98BE-B2B8A479F0C0}" srcOrd="0" destOrd="0" presId="urn:microsoft.com/office/officeart/2005/8/layout/hList1"/>
    <dgm:cxn modelId="{9C2D1380-D2A4-486E-B79E-2C418994D03D}" srcId="{F73743C1-A2E6-43DD-A0DD-664B4C844856}" destId="{EB1F7E21-8EBD-4B39-9FC2-364B2401347B}" srcOrd="0" destOrd="0" parTransId="{DFC19190-8CED-4DF0-85AF-718921C29B67}" sibTransId="{4E7A8BA3-F345-42E3-B953-2662F08BE482}"/>
    <dgm:cxn modelId="{E1B6032E-CC02-4072-9EED-B4CE9C965535}" type="presOf" srcId="{73FD3E11-D821-4F40-8A12-68087CC37643}" destId="{F51C355D-F3D5-4E83-98BE-B2B8A479F0C0}" srcOrd="0" destOrd="1" presId="urn:microsoft.com/office/officeart/2005/8/layout/hList1"/>
    <dgm:cxn modelId="{91B20A87-EBFA-4235-A9E0-F57E12489FF9}" srcId="{F73743C1-A2E6-43DD-A0DD-664B4C844856}" destId="{73FD3E11-D821-4F40-8A12-68087CC37643}" srcOrd="1" destOrd="0" parTransId="{C4F08039-F56C-4677-B82E-97161E20B39D}" sibTransId="{0F93DEE5-7E10-4520-B385-CEEFA32A7533}"/>
    <dgm:cxn modelId="{DA7FCB72-4A43-44CD-A4F5-668DCD633ADD}" srcId="{D997D55D-1E8A-43E8-9430-04AB0732F5EB}" destId="{F73743C1-A2E6-43DD-A0DD-664B4C844856}" srcOrd="0" destOrd="0" parTransId="{FEDC2723-51DF-44A4-A018-AD6B761A468F}" sibTransId="{48DA311B-A6B4-450B-A40F-569B3C042315}"/>
    <dgm:cxn modelId="{560D7101-8C79-4478-99B2-AE14E63DA628}" type="presOf" srcId="{D997D55D-1E8A-43E8-9430-04AB0732F5EB}" destId="{26EA1488-A2AD-4F0C-8983-20AABBFCE000}" srcOrd="0" destOrd="0" presId="urn:microsoft.com/office/officeart/2005/8/layout/hList1"/>
    <dgm:cxn modelId="{971D4629-61A4-44B0-A04D-9C2DA6255144}" type="presParOf" srcId="{26EA1488-A2AD-4F0C-8983-20AABBFCE000}" destId="{898033F0-55D5-4CF2-B510-C0FEAE36BACC}" srcOrd="0" destOrd="0" presId="urn:microsoft.com/office/officeart/2005/8/layout/hList1"/>
    <dgm:cxn modelId="{B7EBFB39-EC60-4576-A4CA-209BDDAAE4DD}" type="presParOf" srcId="{898033F0-55D5-4CF2-B510-C0FEAE36BACC}" destId="{5FF9B24F-C5ED-4B36-B9B3-DA3395D86D77}" srcOrd="0" destOrd="0" presId="urn:microsoft.com/office/officeart/2005/8/layout/hList1"/>
    <dgm:cxn modelId="{16A696D3-EBCC-4E51-8D41-50757FAC73EA}"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D32862E0-80FA-4823-AF0B-C64A7438CC0F}" type="presOf" srcId="{85C25E96-B25F-44CB-B5E9-311DA9EF7FA4}" destId="{1E05864A-382A-4E4E-B9CB-EADA033ADC68}" srcOrd="0" destOrd="0" presId="urn:microsoft.com/office/officeart/2005/8/layout/venn1"/>
    <dgm:cxn modelId="{BC8B02A9-929D-4340-8DBF-9F5112439033}" type="presOf" srcId="{E2DAAAF8-F7DE-43AC-AC03-9AD8B31C2CF5}" destId="{CCB921C2-A6DF-470C-AC6C-D94DC2FC4613}" srcOrd="0" destOrd="0" presId="urn:microsoft.com/office/officeart/2005/8/layout/venn1"/>
    <dgm:cxn modelId="{E71A947F-AD80-4B64-BB38-CE9EC49A75A4}"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10 (Art 60</a:t>
          </a:r>
          <a:r>
            <a:rPr lang="fr-FR" dirty="0" smtClean="0"/>
            <a:t> : </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Tout député qui démissionne de son parti en cours de législature est automatiquement déchu de son mandat. Il est remplacé dans les conditions déterminées par une loi organique</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73FB5F28-5B00-47D8-BDE9-DA712A341006}" type="presOf" srcId="{32AE7808-E6C2-4F01-9368-24C5B3F323C3}" destId="{EC10B323-DC26-4ED3-A233-6B1E4DAB969A}" srcOrd="0" destOrd="0" presId="urn:microsoft.com/office/officeart/2005/8/layout/hList1"/>
    <dgm:cxn modelId="{068296B9-0786-48B3-ADB8-EB28AFBD753D}" type="presOf" srcId="{54E5BA5E-47E7-4376-8025-2389149B1CA5}" destId="{825B408B-2B16-4A5E-8B84-D456086F2A4C}" srcOrd="0" destOrd="0"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BE62711C-F400-4063-ADDB-0738AD70D62E}" type="presOf" srcId="{048A53A3-9A05-41CC-B60C-B6A965C8D89E}" destId="{2F02A3DA-4428-4FFE-83D8-1876E40A108B}" srcOrd="0" destOrd="0"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8AA212D2-44F1-4566-B81D-A91F53EF7368}" type="presParOf" srcId="{825B408B-2B16-4A5E-8B84-D456086F2A4C}" destId="{B096F7EB-0A29-4C4B-8533-D8B13D4F2759}" srcOrd="0" destOrd="0" presId="urn:microsoft.com/office/officeart/2005/8/layout/hList1"/>
    <dgm:cxn modelId="{0098E023-C9BA-4847-913C-1FA55D83D28F}" type="presParOf" srcId="{B096F7EB-0A29-4C4B-8533-D8B13D4F2759}" destId="{2F02A3DA-4428-4FFE-83D8-1876E40A108B}" srcOrd="0" destOrd="0" presId="urn:microsoft.com/office/officeart/2005/8/layout/hList1"/>
    <dgm:cxn modelId="{A80568DE-0691-49AD-BBCE-667B44775E42}"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82 et 125</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BF6EA378-0B0D-466D-8461-9223979059FA}">
      <dgm:prSet/>
      <dgm:spPr/>
      <dgm:t>
        <a:bodyPr/>
        <a:lstStyle/>
        <a:p>
          <a:pPr rtl="0"/>
          <a:r>
            <a:rPr lang="fr-FR" dirty="0" smtClean="0"/>
            <a:t>Tout député qui démissionne, en cours de législature, du parti l’ayant investi en qualité de candidat est automatiquement déchu de son mandat. </a:t>
          </a:r>
          <a:r>
            <a:rPr lang="fr-FR" b="1" dirty="0" smtClean="0">
              <a:solidFill>
                <a:srgbClr val="FF0000"/>
              </a:solidFill>
            </a:rPr>
            <a:t>La démission doit être librement exprimée et dûment constatée par la Cour Constitutionnelle.</a:t>
          </a:r>
          <a:endParaRPr lang="fr-FR" dirty="0">
            <a:solidFill>
              <a:srgbClr val="FF0000"/>
            </a:solidFill>
          </a:endParaRPr>
        </a:p>
      </dgm:t>
    </dgm:pt>
    <dgm:pt modelId="{6928E9C7-BBE6-4885-AB36-22D81A52A86F}" type="parTrans" cxnId="{0736BE09-71E7-4F84-9ABF-131A5BE080CA}">
      <dgm:prSet/>
      <dgm:spPr/>
      <dgm:t>
        <a:bodyPr/>
        <a:lstStyle/>
        <a:p>
          <a:endParaRPr lang="fr-FR"/>
        </a:p>
      </dgm:t>
    </dgm:pt>
    <dgm:pt modelId="{28014C5A-A987-4517-B1F2-E9B53C0B7B49}" type="sibTrans" cxnId="{0736BE09-71E7-4F84-9ABF-131A5BE080CA}">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custLinFactNeighborX="-52" custLinFactNeighborY="-411">
        <dgm:presLayoutVars>
          <dgm:bulletEnabled val="1"/>
        </dgm:presLayoutVars>
      </dgm:prSet>
      <dgm:spPr/>
      <dgm:t>
        <a:bodyPr/>
        <a:lstStyle/>
        <a:p>
          <a:endParaRPr lang="fr-FR"/>
        </a:p>
      </dgm:t>
    </dgm:pt>
  </dgm:ptLst>
  <dgm:cxnLst>
    <dgm:cxn modelId="{C4195820-A037-4283-839C-EF7F67599F82}" type="presOf" srcId="{BF6EA378-0B0D-466D-8461-9223979059FA}" destId="{F51C355D-F3D5-4E83-98BE-B2B8A479F0C0}" srcOrd="0" destOrd="0" presId="urn:microsoft.com/office/officeart/2005/8/layout/hList1"/>
    <dgm:cxn modelId="{0736BE09-71E7-4F84-9ABF-131A5BE080CA}" srcId="{F73743C1-A2E6-43DD-A0DD-664B4C844856}" destId="{BF6EA378-0B0D-466D-8461-9223979059FA}" srcOrd="0" destOrd="0" parTransId="{6928E9C7-BBE6-4885-AB36-22D81A52A86F}" sibTransId="{28014C5A-A987-4517-B1F2-E9B53C0B7B49}"/>
    <dgm:cxn modelId="{38D0393B-4372-4D24-B493-6B5E4D5E8CE5}" type="presOf" srcId="{F73743C1-A2E6-43DD-A0DD-664B4C844856}" destId="{5FF9B24F-C5ED-4B36-B9B3-DA3395D86D77}" srcOrd="0" destOrd="0" presId="urn:microsoft.com/office/officeart/2005/8/layout/hList1"/>
    <dgm:cxn modelId="{19CFDE5B-57BF-4966-8A57-C58236402F7A}" type="presOf" srcId="{D997D55D-1E8A-43E8-9430-04AB0732F5EB}" destId="{26EA1488-A2AD-4F0C-8983-20AABBFCE000}" srcOrd="0" destOrd="0"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34869015-E889-49E2-A610-978B4B390597}" type="presParOf" srcId="{26EA1488-A2AD-4F0C-8983-20AABBFCE000}" destId="{898033F0-55D5-4CF2-B510-C0FEAE36BACC}" srcOrd="0" destOrd="0" presId="urn:microsoft.com/office/officeart/2005/8/layout/hList1"/>
    <dgm:cxn modelId="{D34839EE-0A47-47D5-BD7C-B54CFE6B7D6A}" type="presParOf" srcId="{898033F0-55D5-4CF2-B510-C0FEAE36BACC}" destId="{5FF9B24F-C5ED-4B36-B9B3-DA3395D86D77}" srcOrd="0" destOrd="0" presId="urn:microsoft.com/office/officeart/2005/8/layout/hList1"/>
    <dgm:cxn modelId="{700B3611-CE19-4D81-9B5A-F68A85EBF9BC}"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5FC9888-B00F-4657-AEB1-C795D8F03DD0}" type="presOf" srcId="{85C25E96-B25F-44CB-B5E9-311DA9EF7FA4}" destId="{1E05864A-382A-4E4E-B9CB-EADA033ADC68}" srcOrd="0" destOrd="0" presId="urn:microsoft.com/office/officeart/2005/8/layout/venn1"/>
    <dgm:cxn modelId="{E4C0399D-493D-4DD8-A27C-A9E13578017E}" type="presOf" srcId="{E2DAAAF8-F7DE-43AC-AC03-9AD8B31C2CF5}" destId="{CCB921C2-A6DF-470C-AC6C-D94DC2FC4613}" srcOrd="0" destOrd="0" presId="urn:microsoft.com/office/officeart/2005/8/layout/venn1"/>
    <dgm:cxn modelId="{8D445A7B-680B-4B37-8B67-2CA07C51AF98}"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15 – </a:t>
          </a:r>
          <a:r>
            <a:rPr lang="fr-FR" b="1" i="1" dirty="0" smtClean="0"/>
            <a:t>Arti. 81 </a:t>
          </a:r>
          <a:r>
            <a:rPr lang="fr-FR" b="1" dirty="0" smtClean="0"/>
            <a:t>Prop. 16 (Art-85) </a:t>
          </a:r>
          <a:r>
            <a:rPr lang="fr-FR" dirty="0" smtClean="0"/>
            <a:t>: </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Les députés peuvent poser, au Premier ministre et aux autres membres du Gouvernement qui sont tenus d’y répondre, des questions écrites. </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869062A8-A87A-4003-81F3-28C7302375AA}">
      <dgm:prSet/>
      <dgm:spPr/>
      <dgm:t>
        <a:bodyPr/>
        <a:lstStyle/>
        <a:p>
          <a:pPr rtl="0"/>
          <a:r>
            <a:rPr lang="fr-FR" dirty="0" smtClean="0"/>
            <a:t>Le Premier Ministre et les autres membres du Gouvernement se présentent à l’Assemblée nationale, selon une périodicité à fixer d’accord parties</a:t>
          </a:r>
          <a:endParaRPr lang="fr-FR" dirty="0"/>
        </a:p>
      </dgm:t>
    </dgm:pt>
    <dgm:pt modelId="{1341F14A-B0DF-40EF-B1EF-E342496DF105}" type="parTrans" cxnId="{5E823D2C-DCAC-4BB1-A4F2-8EB6858C9030}">
      <dgm:prSet/>
      <dgm:spPr/>
      <dgm:t>
        <a:bodyPr/>
        <a:lstStyle/>
        <a:p>
          <a:endParaRPr lang="fr-FR"/>
        </a:p>
      </dgm:t>
    </dgm:pt>
    <dgm:pt modelId="{5A41BDDF-68D8-42FA-8399-7614964EED5A}" type="sibTrans" cxnId="{5E823D2C-DCAC-4BB1-A4F2-8EB6858C9030}">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397B7388-99ED-43F1-9F5F-71D9F9B79DB3}" type="presOf" srcId="{32AE7808-E6C2-4F01-9368-24C5B3F323C3}" destId="{EC10B323-DC26-4ED3-A233-6B1E4DAB969A}" srcOrd="0" destOrd="0" presId="urn:microsoft.com/office/officeart/2005/8/layout/hList1"/>
    <dgm:cxn modelId="{438CBCEA-3EC0-44B1-A273-4FA86FCDD0F4}" type="presOf" srcId="{54E5BA5E-47E7-4376-8025-2389149B1CA5}" destId="{825B408B-2B16-4A5E-8B84-D456086F2A4C}" srcOrd="0" destOrd="0" presId="urn:microsoft.com/office/officeart/2005/8/layout/hList1"/>
    <dgm:cxn modelId="{1228362F-CB51-4838-B658-054529E14722}" type="presOf" srcId="{869062A8-A87A-4003-81F3-28C7302375AA}" destId="{EC10B323-DC26-4ED3-A233-6B1E4DAB969A}" srcOrd="0" destOrd="1"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5E823D2C-DCAC-4BB1-A4F2-8EB6858C9030}" srcId="{048A53A3-9A05-41CC-B60C-B6A965C8D89E}" destId="{869062A8-A87A-4003-81F3-28C7302375AA}" srcOrd="1" destOrd="0" parTransId="{1341F14A-B0DF-40EF-B1EF-E342496DF105}" sibTransId="{5A41BDDF-68D8-42FA-8399-7614964EED5A}"/>
    <dgm:cxn modelId="{66C8DC2D-1133-45F0-97A5-B9898E0BF897}" srcId="{048A53A3-9A05-41CC-B60C-B6A965C8D89E}" destId="{32AE7808-E6C2-4F01-9368-24C5B3F323C3}" srcOrd="0" destOrd="0" parTransId="{26B673CF-9A82-4756-B037-66465E779748}" sibTransId="{E65FA0DB-5251-4531-BA22-032120E1F8FC}"/>
    <dgm:cxn modelId="{E3C5905A-4F92-476C-B09D-FDB99159F42B}" type="presOf" srcId="{048A53A3-9A05-41CC-B60C-B6A965C8D89E}" destId="{2F02A3DA-4428-4FFE-83D8-1876E40A108B}" srcOrd="0" destOrd="0" presId="urn:microsoft.com/office/officeart/2005/8/layout/hList1"/>
    <dgm:cxn modelId="{6E1C9B29-9E65-4AEE-9065-BF20539546B5}" type="presParOf" srcId="{825B408B-2B16-4A5E-8B84-D456086F2A4C}" destId="{B096F7EB-0A29-4C4B-8533-D8B13D4F2759}" srcOrd="0" destOrd="0" presId="urn:microsoft.com/office/officeart/2005/8/layout/hList1"/>
    <dgm:cxn modelId="{25FBB6E8-A5AB-48AD-B4D4-5D24284E1E80}" type="presParOf" srcId="{B096F7EB-0A29-4C4B-8533-D8B13D4F2759}" destId="{2F02A3DA-4428-4FFE-83D8-1876E40A108B}" srcOrd="0" destOrd="0" presId="urn:microsoft.com/office/officeart/2005/8/layout/hList1"/>
    <dgm:cxn modelId="{58FA3C07-B1EE-4098-9A3F-D59EC000A7C7}"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82 et 125</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BF6EA378-0B0D-466D-8461-9223979059FA}">
      <dgm:prSet/>
      <dgm:spPr/>
      <dgm:t>
        <a:bodyPr/>
        <a:lstStyle/>
        <a:p>
          <a:pPr rtl="0"/>
          <a:r>
            <a:rPr lang="fr-FR" dirty="0" smtClean="0"/>
            <a:t>Les membres de l’AN … peuvent </a:t>
          </a:r>
          <a:r>
            <a:rPr lang="fr-FR" dirty="0" smtClean="0">
              <a:solidFill>
                <a:srgbClr val="FF0000"/>
              </a:solidFill>
              <a:latin typeface="Berlin Sans FB Demi" panose="020E0802020502020306" pitchFamily="34" charset="0"/>
            </a:rPr>
            <a:t>interpeller</a:t>
          </a:r>
          <a:r>
            <a:rPr lang="fr-FR" dirty="0" smtClean="0">
              <a:latin typeface="Berlin Sans FB Demi" panose="020E0802020502020306" pitchFamily="34" charset="0"/>
            </a:rPr>
            <a:t> </a:t>
          </a:r>
          <a:r>
            <a:rPr lang="fr-FR" dirty="0" smtClean="0"/>
            <a:t>le Premier Ministre ou membre du Gouvernement sur sa gestion et ses activités au moyen d’une requête. Ces derniers sont </a:t>
          </a:r>
          <a:r>
            <a:rPr lang="fr-FR" b="1" dirty="0" smtClean="0">
              <a:solidFill>
                <a:srgbClr val="FF0000"/>
              </a:solidFill>
            </a:rPr>
            <a:t>tenus</a:t>
          </a:r>
          <a:r>
            <a:rPr lang="fr-FR" dirty="0" smtClean="0"/>
            <a:t> de fournir à l’AN toutes les </a:t>
          </a:r>
          <a:r>
            <a:rPr lang="fr-FR" dirty="0" smtClean="0">
              <a:solidFill>
                <a:srgbClr val="FF0000"/>
              </a:solidFill>
              <a:latin typeface="Berlin Sans FB Demi" panose="020E0802020502020306" pitchFamily="34" charset="0"/>
            </a:rPr>
            <a:t>explications</a:t>
          </a:r>
          <a:r>
            <a:rPr lang="fr-FR" dirty="0" smtClean="0"/>
            <a:t> qui leur seront demandées sur leur </a:t>
          </a:r>
          <a:r>
            <a:rPr lang="fr-FR" dirty="0" smtClean="0">
              <a:solidFill>
                <a:srgbClr val="FF0000"/>
              </a:solidFill>
              <a:latin typeface="Berlin Sans FB Demi" panose="020E0802020502020306" pitchFamily="34" charset="0"/>
            </a:rPr>
            <a:t>gestion</a:t>
          </a:r>
          <a:r>
            <a:rPr lang="fr-FR" dirty="0" smtClean="0"/>
            <a:t> ou leurs </a:t>
          </a:r>
          <a:r>
            <a:rPr lang="fr-FR" dirty="0" smtClean="0">
              <a:solidFill>
                <a:srgbClr val="FF0000"/>
              </a:solidFill>
              <a:latin typeface="Berlin Sans FB Demi" panose="020E0802020502020306" pitchFamily="34" charset="0"/>
            </a:rPr>
            <a:t>activités.</a:t>
          </a:r>
          <a:endParaRPr lang="fr-FR" dirty="0">
            <a:solidFill>
              <a:srgbClr val="FF0000"/>
            </a:solidFill>
            <a:latin typeface="Berlin Sans FB Demi" panose="020E0802020502020306" pitchFamily="34" charset="0"/>
          </a:endParaRPr>
        </a:p>
      </dgm:t>
    </dgm:pt>
    <dgm:pt modelId="{6928E9C7-BBE6-4885-AB36-22D81A52A86F}" type="parTrans" cxnId="{0736BE09-71E7-4F84-9ABF-131A5BE080CA}">
      <dgm:prSet/>
      <dgm:spPr/>
      <dgm:t>
        <a:bodyPr/>
        <a:lstStyle/>
        <a:p>
          <a:endParaRPr lang="fr-FR"/>
        </a:p>
      </dgm:t>
    </dgm:pt>
    <dgm:pt modelId="{28014C5A-A987-4517-B1F2-E9B53C0B7B49}" type="sibTrans" cxnId="{0736BE09-71E7-4F84-9ABF-131A5BE080CA}">
      <dgm:prSet/>
      <dgm:spPr/>
      <dgm:t>
        <a:bodyPr/>
        <a:lstStyle/>
        <a:p>
          <a:endParaRPr lang="fr-FR"/>
        </a:p>
      </dgm:t>
    </dgm:pt>
    <dgm:pt modelId="{A56FD601-C100-4944-9231-B034C2E4EF2E}">
      <dgm:prSet/>
      <dgm:spPr/>
      <dgm:t>
        <a:bodyPr/>
        <a:lstStyle/>
        <a:p>
          <a:pPr rtl="0"/>
          <a:r>
            <a:rPr lang="fr-FR" baseline="0" dirty="0" smtClean="0">
              <a:solidFill>
                <a:schemeClr val="tx1"/>
              </a:solidFill>
              <a:effectLst/>
            </a:rPr>
            <a:t>Les députés peuvent poser au Premier Ministre et aux autres membres du Gouvernement qui sont tenus d'y répondre, des questions écrites et des questions orales avec ou sans débat.</a:t>
          </a:r>
          <a:endParaRPr lang="fr-FR" dirty="0">
            <a:effectLst/>
          </a:endParaRPr>
        </a:p>
      </dgm:t>
    </dgm:pt>
    <dgm:pt modelId="{A81FBC4A-77C0-4D0B-B28C-B0D79A22FC3D}" type="parTrans" cxnId="{1ACAF0FF-589C-42F3-A3FB-5D2E1EB54ED4}">
      <dgm:prSet/>
      <dgm:spPr/>
      <dgm:t>
        <a:bodyPr/>
        <a:lstStyle/>
        <a:p>
          <a:endParaRPr lang="fr-FR"/>
        </a:p>
      </dgm:t>
    </dgm:pt>
    <dgm:pt modelId="{9A915C35-4FD0-4313-BBCF-2F33E6E2A957}" type="sibTrans" cxnId="{1ACAF0FF-589C-42F3-A3FB-5D2E1EB54ED4}">
      <dgm:prSet/>
      <dgm:spPr/>
      <dgm:t>
        <a:bodyPr/>
        <a:lstStyle/>
        <a:p>
          <a:endParaRPr lang="fr-FR"/>
        </a:p>
      </dgm:t>
    </dgm:pt>
    <dgm:pt modelId="{D6B58F77-9DC5-4EF3-82C9-8038293AA323}">
      <dgm:prSet/>
      <dgm:spPr/>
      <dgm:t>
        <a:bodyPr/>
        <a:lstStyle/>
        <a:p>
          <a:r>
            <a:rPr lang="fr-FR" baseline="0" dirty="0" smtClean="0">
              <a:solidFill>
                <a:schemeClr val="tx1"/>
              </a:solidFill>
              <a:effectLst/>
            </a:rPr>
            <a:t>Une fois par mois, le Premier Ministre et les autres membres du Gouvernement se présentent à l’AN pour répondre aux questions écrites et orales des députés.</a:t>
          </a:r>
        </a:p>
      </dgm:t>
    </dgm:pt>
    <dgm:pt modelId="{D219B806-A502-438E-884D-DF14DE0C72E9}" type="parTrans" cxnId="{7EC2FB75-721B-4762-8773-CD420DA7174C}">
      <dgm:prSet/>
      <dgm:spPr/>
      <dgm:t>
        <a:bodyPr/>
        <a:lstStyle/>
        <a:p>
          <a:endParaRPr lang="fr-FR"/>
        </a:p>
      </dgm:t>
    </dgm:pt>
    <dgm:pt modelId="{98E29E99-D400-4DC6-A68A-F8E2DEDB1EB9}" type="sibTrans" cxnId="{7EC2FB75-721B-4762-8773-CD420DA7174C}">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custLinFactNeighborX="-104" custLinFactNeighborY="2457">
        <dgm:presLayoutVars>
          <dgm:bulletEnabled val="1"/>
        </dgm:presLayoutVars>
      </dgm:prSet>
      <dgm:spPr/>
      <dgm:t>
        <a:bodyPr/>
        <a:lstStyle/>
        <a:p>
          <a:endParaRPr lang="fr-FR"/>
        </a:p>
      </dgm:t>
    </dgm:pt>
  </dgm:ptLst>
  <dgm:cxnLst>
    <dgm:cxn modelId="{1ACAF0FF-589C-42F3-A3FB-5D2E1EB54ED4}" srcId="{F73743C1-A2E6-43DD-A0DD-664B4C844856}" destId="{A56FD601-C100-4944-9231-B034C2E4EF2E}" srcOrd="1" destOrd="0" parTransId="{A81FBC4A-77C0-4D0B-B28C-B0D79A22FC3D}" sibTransId="{9A915C35-4FD0-4313-BBCF-2F33E6E2A957}"/>
    <dgm:cxn modelId="{D2FA15AE-150A-46A9-9A1D-F9ACAF66A30A}" type="presOf" srcId="{BF6EA378-0B0D-466D-8461-9223979059FA}" destId="{F51C355D-F3D5-4E83-98BE-B2B8A479F0C0}" srcOrd="0" destOrd="0" presId="urn:microsoft.com/office/officeart/2005/8/layout/hList1"/>
    <dgm:cxn modelId="{5BA9CAEC-ED7F-4897-8575-800A2C6222E0}" type="presOf" srcId="{D6B58F77-9DC5-4EF3-82C9-8038293AA323}" destId="{F51C355D-F3D5-4E83-98BE-B2B8A479F0C0}" srcOrd="0" destOrd="2"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8F379D71-F04C-4FCE-93E9-983D63606931}" type="presOf" srcId="{A56FD601-C100-4944-9231-B034C2E4EF2E}" destId="{F51C355D-F3D5-4E83-98BE-B2B8A479F0C0}" srcOrd="0" destOrd="1" presId="urn:microsoft.com/office/officeart/2005/8/layout/hList1"/>
    <dgm:cxn modelId="{7EC2FB75-721B-4762-8773-CD420DA7174C}" srcId="{F73743C1-A2E6-43DD-A0DD-664B4C844856}" destId="{D6B58F77-9DC5-4EF3-82C9-8038293AA323}" srcOrd="2" destOrd="0" parTransId="{D219B806-A502-438E-884D-DF14DE0C72E9}" sibTransId="{98E29E99-D400-4DC6-A68A-F8E2DEDB1EB9}"/>
    <dgm:cxn modelId="{2E343D37-1F3B-48A9-A0DC-7BE8E24C1AC9}" type="presOf" srcId="{D997D55D-1E8A-43E8-9430-04AB0732F5EB}" destId="{26EA1488-A2AD-4F0C-8983-20AABBFCE000}" srcOrd="0" destOrd="0" presId="urn:microsoft.com/office/officeart/2005/8/layout/hList1"/>
    <dgm:cxn modelId="{0736BE09-71E7-4F84-9ABF-131A5BE080CA}" srcId="{F73743C1-A2E6-43DD-A0DD-664B4C844856}" destId="{BF6EA378-0B0D-466D-8461-9223979059FA}" srcOrd="0" destOrd="0" parTransId="{6928E9C7-BBE6-4885-AB36-22D81A52A86F}" sibTransId="{28014C5A-A987-4517-B1F2-E9B53C0B7B49}"/>
    <dgm:cxn modelId="{2AB90C2E-BA2F-448F-8C4B-12EF745AE5BE}" type="presOf" srcId="{F73743C1-A2E6-43DD-A0DD-664B4C844856}" destId="{5FF9B24F-C5ED-4B36-B9B3-DA3395D86D77}" srcOrd="0" destOrd="0" presId="urn:microsoft.com/office/officeart/2005/8/layout/hList1"/>
    <dgm:cxn modelId="{103B78B5-FEFA-4490-BFE4-B1D9E4B445C2}" type="presParOf" srcId="{26EA1488-A2AD-4F0C-8983-20AABBFCE000}" destId="{898033F0-55D5-4CF2-B510-C0FEAE36BACC}" srcOrd="0" destOrd="0" presId="urn:microsoft.com/office/officeart/2005/8/layout/hList1"/>
    <dgm:cxn modelId="{78FFA112-B05B-431D-94F9-62EAB8CBFB2F}" type="presParOf" srcId="{898033F0-55D5-4CF2-B510-C0FEAE36BACC}" destId="{5FF9B24F-C5ED-4B36-B9B3-DA3395D86D77}" srcOrd="0" destOrd="0" presId="urn:microsoft.com/office/officeart/2005/8/layout/hList1"/>
    <dgm:cxn modelId="{233EAD1B-3A1B-4947-9291-E5EC8BB2C060}"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D180EFCC-8276-4E09-B39C-D82B51006595}" type="presOf" srcId="{E2DAAAF8-F7DE-43AC-AC03-9AD8B31C2CF5}" destId="{CCB921C2-A6DF-470C-AC6C-D94DC2FC4613}" srcOrd="0" destOrd="0" presId="urn:microsoft.com/office/officeart/2005/8/layout/venn1"/>
    <dgm:cxn modelId="{B4359049-8E74-417E-970D-57E41E14E2B0}" type="presOf" srcId="{85C25E96-B25F-44CB-B5E9-311DA9EF7FA4}" destId="{1E05864A-382A-4E4E-B9CB-EADA033ADC68}" srcOrd="0" destOrd="0" presId="urn:microsoft.com/office/officeart/2005/8/layout/venn1"/>
    <dgm:cxn modelId="{6D4EE02D-A530-4763-AF5C-3963E9A5D30B}"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4C92CFDC-FF86-4DF0-9161-CDB910492C51}" type="doc">
      <dgm:prSet loTypeId="urn:microsoft.com/office/officeart/2005/8/layout/target1" loCatId="relationship" qsTypeId="urn:microsoft.com/office/officeart/2005/8/quickstyle/simple5" qsCatId="simple" csTypeId="urn:microsoft.com/office/officeart/2005/8/colors/colorful5" csCatId="colorful" phldr="1"/>
      <dgm:spPr/>
      <dgm:t>
        <a:bodyPr/>
        <a:lstStyle/>
        <a:p>
          <a:endParaRPr lang="fr-FR"/>
        </a:p>
      </dgm:t>
    </dgm:pt>
    <dgm:pt modelId="{A5170D43-FE19-4AE8-9F1D-FE3E124E4335}">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1" dirty="0" smtClean="0"/>
            <a:t>Différence</a:t>
          </a:r>
          <a:r>
            <a:rPr lang="fr-FR" sz="1800" dirty="0" smtClean="0"/>
            <a:t>: </a:t>
          </a:r>
          <a:endParaRPr lang="fr-FR" sz="1800" dirty="0"/>
        </a:p>
      </dgm:t>
    </dgm:pt>
    <dgm:pt modelId="{92024D79-39E9-4A56-BA37-B25EAF7AD8C7}" type="parTrans" cxnId="{BC38F937-EA82-42CE-A921-7D9C8D8164BF}">
      <dgm:prSet/>
      <dgm:spPr/>
      <dgm:t>
        <a:bodyPr/>
        <a:lstStyle/>
        <a:p>
          <a:endParaRPr lang="fr-FR" sz="1800"/>
        </a:p>
      </dgm:t>
    </dgm:pt>
    <dgm:pt modelId="{F815332F-97A0-4FC7-A118-25240C6F7CC1}" type="sibTrans" cxnId="{BC38F937-EA82-42CE-A921-7D9C8D8164BF}">
      <dgm:prSet/>
      <dgm:spPr/>
      <dgm:t>
        <a:bodyPr/>
        <a:lstStyle/>
        <a:p>
          <a:endParaRPr lang="fr-FR" sz="1800"/>
        </a:p>
      </dgm:t>
    </dgm:pt>
    <dgm:pt modelId="{A36C4B2E-345C-47F4-94B3-01DE012AA396}">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1" dirty="0" smtClean="0"/>
            <a:t>PR </a:t>
          </a:r>
          <a:r>
            <a:rPr lang="fr-FR" sz="1800" b="0" dirty="0" smtClean="0"/>
            <a:t>: Dans article 59  identifie l’AN comme « Seule » institution à voter la loi</a:t>
          </a:r>
          <a:endParaRPr lang="fr-FR" sz="1800" dirty="0"/>
        </a:p>
      </dgm:t>
    </dgm:pt>
    <dgm:pt modelId="{A67771F9-899C-46B9-91C5-FDA1AC4FF261}" type="parTrans" cxnId="{620F0FB2-6C23-46F2-A417-F88C676E7F75}">
      <dgm:prSet/>
      <dgm:spPr/>
      <dgm:t>
        <a:bodyPr/>
        <a:lstStyle/>
        <a:p>
          <a:endParaRPr lang="fr-FR" sz="1800"/>
        </a:p>
      </dgm:t>
    </dgm:pt>
    <dgm:pt modelId="{871F504C-E48B-4640-91D7-1426D44C88C5}" type="sibTrans" cxnId="{620F0FB2-6C23-46F2-A417-F88C676E7F75}">
      <dgm:prSet/>
      <dgm:spPr/>
      <dgm:t>
        <a:bodyPr/>
        <a:lstStyle/>
        <a:p>
          <a:endParaRPr lang="fr-FR" sz="1800"/>
        </a:p>
      </dgm:t>
    </dgm:pt>
    <dgm:pt modelId="{ED3FA7AB-35F2-4BE8-9A8F-D9441B8769B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b="1" dirty="0" smtClean="0"/>
            <a:t>Analyse: </a:t>
          </a:r>
          <a:endParaRPr lang="fr-FR" sz="1800" dirty="0"/>
        </a:p>
      </dgm:t>
    </dgm:pt>
    <dgm:pt modelId="{92F7BDA9-4ECF-45EB-A9E2-08419F5F5E2B}" type="parTrans" cxnId="{D3B4F706-3A4D-4670-907B-DD38659EE845}">
      <dgm:prSet/>
      <dgm:spPr/>
      <dgm:t>
        <a:bodyPr/>
        <a:lstStyle/>
        <a:p>
          <a:endParaRPr lang="fr-FR" sz="1800"/>
        </a:p>
      </dgm:t>
    </dgm:pt>
    <dgm:pt modelId="{43E42FFD-1F47-42F7-AA56-42A90909A3A0}" type="sibTrans" cxnId="{D3B4F706-3A4D-4670-907B-DD38659EE845}">
      <dgm:prSet/>
      <dgm:spPr/>
      <dgm:t>
        <a:bodyPr/>
        <a:lstStyle/>
        <a:p>
          <a:endParaRPr lang="fr-FR" sz="1800"/>
        </a:p>
      </dgm:t>
    </dgm:pt>
    <dgm:pt modelId="{B35623BA-8EAC-4C88-9A1E-404C96C07958}">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b="1" dirty="0" smtClean="0"/>
            <a:t>Les mêmes articles de la CNRI sont repris en expurgeant:</a:t>
          </a:r>
          <a:endParaRPr lang="fr-FR" sz="1800" dirty="0"/>
        </a:p>
      </dgm:t>
    </dgm:pt>
    <dgm:pt modelId="{7CE9369C-1082-4F51-8971-4C98DE9F9B8A}" type="parTrans" cxnId="{D8F1ADA5-E5E3-4E78-9525-463BD21D5DA5}">
      <dgm:prSet/>
      <dgm:spPr/>
      <dgm:t>
        <a:bodyPr/>
        <a:lstStyle/>
        <a:p>
          <a:endParaRPr lang="fr-FR" sz="1800"/>
        </a:p>
      </dgm:t>
    </dgm:pt>
    <dgm:pt modelId="{0E39DB94-D81A-4E1C-BA9B-17CB2321FA4C}" type="sibTrans" cxnId="{D8F1ADA5-E5E3-4E78-9525-463BD21D5DA5}">
      <dgm:prSet/>
      <dgm:spPr/>
      <dgm:t>
        <a:bodyPr/>
        <a:lstStyle/>
        <a:p>
          <a:endParaRPr lang="fr-FR" sz="1800"/>
        </a:p>
      </dgm:t>
    </dgm:pt>
    <dgm:pt modelId="{95F47749-B209-489F-9D7B-3114BDAA87F4}">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1" dirty="0" smtClean="0"/>
            <a:t>CNRI</a:t>
          </a:r>
          <a:r>
            <a:rPr lang="fr-FR" sz="1800" dirty="0" smtClean="0"/>
            <a:t>: Le mandat du Président de l’Assemblée est précisé (5 ans, </a:t>
          </a:r>
          <a:r>
            <a:rPr lang="fr-FR" sz="1800" dirty="0" err="1" smtClean="0"/>
            <a:t>cf</a:t>
          </a:r>
          <a:r>
            <a:rPr lang="fr-FR" sz="1800" dirty="0" smtClean="0"/>
            <a:t> Constitution 1963)</a:t>
          </a:r>
          <a:endParaRPr lang="fr-FR" sz="1800" dirty="0"/>
        </a:p>
      </dgm:t>
    </dgm:pt>
    <dgm:pt modelId="{9007D6DF-C5CD-4F9E-9D7C-00771E4D1FD7}" type="parTrans" cxnId="{6F070528-FA1A-4578-B024-70244F72ED79}">
      <dgm:prSet/>
      <dgm:spPr/>
      <dgm:t>
        <a:bodyPr/>
        <a:lstStyle/>
        <a:p>
          <a:endParaRPr lang="fr-FR" sz="1800"/>
        </a:p>
      </dgm:t>
    </dgm:pt>
    <dgm:pt modelId="{06697B89-EFCA-4D30-A7E2-BC9F79DBFAB5}" type="sibTrans" cxnId="{6F070528-FA1A-4578-B024-70244F72ED79}">
      <dgm:prSet/>
      <dgm:spPr/>
      <dgm:t>
        <a:bodyPr/>
        <a:lstStyle/>
        <a:p>
          <a:endParaRPr lang="fr-FR" sz="1800"/>
        </a:p>
      </dgm:t>
    </dgm:pt>
    <dgm:pt modelId="{DE7812F5-1B7E-4B88-935A-49E1DEFD877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dirty="0" smtClean="0"/>
            <a:t>PR propose une </a:t>
          </a:r>
          <a:r>
            <a:rPr lang="fr-FR" sz="2000" dirty="0" smtClean="0">
              <a:solidFill>
                <a:srgbClr val="FF0000"/>
              </a:solidFill>
              <a:latin typeface="Berlin Sans FB Demi" panose="020E0802020502020306" pitchFamily="34" charset="0"/>
            </a:rPr>
            <a:t>avancée</a:t>
          </a:r>
          <a:r>
            <a:rPr lang="fr-FR" sz="1800" dirty="0" smtClean="0"/>
            <a:t> concernant les </a:t>
          </a:r>
          <a:r>
            <a:rPr lang="fr-FR" sz="2000" dirty="0" smtClean="0">
              <a:solidFill>
                <a:srgbClr val="FF0000"/>
              </a:solidFill>
              <a:latin typeface="Berlin Sans FB Demi" panose="020E0802020502020306" pitchFamily="34" charset="0"/>
            </a:rPr>
            <a:t>Sénégalais de l’Extérieur</a:t>
          </a:r>
          <a:r>
            <a:rPr lang="fr-FR" sz="2000" dirty="0" smtClean="0"/>
            <a:t>.</a:t>
          </a:r>
          <a:r>
            <a:rPr lang="fr-FR" sz="1800" dirty="0" smtClean="0"/>
            <a:t> </a:t>
          </a:r>
          <a:endParaRPr lang="fr-FR" sz="1800" dirty="0"/>
        </a:p>
      </dgm:t>
    </dgm:pt>
    <dgm:pt modelId="{507D7FFB-E1E9-42AE-99B4-EEC291713982}" type="parTrans" cxnId="{3A8E8CF5-1EC3-49D1-901C-E58E08FD0860}">
      <dgm:prSet/>
      <dgm:spPr/>
      <dgm:t>
        <a:bodyPr/>
        <a:lstStyle/>
        <a:p>
          <a:endParaRPr lang="fr-FR"/>
        </a:p>
      </dgm:t>
    </dgm:pt>
    <dgm:pt modelId="{86CA6B33-7940-4C8C-AA95-62C356924D3F}" type="sibTrans" cxnId="{3A8E8CF5-1EC3-49D1-901C-E58E08FD0860}">
      <dgm:prSet/>
      <dgm:spPr/>
      <dgm:t>
        <a:bodyPr/>
        <a:lstStyle/>
        <a:p>
          <a:endParaRPr lang="fr-FR"/>
        </a:p>
      </dgm:t>
    </dgm:pt>
    <dgm:pt modelId="{22597764-4F87-4DF2-9195-72BEF112AFED}">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dirty="0" smtClean="0"/>
            <a:t>PR: Reprend proposition CNRI sur démission du député mais omet « le constat de la démission »</a:t>
          </a:r>
          <a:endParaRPr lang="fr-FR" sz="1800" dirty="0"/>
        </a:p>
      </dgm:t>
    </dgm:pt>
    <dgm:pt modelId="{33DDD5AA-09DA-4AC9-9C30-5EB5D9119DCC}" type="parTrans" cxnId="{7DB59EE7-BD40-4618-A14A-5ADC919550EA}">
      <dgm:prSet/>
      <dgm:spPr/>
      <dgm:t>
        <a:bodyPr/>
        <a:lstStyle/>
        <a:p>
          <a:endParaRPr lang="fr-FR"/>
        </a:p>
      </dgm:t>
    </dgm:pt>
    <dgm:pt modelId="{3DA0FC19-61B8-428F-A867-19724A0CFA0F}" type="sibTrans" cxnId="{7DB59EE7-BD40-4618-A14A-5ADC919550EA}">
      <dgm:prSet/>
      <dgm:spPr/>
      <dgm:t>
        <a:bodyPr/>
        <a:lstStyle/>
        <a:p>
          <a:endParaRPr lang="fr-FR"/>
        </a:p>
      </dgm:t>
    </dgm:pt>
    <dgm:pt modelId="{D0D4D0B2-2088-42F7-87D5-1774BDA829D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b="0" dirty="0" smtClean="0"/>
            <a:t>la mention du </a:t>
          </a:r>
          <a:r>
            <a:rPr lang="fr-FR" sz="2000" b="0" dirty="0" smtClean="0">
              <a:solidFill>
                <a:srgbClr val="FF0000"/>
              </a:solidFill>
              <a:latin typeface="Berlin Sans FB Demi" panose="020E0802020502020306" pitchFamily="34" charset="0"/>
            </a:rPr>
            <a:t>mandat</a:t>
          </a:r>
          <a:r>
            <a:rPr lang="fr-FR" sz="1800" b="0" dirty="0" smtClean="0"/>
            <a:t> du président de l’Assemblée que le PR renvoie au RI.  Cela </a:t>
          </a:r>
          <a:r>
            <a:rPr lang="fr-FR" sz="2000" b="0" dirty="0" smtClean="0">
              <a:solidFill>
                <a:srgbClr val="FF0000"/>
              </a:solidFill>
              <a:latin typeface="Berlin Sans FB Demi" panose="020E0802020502020306" pitchFamily="34" charset="0"/>
            </a:rPr>
            <a:t>affaiblit</a:t>
          </a:r>
          <a:r>
            <a:rPr lang="fr-FR" sz="1800" b="0" dirty="0" smtClean="0"/>
            <a:t> l’Assemblée. </a:t>
          </a:r>
          <a:endParaRPr lang="fr-FR" sz="1800" b="0" dirty="0"/>
        </a:p>
      </dgm:t>
    </dgm:pt>
    <dgm:pt modelId="{4ADAD485-7F8C-492E-B7EC-8A888C0003D6}" type="parTrans" cxnId="{E63558CD-6B9A-4332-8359-8E8CCAC35D92}">
      <dgm:prSet/>
      <dgm:spPr/>
      <dgm:t>
        <a:bodyPr/>
        <a:lstStyle/>
        <a:p>
          <a:endParaRPr lang="fr-FR"/>
        </a:p>
      </dgm:t>
    </dgm:pt>
    <dgm:pt modelId="{E0E347AF-5244-4B87-9AFF-92211517784B}" type="sibTrans" cxnId="{E63558CD-6B9A-4332-8359-8E8CCAC35D92}">
      <dgm:prSet/>
      <dgm:spPr/>
      <dgm:t>
        <a:bodyPr/>
        <a:lstStyle/>
        <a:p>
          <a:endParaRPr lang="fr-FR"/>
        </a:p>
      </dgm:t>
    </dgm:pt>
    <dgm:pt modelId="{9304530C-53B5-456C-8A45-CA8BC95EA405}">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dirty="0" smtClean="0"/>
            <a:t>Le constat de la démission qui doit être fait par Cour Constitutionnelle, </a:t>
          </a:r>
          <a:r>
            <a:rPr lang="fr-FR" sz="1800" dirty="0" smtClean="0">
              <a:solidFill>
                <a:srgbClr val="FF0000"/>
              </a:solidFill>
              <a:latin typeface="Berlin Sans FB Demi" panose="020E0802020502020306" pitchFamily="34" charset="0"/>
            </a:rPr>
            <a:t>POUR EVITER </a:t>
          </a:r>
          <a:r>
            <a:rPr lang="fr-FR" sz="1800" dirty="0" smtClean="0"/>
            <a:t>« faire démissionner » </a:t>
          </a:r>
          <a:endParaRPr lang="fr-FR" sz="1800" dirty="0"/>
        </a:p>
      </dgm:t>
    </dgm:pt>
    <dgm:pt modelId="{2E4CA2F9-A594-4693-9212-32D6409EE282}" type="parTrans" cxnId="{5516EBE6-AFC0-4DD1-8DF1-7E9E0D09E81D}">
      <dgm:prSet/>
      <dgm:spPr/>
      <dgm:t>
        <a:bodyPr/>
        <a:lstStyle/>
        <a:p>
          <a:endParaRPr lang="fr-FR"/>
        </a:p>
      </dgm:t>
    </dgm:pt>
    <dgm:pt modelId="{80B78024-6D59-47D9-BA30-AB927F719B39}" type="sibTrans" cxnId="{5516EBE6-AFC0-4DD1-8DF1-7E9E0D09E81D}">
      <dgm:prSet/>
      <dgm:spPr/>
      <dgm:t>
        <a:bodyPr/>
        <a:lstStyle/>
        <a:p>
          <a:endParaRPr lang="fr-FR"/>
        </a:p>
      </dgm:t>
    </dgm:pt>
    <dgm:pt modelId="{82748C0F-9C7E-4E7E-8FE0-C9E1E695CC6D}">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dirty="0" smtClean="0"/>
            <a:t>Le </a:t>
          </a:r>
          <a:r>
            <a:rPr lang="fr-FR" sz="2000" dirty="0" smtClean="0">
              <a:solidFill>
                <a:srgbClr val="FF0000"/>
              </a:solidFill>
              <a:latin typeface="Berlin Sans FB Demi" panose="020E0802020502020306" pitchFamily="34" charset="0"/>
            </a:rPr>
            <a:t>contrôle</a:t>
          </a:r>
          <a:r>
            <a:rPr lang="fr-FR" sz="1800" dirty="0" smtClean="0"/>
            <a:t> de la gestion et activité du gouvernement est omis.  L’AN n’est donc pas mise en position de voir son rôle et pouvoir renforcés. </a:t>
          </a:r>
          <a:endParaRPr lang="fr-FR" sz="1800" dirty="0"/>
        </a:p>
      </dgm:t>
    </dgm:pt>
    <dgm:pt modelId="{7FE98BFF-634C-47AD-AB91-C0F04925857A}" type="parTrans" cxnId="{EF75CC9C-E329-408B-95CE-C4C228DE47D1}">
      <dgm:prSet/>
      <dgm:spPr/>
      <dgm:t>
        <a:bodyPr/>
        <a:lstStyle/>
        <a:p>
          <a:endParaRPr lang="fr-FR"/>
        </a:p>
      </dgm:t>
    </dgm:pt>
    <dgm:pt modelId="{BE521FF1-DED8-4E82-83FF-D9CE7B52B5FE}" type="sibTrans" cxnId="{EF75CC9C-E329-408B-95CE-C4C228DE47D1}">
      <dgm:prSet/>
      <dgm:spPr/>
      <dgm:t>
        <a:bodyPr/>
        <a:lstStyle/>
        <a:p>
          <a:endParaRPr lang="fr-FR"/>
        </a:p>
      </dgm:t>
    </dgm:pt>
    <dgm:pt modelId="{D9F71414-173B-49FC-B3C3-8F5D32D08781}" type="pres">
      <dgm:prSet presAssocID="{4C92CFDC-FF86-4DF0-9161-CDB910492C51}" presName="composite" presStyleCnt="0">
        <dgm:presLayoutVars>
          <dgm:chMax val="5"/>
          <dgm:dir/>
          <dgm:resizeHandles val="exact"/>
        </dgm:presLayoutVars>
      </dgm:prSet>
      <dgm:spPr/>
      <dgm:t>
        <a:bodyPr/>
        <a:lstStyle/>
        <a:p>
          <a:endParaRPr lang="fr-FR"/>
        </a:p>
      </dgm:t>
    </dgm:pt>
    <dgm:pt modelId="{A69D0ECA-F3CD-42AE-94F0-41973C75F9E6}" type="pres">
      <dgm:prSet presAssocID="{A5170D43-FE19-4AE8-9F1D-FE3E124E4335}" presName="circle1" presStyleLbl="lnNode1" presStyleIdx="0" presStyleCnt="2" custScaleX="60268" custScaleY="63940" custLinFactNeighborX="-47120" custLinFactNeighborY="-710"/>
      <dgm:spPr/>
      <dgm:t>
        <a:bodyPr/>
        <a:lstStyle/>
        <a:p>
          <a:endParaRPr lang="fr-FR"/>
        </a:p>
      </dgm:t>
    </dgm:pt>
    <dgm:pt modelId="{C6DEAE09-02FE-4450-BA12-754EC9877A8A}" type="pres">
      <dgm:prSet presAssocID="{A5170D43-FE19-4AE8-9F1D-FE3E124E4335}" presName="text1" presStyleLbl="revTx" presStyleIdx="0" presStyleCnt="2" custScaleX="325724" custScaleY="106080" custLinFactNeighborX="510" custLinFactNeighborY="-22339">
        <dgm:presLayoutVars>
          <dgm:bulletEnabled val="1"/>
        </dgm:presLayoutVars>
      </dgm:prSet>
      <dgm:spPr/>
      <dgm:t>
        <a:bodyPr/>
        <a:lstStyle/>
        <a:p>
          <a:endParaRPr lang="fr-FR"/>
        </a:p>
      </dgm:t>
    </dgm:pt>
    <dgm:pt modelId="{5AE6521A-8595-4106-BBD2-8A7E53FAE7D4}" type="pres">
      <dgm:prSet presAssocID="{A5170D43-FE19-4AE8-9F1D-FE3E124E4335}" presName="line1" presStyleLbl="callout" presStyleIdx="0" presStyleCnt="4" custLinFactX="-200000" custLinFactY="-1500000" custLinFactNeighborX="-275609" custLinFactNeighborY="-1539208"/>
      <dgm:spPr/>
      <dgm:t>
        <a:bodyPr/>
        <a:lstStyle/>
        <a:p>
          <a:endParaRPr lang="fr-FR"/>
        </a:p>
      </dgm:t>
    </dgm:pt>
    <dgm:pt modelId="{91018398-C762-4A9D-87A5-45668E2B34A1}" type="pres">
      <dgm:prSet presAssocID="{A5170D43-FE19-4AE8-9F1D-FE3E124E4335}" presName="d1" presStyleLbl="callout" presStyleIdx="1" presStyleCnt="4" custScaleX="18200" custScaleY="128970" custLinFactNeighborX="-67989" custLinFactNeighborY="-26877"/>
      <dgm:spPr/>
      <dgm:t>
        <a:bodyPr/>
        <a:lstStyle/>
        <a:p>
          <a:endParaRPr lang="fr-FR"/>
        </a:p>
      </dgm:t>
    </dgm:pt>
    <dgm:pt modelId="{ACA735BB-9D0C-477F-8FAB-E25701EF77D0}" type="pres">
      <dgm:prSet presAssocID="{ED3FA7AB-35F2-4BE8-9A8F-D9441B8769B4}" presName="circle2" presStyleLbl="lnNode1" presStyleIdx="1" presStyleCnt="2" custScaleX="41792" custScaleY="51782" custLinFactNeighborX="-16430" custLinFactNeighborY="-960"/>
      <dgm:spPr/>
      <dgm:t>
        <a:bodyPr/>
        <a:lstStyle/>
        <a:p>
          <a:endParaRPr lang="fr-FR"/>
        </a:p>
      </dgm:t>
    </dgm:pt>
    <dgm:pt modelId="{C64180B9-6C36-460D-A93B-78472849CA16}" type="pres">
      <dgm:prSet presAssocID="{ED3FA7AB-35F2-4BE8-9A8F-D9441B8769B4}" presName="text2" presStyleLbl="revTx" presStyleIdx="1" presStyleCnt="2" custScaleX="315633" custScaleY="166243" custLinFactNeighborX="20161" custLinFactNeighborY="35658">
        <dgm:presLayoutVars>
          <dgm:bulletEnabled val="1"/>
        </dgm:presLayoutVars>
      </dgm:prSet>
      <dgm:spPr/>
      <dgm:t>
        <a:bodyPr/>
        <a:lstStyle/>
        <a:p>
          <a:endParaRPr lang="fr-FR"/>
        </a:p>
      </dgm:t>
    </dgm:pt>
    <dgm:pt modelId="{D82A47BC-EB19-4BC1-A0CF-EF8CFF1D6341}" type="pres">
      <dgm:prSet presAssocID="{ED3FA7AB-35F2-4BE8-9A8F-D9441B8769B4}" presName="line2" presStyleLbl="callout" presStyleIdx="2" presStyleCnt="4" custFlipVert="1" custSzY="56848" custScaleX="85092" custLinFactX="-158388" custLinFactY="-300000" custLinFactNeighborX="-200000" custLinFactNeighborY="-345149"/>
      <dgm:spPr/>
      <dgm:t>
        <a:bodyPr/>
        <a:lstStyle/>
        <a:p>
          <a:endParaRPr lang="fr-FR"/>
        </a:p>
      </dgm:t>
    </dgm:pt>
    <dgm:pt modelId="{33212674-DD2F-4A64-8397-1E8CF9AAC01A}" type="pres">
      <dgm:prSet presAssocID="{ED3FA7AB-35F2-4BE8-9A8F-D9441B8769B4}" presName="d2" presStyleLbl="callout" presStyleIdx="3" presStyleCnt="4" custScaleX="40471" custScaleY="40933" custLinFactX="-14481" custLinFactNeighborX="-100000" custLinFactNeighborY="-38396"/>
      <dgm:spPr/>
      <dgm:t>
        <a:bodyPr/>
        <a:lstStyle/>
        <a:p>
          <a:endParaRPr lang="fr-FR"/>
        </a:p>
      </dgm:t>
    </dgm:pt>
  </dgm:ptLst>
  <dgm:cxnLst>
    <dgm:cxn modelId="{2968E9CE-5797-457C-BFF0-A62C09722ED9}" type="presOf" srcId="{4C92CFDC-FF86-4DF0-9161-CDB910492C51}" destId="{D9F71414-173B-49FC-B3C3-8F5D32D08781}" srcOrd="0" destOrd="0" presId="urn:microsoft.com/office/officeart/2005/8/layout/target1"/>
    <dgm:cxn modelId="{D8F1ADA5-E5E3-4E78-9525-463BD21D5DA5}" srcId="{ED3FA7AB-35F2-4BE8-9A8F-D9441B8769B4}" destId="{B35623BA-8EAC-4C88-9A1E-404C96C07958}" srcOrd="0" destOrd="0" parTransId="{7CE9369C-1082-4F51-8971-4C98DE9F9B8A}" sibTransId="{0E39DB94-D81A-4E1C-BA9B-17CB2321FA4C}"/>
    <dgm:cxn modelId="{D763D87C-8B82-4CCD-941A-A9A4285538C0}" type="presOf" srcId="{D0D4D0B2-2088-42F7-87D5-1774BDA829D5}" destId="{C64180B9-6C36-460D-A93B-78472849CA16}" srcOrd="0" destOrd="2" presId="urn:microsoft.com/office/officeart/2005/8/layout/target1"/>
    <dgm:cxn modelId="{D3B4F706-3A4D-4670-907B-DD38659EE845}" srcId="{4C92CFDC-FF86-4DF0-9161-CDB910492C51}" destId="{ED3FA7AB-35F2-4BE8-9A8F-D9441B8769B4}" srcOrd="1" destOrd="0" parTransId="{92F7BDA9-4ECF-45EB-A9E2-08419F5F5E2B}" sibTransId="{43E42FFD-1F47-42F7-AA56-42A90909A3A0}"/>
    <dgm:cxn modelId="{A6555636-AB46-49D7-B180-827563905511}" type="presOf" srcId="{82748C0F-9C7E-4E7E-8FE0-C9E1E695CC6D}" destId="{C64180B9-6C36-460D-A93B-78472849CA16}" srcOrd="0" destOrd="5" presId="urn:microsoft.com/office/officeart/2005/8/layout/target1"/>
    <dgm:cxn modelId="{1772EE03-75D5-4523-B1F5-373ECC0A6608}" type="presOf" srcId="{22597764-4F87-4DF2-9195-72BEF112AFED}" destId="{C6DEAE09-02FE-4450-BA12-754EC9877A8A}" srcOrd="0" destOrd="3" presId="urn:microsoft.com/office/officeart/2005/8/layout/target1"/>
    <dgm:cxn modelId="{B1D419F5-15BD-4C91-8C7D-7F75EA8176AB}" type="presOf" srcId="{B35623BA-8EAC-4C88-9A1E-404C96C07958}" destId="{C64180B9-6C36-460D-A93B-78472849CA16}" srcOrd="0" destOrd="1" presId="urn:microsoft.com/office/officeart/2005/8/layout/target1"/>
    <dgm:cxn modelId="{AE5A627E-AE83-4F61-A0F6-8F4F45659106}" type="presOf" srcId="{95F47749-B209-489F-9D7B-3114BDAA87F4}" destId="{C6DEAE09-02FE-4450-BA12-754EC9877A8A}" srcOrd="0" destOrd="2" presId="urn:microsoft.com/office/officeart/2005/8/layout/target1"/>
    <dgm:cxn modelId="{B250E6F9-D71D-42E9-9F4C-441931DE6D34}" type="presOf" srcId="{A5170D43-FE19-4AE8-9F1D-FE3E124E4335}" destId="{C6DEAE09-02FE-4450-BA12-754EC9877A8A}" srcOrd="0" destOrd="0" presId="urn:microsoft.com/office/officeart/2005/8/layout/target1"/>
    <dgm:cxn modelId="{6ED0DA77-A40A-4D7E-A470-B6D1E2DBA19E}" type="presOf" srcId="{9304530C-53B5-456C-8A45-CA8BC95EA405}" destId="{C64180B9-6C36-460D-A93B-78472849CA16}" srcOrd="0" destOrd="3" presId="urn:microsoft.com/office/officeart/2005/8/layout/target1"/>
    <dgm:cxn modelId="{FE1439C6-35AB-424D-B67B-769A75740379}" type="presOf" srcId="{ED3FA7AB-35F2-4BE8-9A8F-D9441B8769B4}" destId="{C64180B9-6C36-460D-A93B-78472849CA16}" srcOrd="0" destOrd="0" presId="urn:microsoft.com/office/officeart/2005/8/layout/target1"/>
    <dgm:cxn modelId="{EF75CC9C-E329-408B-95CE-C4C228DE47D1}" srcId="{ED3FA7AB-35F2-4BE8-9A8F-D9441B8769B4}" destId="{82748C0F-9C7E-4E7E-8FE0-C9E1E695CC6D}" srcOrd="2" destOrd="0" parTransId="{7FE98BFF-634C-47AD-AB91-C0F04925857A}" sibTransId="{BE521FF1-DED8-4E82-83FF-D9CE7B52B5FE}"/>
    <dgm:cxn modelId="{620F0FB2-6C23-46F2-A417-F88C676E7F75}" srcId="{A5170D43-FE19-4AE8-9F1D-FE3E124E4335}" destId="{A36C4B2E-345C-47F4-94B3-01DE012AA396}" srcOrd="0" destOrd="0" parTransId="{A67771F9-899C-46B9-91C5-FDA1AC4FF261}" sibTransId="{871F504C-E48B-4640-91D7-1426D44C88C5}"/>
    <dgm:cxn modelId="{7DB59EE7-BD40-4618-A14A-5ADC919550EA}" srcId="{A5170D43-FE19-4AE8-9F1D-FE3E124E4335}" destId="{22597764-4F87-4DF2-9195-72BEF112AFED}" srcOrd="2" destOrd="0" parTransId="{33DDD5AA-09DA-4AC9-9C30-5EB5D9119DCC}" sibTransId="{3DA0FC19-61B8-428F-A867-19724A0CFA0F}"/>
    <dgm:cxn modelId="{3A8E8CF5-1EC3-49D1-901C-E58E08FD0860}" srcId="{ED3FA7AB-35F2-4BE8-9A8F-D9441B8769B4}" destId="{DE7812F5-1B7E-4B88-935A-49E1DEFD877D}" srcOrd="1" destOrd="0" parTransId="{507D7FFB-E1E9-42AE-99B4-EEC291713982}" sibTransId="{86CA6B33-7940-4C8C-AA95-62C356924D3F}"/>
    <dgm:cxn modelId="{5516EBE6-AFC0-4DD1-8DF1-7E9E0D09E81D}" srcId="{B35623BA-8EAC-4C88-9A1E-404C96C07958}" destId="{9304530C-53B5-456C-8A45-CA8BC95EA405}" srcOrd="1" destOrd="0" parTransId="{2E4CA2F9-A594-4693-9212-32D6409EE282}" sibTransId="{80B78024-6D59-47D9-BA30-AB927F719B39}"/>
    <dgm:cxn modelId="{C9950AF3-027D-4F93-8012-B61DB4A249C1}" type="presOf" srcId="{A36C4B2E-345C-47F4-94B3-01DE012AA396}" destId="{C6DEAE09-02FE-4450-BA12-754EC9877A8A}" srcOrd="0" destOrd="1" presId="urn:microsoft.com/office/officeart/2005/8/layout/target1"/>
    <dgm:cxn modelId="{6F070528-FA1A-4578-B024-70244F72ED79}" srcId="{A5170D43-FE19-4AE8-9F1D-FE3E124E4335}" destId="{95F47749-B209-489F-9D7B-3114BDAA87F4}" srcOrd="1" destOrd="0" parTransId="{9007D6DF-C5CD-4F9E-9D7C-00771E4D1FD7}" sibTransId="{06697B89-EFCA-4D30-A7E2-BC9F79DBFAB5}"/>
    <dgm:cxn modelId="{E63558CD-6B9A-4332-8359-8E8CCAC35D92}" srcId="{B35623BA-8EAC-4C88-9A1E-404C96C07958}" destId="{D0D4D0B2-2088-42F7-87D5-1774BDA829D5}" srcOrd="0" destOrd="0" parTransId="{4ADAD485-7F8C-492E-B7EC-8A888C0003D6}" sibTransId="{E0E347AF-5244-4B87-9AFF-92211517784B}"/>
    <dgm:cxn modelId="{2E54BE93-200F-485E-9756-F86E6873972A}" type="presOf" srcId="{DE7812F5-1B7E-4B88-935A-49E1DEFD877D}" destId="{C64180B9-6C36-460D-A93B-78472849CA16}" srcOrd="0" destOrd="4" presId="urn:microsoft.com/office/officeart/2005/8/layout/target1"/>
    <dgm:cxn modelId="{BC38F937-EA82-42CE-A921-7D9C8D8164BF}" srcId="{4C92CFDC-FF86-4DF0-9161-CDB910492C51}" destId="{A5170D43-FE19-4AE8-9F1D-FE3E124E4335}" srcOrd="0" destOrd="0" parTransId="{92024D79-39E9-4A56-BA37-B25EAF7AD8C7}" sibTransId="{F815332F-97A0-4FC7-A118-25240C6F7CC1}"/>
    <dgm:cxn modelId="{353A402A-A431-41CF-B589-682D827AF8BE}" type="presParOf" srcId="{D9F71414-173B-49FC-B3C3-8F5D32D08781}" destId="{A69D0ECA-F3CD-42AE-94F0-41973C75F9E6}" srcOrd="0" destOrd="0" presId="urn:microsoft.com/office/officeart/2005/8/layout/target1"/>
    <dgm:cxn modelId="{273DEB12-E73C-459E-91D0-1C62D056131B}" type="presParOf" srcId="{D9F71414-173B-49FC-B3C3-8F5D32D08781}" destId="{C6DEAE09-02FE-4450-BA12-754EC9877A8A}" srcOrd="1" destOrd="0" presId="urn:microsoft.com/office/officeart/2005/8/layout/target1"/>
    <dgm:cxn modelId="{8CEE53DE-8D55-40DF-BBCF-AFF2043FD0F5}" type="presParOf" srcId="{D9F71414-173B-49FC-B3C3-8F5D32D08781}" destId="{5AE6521A-8595-4106-BBD2-8A7E53FAE7D4}" srcOrd="2" destOrd="0" presId="urn:microsoft.com/office/officeart/2005/8/layout/target1"/>
    <dgm:cxn modelId="{76991EDB-0E3D-4A9C-88CE-12A623CA5336}" type="presParOf" srcId="{D9F71414-173B-49FC-B3C3-8F5D32D08781}" destId="{91018398-C762-4A9D-87A5-45668E2B34A1}" srcOrd="3" destOrd="0" presId="urn:microsoft.com/office/officeart/2005/8/layout/target1"/>
    <dgm:cxn modelId="{491183E7-4D4F-45F8-8ACF-FC3ADA75847C}" type="presParOf" srcId="{D9F71414-173B-49FC-B3C3-8F5D32D08781}" destId="{ACA735BB-9D0C-477F-8FAB-E25701EF77D0}" srcOrd="4" destOrd="0" presId="urn:microsoft.com/office/officeart/2005/8/layout/target1"/>
    <dgm:cxn modelId="{03FC610F-19ED-4777-BBA7-163A0E94FDD7}" type="presParOf" srcId="{D9F71414-173B-49FC-B3C3-8F5D32D08781}" destId="{C64180B9-6C36-460D-A93B-78472849CA16}" srcOrd="5" destOrd="0" presId="urn:microsoft.com/office/officeart/2005/8/layout/target1"/>
    <dgm:cxn modelId="{6459F484-5D42-42C9-84C4-2FEE0C534E7E}" type="presParOf" srcId="{D9F71414-173B-49FC-B3C3-8F5D32D08781}" destId="{D82A47BC-EB19-4BC1-A0CF-EF8CFF1D6341}" srcOrd="6" destOrd="0" presId="urn:microsoft.com/office/officeart/2005/8/layout/target1"/>
    <dgm:cxn modelId="{B9FC9D52-62CD-4469-ABD1-E179029BDA26}" type="presParOf" srcId="{D9F71414-173B-49FC-B3C3-8F5D32D08781}" destId="{33212674-DD2F-4A64-8397-1E8CF9AAC01A}" srcOrd="7" destOrd="0" presId="urn:microsoft.com/office/officeart/2005/8/layout/targe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0E2D9F1E-2137-48B6-8930-BD3E956DCE14}" type="presOf" srcId="{E2DAAAF8-F7DE-43AC-AC03-9AD8B31C2CF5}" destId="{CCB921C2-A6DF-470C-AC6C-D94DC2FC4613}" srcOrd="0" destOrd="0" presId="urn:microsoft.com/office/officeart/2005/8/layout/venn1"/>
    <dgm:cxn modelId="{F54EB764-0972-4F9C-AFE4-906337E69BB5}" type="presOf" srcId="{85C25E96-B25F-44CB-B5E9-311DA9EF7FA4}" destId="{1E05864A-382A-4E4E-B9CB-EADA033ADC68}" srcOrd="0" destOrd="0" presId="urn:microsoft.com/office/officeart/2005/8/layout/venn1"/>
    <dgm:cxn modelId="{B2D258EF-86F4-4D18-93A8-7ADABD51D046}"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4C92CFDC-FF86-4DF0-9161-CDB910492C51}" type="doc">
      <dgm:prSet loTypeId="urn:microsoft.com/office/officeart/2005/8/layout/target1" loCatId="relationship" qsTypeId="urn:microsoft.com/office/officeart/2005/8/quickstyle/simple5" qsCatId="simple" csTypeId="urn:microsoft.com/office/officeart/2005/8/colors/colorful5" csCatId="colorful" phldr="1"/>
      <dgm:spPr/>
      <dgm:t>
        <a:bodyPr/>
        <a:lstStyle/>
        <a:p>
          <a:endParaRPr lang="fr-FR"/>
        </a:p>
      </dgm:t>
    </dgm:pt>
    <dgm:pt modelId="{A5170D43-FE19-4AE8-9F1D-FE3E124E4335}">
      <dgm:prSet custT="1">
        <dgm:style>
          <a:lnRef idx="1">
            <a:schemeClr val="accent5"/>
          </a:lnRef>
          <a:fillRef idx="2">
            <a:schemeClr val="accent5"/>
          </a:fillRef>
          <a:effectRef idx="1">
            <a:schemeClr val="accent5"/>
          </a:effectRef>
          <a:fontRef idx="minor">
            <a:schemeClr val="dk1"/>
          </a:fontRef>
        </dgm:style>
      </dgm:prSet>
      <dgm:spPr/>
      <dgm:t>
        <a:bodyPr/>
        <a:lstStyle/>
        <a:p>
          <a:pPr rtl="0"/>
          <a:endParaRPr lang="fr-FR" sz="1800" dirty="0"/>
        </a:p>
      </dgm:t>
    </dgm:pt>
    <dgm:pt modelId="{92024D79-39E9-4A56-BA37-B25EAF7AD8C7}" type="parTrans" cxnId="{BC38F937-EA82-42CE-A921-7D9C8D8164BF}">
      <dgm:prSet/>
      <dgm:spPr/>
      <dgm:t>
        <a:bodyPr/>
        <a:lstStyle/>
        <a:p>
          <a:endParaRPr lang="fr-FR" sz="1800"/>
        </a:p>
      </dgm:t>
    </dgm:pt>
    <dgm:pt modelId="{F815332F-97A0-4FC7-A118-25240C6F7CC1}" type="sibTrans" cxnId="{BC38F937-EA82-42CE-A921-7D9C8D8164BF}">
      <dgm:prSet/>
      <dgm:spPr/>
      <dgm:t>
        <a:bodyPr/>
        <a:lstStyle/>
        <a:p>
          <a:endParaRPr lang="fr-FR" sz="1800"/>
        </a:p>
      </dgm:t>
    </dgm:pt>
    <dgm:pt modelId="{ED3FA7AB-35F2-4BE8-9A8F-D9441B8769B4}">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800" b="1" dirty="0" smtClean="0"/>
            <a:t>Analyse: </a:t>
          </a:r>
          <a:endParaRPr lang="fr-FR" sz="1800" dirty="0"/>
        </a:p>
      </dgm:t>
    </dgm:pt>
    <dgm:pt modelId="{92F7BDA9-4ECF-45EB-A9E2-08419F5F5E2B}" type="parTrans" cxnId="{D3B4F706-3A4D-4670-907B-DD38659EE845}">
      <dgm:prSet/>
      <dgm:spPr/>
      <dgm:t>
        <a:bodyPr/>
        <a:lstStyle/>
        <a:p>
          <a:endParaRPr lang="fr-FR" sz="1800"/>
        </a:p>
      </dgm:t>
    </dgm:pt>
    <dgm:pt modelId="{43E42FFD-1F47-42F7-AA56-42A90909A3A0}" type="sibTrans" cxnId="{D3B4F706-3A4D-4670-907B-DD38659EE845}">
      <dgm:prSet/>
      <dgm:spPr/>
      <dgm:t>
        <a:bodyPr/>
        <a:lstStyle/>
        <a:p>
          <a:endParaRPr lang="fr-FR" sz="1800"/>
        </a:p>
      </dgm:t>
    </dgm:pt>
    <dgm:pt modelId="{B6D428E6-386D-4F58-98F1-2810781BE5CE}">
      <dgm:prSet custT="1"/>
      <dgm:spPr/>
      <dgm:t>
        <a:bodyPr/>
        <a:lstStyle/>
        <a:p>
          <a:endParaRPr lang="fr-FR" sz="1800" dirty="0"/>
        </a:p>
      </dgm:t>
    </dgm:pt>
    <dgm:pt modelId="{1C7FCA00-65F2-4CD8-85ED-5FC9488F26A9}" type="parTrans" cxnId="{BBD01655-1E12-417E-806C-3B82F4207548}">
      <dgm:prSet/>
      <dgm:spPr/>
      <dgm:t>
        <a:bodyPr/>
        <a:lstStyle/>
        <a:p>
          <a:endParaRPr lang="fr-FR"/>
        </a:p>
      </dgm:t>
    </dgm:pt>
    <dgm:pt modelId="{36DECB98-6092-4899-9D06-90AFA19BC09E}" type="sibTrans" cxnId="{BBD01655-1E12-417E-806C-3B82F4207548}">
      <dgm:prSet/>
      <dgm:spPr/>
      <dgm:t>
        <a:bodyPr/>
        <a:lstStyle/>
        <a:p>
          <a:endParaRPr lang="fr-FR"/>
        </a:p>
      </dgm:t>
    </dgm:pt>
    <dgm:pt modelId="{9BFC993F-9CD5-46FE-A80B-0DF570E68E4E}">
      <dgm:prSet custT="1"/>
      <dgm:spPr/>
      <dgm:t>
        <a:bodyPr/>
        <a:lstStyle/>
        <a:p>
          <a:r>
            <a:rPr lang="fr-FR" sz="1800" dirty="0" smtClean="0"/>
            <a:t>Donc nous avons un </a:t>
          </a:r>
          <a:r>
            <a:rPr lang="fr-FR" sz="1800" b="1" u="none" dirty="0" smtClean="0">
              <a:effectLst>
                <a:outerShdw blurRad="38100" dist="38100" dir="2700000" algn="tl">
                  <a:srgbClr val="000000">
                    <a:alpha val="43137"/>
                  </a:srgbClr>
                </a:outerShdw>
              </a:effectLst>
            </a:rPr>
            <a:t>recul</a:t>
          </a:r>
          <a:r>
            <a:rPr lang="fr-FR" sz="1800" dirty="0" smtClean="0"/>
            <a:t>. </a:t>
          </a:r>
          <a:endParaRPr lang="fr-FR" sz="1800" dirty="0"/>
        </a:p>
      </dgm:t>
    </dgm:pt>
    <dgm:pt modelId="{FE1374F2-37A0-4455-8365-B667E641B7E7}" type="parTrans" cxnId="{61D2843D-9AB7-4F17-B57B-7D7F8B35F551}">
      <dgm:prSet/>
      <dgm:spPr/>
      <dgm:t>
        <a:bodyPr/>
        <a:lstStyle/>
        <a:p>
          <a:endParaRPr lang="fr-FR"/>
        </a:p>
      </dgm:t>
    </dgm:pt>
    <dgm:pt modelId="{72C19710-3920-4596-8FD1-CCA07ED8E19F}" type="sibTrans" cxnId="{61D2843D-9AB7-4F17-B57B-7D7F8B35F551}">
      <dgm:prSet/>
      <dgm:spPr/>
      <dgm:t>
        <a:bodyPr/>
        <a:lstStyle/>
        <a:p>
          <a:endParaRPr lang="fr-FR"/>
        </a:p>
      </dgm:t>
    </dgm:pt>
    <dgm:pt modelId="{C57A7EAD-4CD7-42C6-9C9E-7FE531947E7E}">
      <dgm:prSet custT="1"/>
      <dgm:spPr/>
      <dgm:t>
        <a:bodyPr/>
        <a:lstStyle/>
        <a:p>
          <a:r>
            <a:rPr lang="fr-FR" sz="1800" dirty="0"/>
            <a:t>Le règlement de l’Assemblée nationale détermine </a:t>
          </a:r>
          <a:r>
            <a:rPr lang="fr-FR" sz="1800" dirty="0" smtClean="0"/>
            <a:t>:1. La composition, les règles de fonctionnement du bureau ainsi que les pouvoirs et prérogatives de son </a:t>
          </a:r>
          <a:r>
            <a:rPr lang="fr-FR" sz="1800" b="1" dirty="0" smtClean="0">
              <a:effectLst>
                <a:outerShdw blurRad="38100" dist="38100" dir="2700000" algn="tl">
                  <a:srgbClr val="000000">
                    <a:alpha val="43137"/>
                  </a:srgbClr>
                </a:outerShdw>
              </a:effectLst>
            </a:rPr>
            <a:t>Président qui est élu pour la durée de la législature</a:t>
          </a:r>
          <a:r>
            <a:rPr lang="fr-FR" sz="1800" dirty="0" smtClean="0"/>
            <a:t>.</a:t>
          </a:r>
          <a:endParaRPr lang="fr-FR" sz="1800" dirty="0"/>
        </a:p>
      </dgm:t>
    </dgm:pt>
    <dgm:pt modelId="{353F9F53-DFA7-40D6-92FB-A1AC5F25D785}" type="parTrans" cxnId="{B302EC6B-0FA9-4252-89E6-A0FF1F75673B}">
      <dgm:prSet/>
      <dgm:spPr/>
      <dgm:t>
        <a:bodyPr/>
        <a:lstStyle/>
        <a:p>
          <a:endParaRPr lang="fr-FR"/>
        </a:p>
      </dgm:t>
    </dgm:pt>
    <dgm:pt modelId="{88E4F6A2-30C2-4A3D-92FF-1592F2C4320C}" type="sibTrans" cxnId="{B302EC6B-0FA9-4252-89E6-A0FF1F75673B}">
      <dgm:prSet/>
      <dgm:spPr/>
      <dgm:t>
        <a:bodyPr/>
        <a:lstStyle/>
        <a:p>
          <a:endParaRPr lang="fr-FR"/>
        </a:p>
      </dgm:t>
    </dgm:pt>
    <dgm:pt modelId="{9276BB47-E492-477D-9D61-896E8EA08E04}">
      <dgm:prSet custT="1"/>
      <dgm:spPr/>
      <dgm:t>
        <a:bodyPr/>
        <a:lstStyle/>
        <a:p>
          <a:r>
            <a:rPr lang="fr-FR" sz="1800" dirty="0" smtClean="0"/>
            <a:t>Article 51 (constitution 1963)</a:t>
          </a:r>
          <a:endParaRPr lang="fr-FR" sz="1800" dirty="0"/>
        </a:p>
      </dgm:t>
    </dgm:pt>
    <dgm:pt modelId="{11035A1D-9929-4E3D-8704-6F57D5D409EA}" type="sibTrans" cxnId="{A0C877C5-370B-4383-B05F-39F66AA7E863}">
      <dgm:prSet/>
      <dgm:spPr/>
      <dgm:t>
        <a:bodyPr/>
        <a:lstStyle/>
        <a:p>
          <a:endParaRPr lang="fr-FR"/>
        </a:p>
      </dgm:t>
    </dgm:pt>
    <dgm:pt modelId="{D1258BA9-A610-486B-8669-1E36809C0E62}" type="parTrans" cxnId="{A0C877C5-370B-4383-B05F-39F66AA7E863}">
      <dgm:prSet/>
      <dgm:spPr/>
      <dgm:t>
        <a:bodyPr/>
        <a:lstStyle/>
        <a:p>
          <a:endParaRPr lang="fr-FR"/>
        </a:p>
      </dgm:t>
    </dgm:pt>
    <dgm:pt modelId="{D9F71414-173B-49FC-B3C3-8F5D32D08781}" type="pres">
      <dgm:prSet presAssocID="{4C92CFDC-FF86-4DF0-9161-CDB910492C51}" presName="composite" presStyleCnt="0">
        <dgm:presLayoutVars>
          <dgm:chMax val="5"/>
          <dgm:dir/>
          <dgm:resizeHandles val="exact"/>
        </dgm:presLayoutVars>
      </dgm:prSet>
      <dgm:spPr/>
      <dgm:t>
        <a:bodyPr/>
        <a:lstStyle/>
        <a:p>
          <a:endParaRPr lang="fr-FR"/>
        </a:p>
      </dgm:t>
    </dgm:pt>
    <dgm:pt modelId="{A69D0ECA-F3CD-42AE-94F0-41973C75F9E6}" type="pres">
      <dgm:prSet presAssocID="{A5170D43-FE19-4AE8-9F1D-FE3E124E4335}" presName="circle1" presStyleLbl="lnNode1" presStyleIdx="0" presStyleCnt="2" custScaleX="60268" custScaleY="63940" custLinFactNeighborX="-47120" custLinFactNeighborY="-710"/>
      <dgm:spPr/>
      <dgm:t>
        <a:bodyPr/>
        <a:lstStyle/>
        <a:p>
          <a:endParaRPr lang="fr-FR"/>
        </a:p>
      </dgm:t>
    </dgm:pt>
    <dgm:pt modelId="{C6DEAE09-02FE-4450-BA12-754EC9877A8A}" type="pres">
      <dgm:prSet presAssocID="{A5170D43-FE19-4AE8-9F1D-FE3E124E4335}" presName="text1" presStyleLbl="revTx" presStyleIdx="0" presStyleCnt="2" custScaleX="325724" custScaleY="37016" custLinFactNeighborX="-9253" custLinFactNeighborY="-42176">
        <dgm:presLayoutVars>
          <dgm:bulletEnabled val="1"/>
        </dgm:presLayoutVars>
      </dgm:prSet>
      <dgm:spPr/>
      <dgm:t>
        <a:bodyPr/>
        <a:lstStyle/>
        <a:p>
          <a:endParaRPr lang="fr-FR"/>
        </a:p>
      </dgm:t>
    </dgm:pt>
    <dgm:pt modelId="{5AE6521A-8595-4106-BBD2-8A7E53FAE7D4}" type="pres">
      <dgm:prSet presAssocID="{A5170D43-FE19-4AE8-9F1D-FE3E124E4335}" presName="line1" presStyleLbl="callout" presStyleIdx="0" presStyleCnt="4" custLinFactX="-200000" custLinFactY="-1500000" custLinFactNeighborX="-261756" custLinFactNeighborY="-1590800"/>
      <dgm:spPr/>
      <dgm:t>
        <a:bodyPr/>
        <a:lstStyle/>
        <a:p>
          <a:endParaRPr lang="fr-FR"/>
        </a:p>
      </dgm:t>
    </dgm:pt>
    <dgm:pt modelId="{91018398-C762-4A9D-87A5-45668E2B34A1}" type="pres">
      <dgm:prSet presAssocID="{A5170D43-FE19-4AE8-9F1D-FE3E124E4335}" presName="d1" presStyleLbl="callout" presStyleIdx="1" presStyleCnt="4" custScaleX="18200" custScaleY="128970" custLinFactNeighborX="-67989" custLinFactNeighborY="-26877"/>
      <dgm:spPr/>
      <dgm:t>
        <a:bodyPr/>
        <a:lstStyle/>
        <a:p>
          <a:endParaRPr lang="fr-FR"/>
        </a:p>
      </dgm:t>
    </dgm:pt>
    <dgm:pt modelId="{ACA735BB-9D0C-477F-8FAB-E25701EF77D0}" type="pres">
      <dgm:prSet presAssocID="{ED3FA7AB-35F2-4BE8-9A8F-D9441B8769B4}" presName="circle2" presStyleLbl="lnNode1" presStyleIdx="1" presStyleCnt="2" custScaleX="41792" custScaleY="51782" custLinFactNeighborX="-16430" custLinFactNeighborY="-960"/>
      <dgm:spPr/>
      <dgm:t>
        <a:bodyPr/>
        <a:lstStyle/>
        <a:p>
          <a:endParaRPr lang="fr-FR"/>
        </a:p>
      </dgm:t>
    </dgm:pt>
    <dgm:pt modelId="{C64180B9-6C36-460D-A93B-78472849CA16}" type="pres">
      <dgm:prSet presAssocID="{ED3FA7AB-35F2-4BE8-9A8F-D9441B8769B4}" presName="text2" presStyleLbl="revTx" presStyleIdx="1" presStyleCnt="2" custScaleX="301780" custScaleY="214138" custLinFactNeighborX="14942" custLinFactNeighborY="21874">
        <dgm:presLayoutVars>
          <dgm:bulletEnabled val="1"/>
        </dgm:presLayoutVars>
      </dgm:prSet>
      <dgm:spPr/>
      <dgm:t>
        <a:bodyPr/>
        <a:lstStyle/>
        <a:p>
          <a:endParaRPr lang="fr-FR"/>
        </a:p>
      </dgm:t>
    </dgm:pt>
    <dgm:pt modelId="{D82A47BC-EB19-4BC1-A0CF-EF8CFF1D6341}" type="pres">
      <dgm:prSet presAssocID="{ED3FA7AB-35F2-4BE8-9A8F-D9441B8769B4}" presName="line2" presStyleLbl="callout" presStyleIdx="2" presStyleCnt="4" custFlipVert="1" custSzY="56848" custScaleX="85092" custLinFactX="-163101" custLinFactY="-152318" custLinFactNeighborX="-200000" custLinFactNeighborY="-200000"/>
      <dgm:spPr/>
      <dgm:t>
        <a:bodyPr/>
        <a:lstStyle/>
        <a:p>
          <a:endParaRPr lang="fr-FR"/>
        </a:p>
      </dgm:t>
    </dgm:pt>
    <dgm:pt modelId="{33212674-DD2F-4A64-8397-1E8CF9AAC01A}" type="pres">
      <dgm:prSet presAssocID="{ED3FA7AB-35F2-4BE8-9A8F-D9441B8769B4}" presName="d2" presStyleLbl="callout" presStyleIdx="3" presStyleCnt="4" custScaleX="40471" custScaleY="40933" custLinFactX="-14481" custLinFactNeighborX="-100000" custLinFactNeighborY="-38396"/>
      <dgm:spPr/>
      <dgm:t>
        <a:bodyPr/>
        <a:lstStyle/>
        <a:p>
          <a:endParaRPr lang="fr-FR"/>
        </a:p>
      </dgm:t>
    </dgm:pt>
  </dgm:ptLst>
  <dgm:cxnLst>
    <dgm:cxn modelId="{EFA3186A-8AF6-4170-853B-BED748315B5A}" type="presOf" srcId="{C57A7EAD-4CD7-42C6-9C9E-7FE531947E7E}" destId="{C64180B9-6C36-460D-A93B-78472849CA16}" srcOrd="0" destOrd="2" presId="urn:microsoft.com/office/officeart/2005/8/layout/target1"/>
    <dgm:cxn modelId="{8BF676C5-CD38-4C18-A436-6CCC1AAA1B09}" type="presOf" srcId="{ED3FA7AB-35F2-4BE8-9A8F-D9441B8769B4}" destId="{C64180B9-6C36-460D-A93B-78472849CA16}" srcOrd="0" destOrd="0" presId="urn:microsoft.com/office/officeart/2005/8/layout/target1"/>
    <dgm:cxn modelId="{D3B4F706-3A4D-4670-907B-DD38659EE845}" srcId="{4C92CFDC-FF86-4DF0-9161-CDB910492C51}" destId="{ED3FA7AB-35F2-4BE8-9A8F-D9441B8769B4}" srcOrd="1" destOrd="0" parTransId="{92F7BDA9-4ECF-45EB-A9E2-08419F5F5E2B}" sibTransId="{43E42FFD-1F47-42F7-AA56-42A90909A3A0}"/>
    <dgm:cxn modelId="{736AB1AD-7D77-4861-A84D-CED107E056C4}" type="presOf" srcId="{B6D428E6-386D-4F58-98F1-2810781BE5CE}" destId="{C64180B9-6C36-460D-A93B-78472849CA16}" srcOrd="0" destOrd="4" presId="urn:microsoft.com/office/officeart/2005/8/layout/target1"/>
    <dgm:cxn modelId="{4A62A6C8-3791-462A-ACAA-CC4322C12471}" type="presOf" srcId="{A5170D43-FE19-4AE8-9F1D-FE3E124E4335}" destId="{C6DEAE09-02FE-4450-BA12-754EC9877A8A}" srcOrd="0" destOrd="0" presId="urn:microsoft.com/office/officeart/2005/8/layout/target1"/>
    <dgm:cxn modelId="{B302EC6B-0FA9-4252-89E6-A0FF1F75673B}" srcId="{ED3FA7AB-35F2-4BE8-9A8F-D9441B8769B4}" destId="{C57A7EAD-4CD7-42C6-9C9E-7FE531947E7E}" srcOrd="1" destOrd="0" parTransId="{353F9F53-DFA7-40D6-92FB-A1AC5F25D785}" sibTransId="{88E4F6A2-30C2-4A3D-92FF-1592F2C4320C}"/>
    <dgm:cxn modelId="{BBD01655-1E12-417E-806C-3B82F4207548}" srcId="{ED3FA7AB-35F2-4BE8-9A8F-D9441B8769B4}" destId="{B6D428E6-386D-4F58-98F1-2810781BE5CE}" srcOrd="3" destOrd="0" parTransId="{1C7FCA00-65F2-4CD8-85ED-5FC9488F26A9}" sibTransId="{36DECB98-6092-4899-9D06-90AFA19BC09E}"/>
    <dgm:cxn modelId="{61D2843D-9AB7-4F17-B57B-7D7F8B35F551}" srcId="{ED3FA7AB-35F2-4BE8-9A8F-D9441B8769B4}" destId="{9BFC993F-9CD5-46FE-A80B-0DF570E68E4E}" srcOrd="2" destOrd="0" parTransId="{FE1374F2-37A0-4455-8365-B667E641B7E7}" sibTransId="{72C19710-3920-4596-8FD1-CCA07ED8E19F}"/>
    <dgm:cxn modelId="{0501A5E4-6380-4BE7-8839-43424C5FFFF9}" type="presOf" srcId="{4C92CFDC-FF86-4DF0-9161-CDB910492C51}" destId="{D9F71414-173B-49FC-B3C3-8F5D32D08781}" srcOrd="0" destOrd="0" presId="urn:microsoft.com/office/officeart/2005/8/layout/target1"/>
    <dgm:cxn modelId="{1712BB87-0051-4020-A51F-D19178049353}" type="presOf" srcId="{9276BB47-E492-477D-9D61-896E8EA08E04}" destId="{C64180B9-6C36-460D-A93B-78472849CA16}" srcOrd="0" destOrd="1" presId="urn:microsoft.com/office/officeart/2005/8/layout/target1"/>
    <dgm:cxn modelId="{A0C877C5-370B-4383-B05F-39F66AA7E863}" srcId="{ED3FA7AB-35F2-4BE8-9A8F-D9441B8769B4}" destId="{9276BB47-E492-477D-9D61-896E8EA08E04}" srcOrd="0" destOrd="0" parTransId="{D1258BA9-A610-486B-8669-1E36809C0E62}" sibTransId="{11035A1D-9929-4E3D-8704-6F57D5D409EA}"/>
    <dgm:cxn modelId="{59C8032A-D832-49C6-AAA4-9BB959E02DBA}" type="presOf" srcId="{9BFC993F-9CD5-46FE-A80B-0DF570E68E4E}" destId="{C64180B9-6C36-460D-A93B-78472849CA16}" srcOrd="0" destOrd="3" presId="urn:microsoft.com/office/officeart/2005/8/layout/target1"/>
    <dgm:cxn modelId="{BC38F937-EA82-42CE-A921-7D9C8D8164BF}" srcId="{4C92CFDC-FF86-4DF0-9161-CDB910492C51}" destId="{A5170D43-FE19-4AE8-9F1D-FE3E124E4335}" srcOrd="0" destOrd="0" parTransId="{92024D79-39E9-4A56-BA37-B25EAF7AD8C7}" sibTransId="{F815332F-97A0-4FC7-A118-25240C6F7CC1}"/>
    <dgm:cxn modelId="{0336F52E-5BFA-4D74-9F0D-B3B494920D11}" type="presParOf" srcId="{D9F71414-173B-49FC-B3C3-8F5D32D08781}" destId="{A69D0ECA-F3CD-42AE-94F0-41973C75F9E6}" srcOrd="0" destOrd="0" presId="urn:microsoft.com/office/officeart/2005/8/layout/target1"/>
    <dgm:cxn modelId="{D7BE6F96-07EB-411A-89CE-0EA48DF68C8A}" type="presParOf" srcId="{D9F71414-173B-49FC-B3C3-8F5D32D08781}" destId="{C6DEAE09-02FE-4450-BA12-754EC9877A8A}" srcOrd="1" destOrd="0" presId="urn:microsoft.com/office/officeart/2005/8/layout/target1"/>
    <dgm:cxn modelId="{18BB75B6-C324-4A4B-B910-7F68A034252A}" type="presParOf" srcId="{D9F71414-173B-49FC-B3C3-8F5D32D08781}" destId="{5AE6521A-8595-4106-BBD2-8A7E53FAE7D4}" srcOrd="2" destOrd="0" presId="urn:microsoft.com/office/officeart/2005/8/layout/target1"/>
    <dgm:cxn modelId="{5D0166C7-06AE-40A5-B329-641966524C6D}" type="presParOf" srcId="{D9F71414-173B-49FC-B3C3-8F5D32D08781}" destId="{91018398-C762-4A9D-87A5-45668E2B34A1}" srcOrd="3" destOrd="0" presId="urn:microsoft.com/office/officeart/2005/8/layout/target1"/>
    <dgm:cxn modelId="{5971FCC2-F354-471A-9FD7-9942404E2910}" type="presParOf" srcId="{D9F71414-173B-49FC-B3C3-8F5D32D08781}" destId="{ACA735BB-9D0C-477F-8FAB-E25701EF77D0}" srcOrd="4" destOrd="0" presId="urn:microsoft.com/office/officeart/2005/8/layout/target1"/>
    <dgm:cxn modelId="{673D2F43-F858-4BED-B225-EBC1153B686C}" type="presParOf" srcId="{D9F71414-173B-49FC-B3C3-8F5D32D08781}" destId="{C64180B9-6C36-460D-A93B-78472849CA16}" srcOrd="5" destOrd="0" presId="urn:microsoft.com/office/officeart/2005/8/layout/target1"/>
    <dgm:cxn modelId="{5075070F-A8C4-4581-95EF-6D0D8EB25824}" type="presParOf" srcId="{D9F71414-173B-49FC-B3C3-8F5D32D08781}" destId="{D82A47BC-EB19-4BC1-A0CF-EF8CFF1D6341}" srcOrd="6" destOrd="0" presId="urn:microsoft.com/office/officeart/2005/8/layout/target1"/>
    <dgm:cxn modelId="{39012A66-D6BF-412F-BDB0-387C1036A436}" type="presParOf" srcId="{D9F71414-173B-49FC-B3C3-8F5D32D08781}" destId="{33212674-DD2F-4A64-8397-1E8CF9AAC01A}" srcOrd="7" destOrd="0" presId="urn:microsoft.com/office/officeart/2005/8/layout/targe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FFFF00"/>
        </a:solidFill>
      </dgm:spPr>
      <dgm:t>
        <a:bodyPr/>
        <a:lstStyle/>
        <a:p>
          <a:pPr rtl="0"/>
          <a:r>
            <a:rPr lang="fr-FR" b="1" baseline="0" dirty="0" smtClean="0"/>
            <a:t>Sur le Conseil Constitutionnel</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1CB19EC6-1EE7-41F4-B2FC-7FEB4A1C06A4}" type="presOf" srcId="{070E1621-723A-46D1-9E8C-A0E4ED24690A}" destId="{66217500-D399-4E6B-ACC2-97E72E9B6B14}"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DE4FA07D-C26B-46B6-A7F7-A5C8E3CCDF75}" type="presOf" srcId="{9C8F6268-8ADA-4FE8-A52A-82D6F88A7EFB}" destId="{609DD815-B6C8-46C7-AF4E-5F758F2A5AE6}" srcOrd="0" destOrd="0" presId="urn:microsoft.com/office/officeart/2005/8/layout/vList2"/>
    <dgm:cxn modelId="{BFF0BCE7-B71A-4330-B520-6CA3DD99D07F}"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0248D5CB-B03A-421C-93CA-C9D96040D46D}" type="presOf" srcId="{E2DAAAF8-F7DE-43AC-AC03-9AD8B31C2CF5}" destId="{CCB921C2-A6DF-470C-AC6C-D94DC2FC4613}" srcOrd="0" destOrd="0" presId="urn:microsoft.com/office/officeart/2005/8/layout/venn1"/>
    <dgm:cxn modelId="{77FD9158-BA55-4B6F-9A36-00E0BF2DF6B9}" type="presOf" srcId="{85C25E96-B25F-44CB-B5E9-311DA9EF7FA4}" destId="{1E05864A-382A-4E4E-B9CB-EADA033ADC68}" srcOrd="0" destOrd="0" presId="urn:microsoft.com/office/officeart/2005/8/layout/venn1"/>
    <dgm:cxn modelId="{A761C0F0-CC7A-4193-B8B8-744CECF03D2A}"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18 – </a:t>
          </a:r>
          <a:r>
            <a:rPr lang="fr-FR" b="1" i="1" dirty="0" smtClean="0"/>
            <a:t>Art. 89</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Le Conseil constitutionnel comprend </a:t>
          </a:r>
          <a:r>
            <a:rPr lang="fr-FR" b="1" dirty="0" smtClean="0"/>
            <a:t>sept </a:t>
          </a:r>
          <a:r>
            <a:rPr lang="fr-FR" dirty="0" smtClean="0"/>
            <a:t>membres dont un président, un vice-président et </a:t>
          </a:r>
          <a:r>
            <a:rPr lang="fr-FR" b="1" dirty="0" smtClean="0"/>
            <a:t>cinq </a:t>
          </a:r>
          <a:r>
            <a:rPr lang="fr-FR" dirty="0" smtClean="0"/>
            <a:t>juges.</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301CD286-9EF8-4F9E-82EA-C77677D228D5}">
      <dgm:prSet/>
      <dgm:spPr/>
      <dgm:t>
        <a:bodyPr/>
        <a:lstStyle/>
        <a:p>
          <a:r>
            <a:rPr lang="fr-FR" dirty="0" smtClean="0"/>
            <a:t>Le Président de la République nomme les membres du Conseil constitutionnel dont </a:t>
          </a:r>
          <a:r>
            <a:rPr lang="fr-FR" dirty="0" smtClean="0">
              <a:solidFill>
                <a:srgbClr val="FF0000"/>
              </a:solidFill>
              <a:latin typeface="Berlin Sans FB Demi" panose="020E0802020502020306" pitchFamily="34" charset="0"/>
            </a:rPr>
            <a:t>deux</a:t>
          </a:r>
          <a:r>
            <a:rPr lang="fr-FR" dirty="0" smtClean="0"/>
            <a:t> sur une liste de quatre personnalités proposées par le Président de l’Assemblée nationale. </a:t>
          </a:r>
          <a:endParaRPr lang="fr-FR" dirty="0"/>
        </a:p>
      </dgm:t>
    </dgm:pt>
    <dgm:pt modelId="{B528A4AD-B6B4-4809-A3B5-CBD40CB0C67F}" type="parTrans" cxnId="{189644A1-6554-41AD-8AA4-17923FABE6AA}">
      <dgm:prSet/>
      <dgm:spPr/>
      <dgm:t>
        <a:bodyPr/>
        <a:lstStyle/>
        <a:p>
          <a:endParaRPr lang="fr-FR"/>
        </a:p>
      </dgm:t>
    </dgm:pt>
    <dgm:pt modelId="{6A12FEA5-4179-4A27-9C18-AC092B29AB98}" type="sibTrans" cxnId="{189644A1-6554-41AD-8AA4-17923FABE6AA}">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FE0148FE-63EA-4C89-ABA9-D0716EE0BBAF}" type="presOf" srcId="{54E5BA5E-47E7-4376-8025-2389149B1CA5}" destId="{825B408B-2B16-4A5E-8B84-D456086F2A4C}" srcOrd="0" destOrd="0" presId="urn:microsoft.com/office/officeart/2005/8/layout/hList1"/>
    <dgm:cxn modelId="{189644A1-6554-41AD-8AA4-17923FABE6AA}" srcId="{048A53A3-9A05-41CC-B60C-B6A965C8D89E}" destId="{301CD286-9EF8-4F9E-82EA-C77677D228D5}" srcOrd="1" destOrd="0" parTransId="{B528A4AD-B6B4-4809-A3B5-CBD40CB0C67F}" sibTransId="{6A12FEA5-4179-4A27-9C18-AC092B29AB98}"/>
    <dgm:cxn modelId="{CA4E440C-0EB6-46B8-BC46-4938B0604768}" srcId="{54E5BA5E-47E7-4376-8025-2389149B1CA5}" destId="{048A53A3-9A05-41CC-B60C-B6A965C8D89E}" srcOrd="0" destOrd="0" parTransId="{6F2A2D56-2E80-41E0-8B43-2FF33F8AD234}" sibTransId="{5973DA3B-1B8F-4BEC-A5BB-9C8D8FF72FC8}"/>
    <dgm:cxn modelId="{E9A4D599-D89B-4943-BBB3-957F702635B1}" type="presOf" srcId="{301CD286-9EF8-4F9E-82EA-C77677D228D5}" destId="{EC10B323-DC26-4ED3-A233-6B1E4DAB969A}" srcOrd="0" destOrd="1" presId="urn:microsoft.com/office/officeart/2005/8/layout/hList1"/>
    <dgm:cxn modelId="{3599C2AC-1711-4CFF-9C48-59A8CC39F4D9}" type="presOf" srcId="{32AE7808-E6C2-4F01-9368-24C5B3F323C3}" destId="{EC10B323-DC26-4ED3-A233-6B1E4DAB969A}" srcOrd="0" destOrd="0" presId="urn:microsoft.com/office/officeart/2005/8/layout/hList1"/>
    <dgm:cxn modelId="{C877CF7D-196F-40FE-B149-9E6D886FDE7F}" type="presOf" srcId="{048A53A3-9A05-41CC-B60C-B6A965C8D89E}" destId="{2F02A3DA-4428-4FFE-83D8-1876E40A108B}" srcOrd="0" destOrd="0"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A2D18F83-251E-4758-B980-4E33D1465380}" type="presParOf" srcId="{825B408B-2B16-4A5E-8B84-D456086F2A4C}" destId="{B096F7EB-0A29-4C4B-8533-D8B13D4F2759}" srcOrd="0" destOrd="0" presId="urn:microsoft.com/office/officeart/2005/8/layout/hList1"/>
    <dgm:cxn modelId="{2C34D41B-595E-45E8-87ED-769D782F7FAC}" type="presParOf" srcId="{B096F7EB-0A29-4C4B-8533-D8B13D4F2759}" destId="{2F02A3DA-4428-4FFE-83D8-1876E40A108B}" srcOrd="0" destOrd="0" presId="urn:microsoft.com/office/officeart/2005/8/layout/hList1"/>
    <dgm:cxn modelId="{C98B83EC-96EC-40FF-AC2E-C63904B10E2B}"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F8B5F30C-C1CE-4124-B0A7-1B5CF1CC0E89}" type="presOf" srcId="{E2DAAAF8-F7DE-43AC-AC03-9AD8B31C2CF5}" destId="{CCB921C2-A6DF-470C-AC6C-D94DC2FC4613}" srcOrd="0" destOrd="0" presId="urn:microsoft.com/office/officeart/2005/8/layout/venn1"/>
    <dgm:cxn modelId="{8A40FCDF-1243-463D-B394-8B9010E4D700}" type="presOf" srcId="{85C25E96-B25F-44CB-B5E9-311DA9EF7FA4}" destId="{1E05864A-382A-4E4E-B9CB-EADA033ADC68}" srcOrd="0" destOrd="0" presId="urn:microsoft.com/office/officeart/2005/8/layout/venn1"/>
    <dgm:cxn modelId="{30E6C84A-88B3-4E0B-86CE-2E9383EB1E53}"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6774EE1A-BC83-4E13-8522-EBB41416B993}"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fr-FR"/>
        </a:p>
      </dgm:t>
    </dgm:pt>
    <dgm:pt modelId="{E482B0AD-44D1-4878-BF4C-B67A7F792583}">
      <dgm:prSet custT="1"/>
      <dgm:spPr/>
      <dgm:t>
        <a:bodyPr/>
        <a:lstStyle/>
        <a:p>
          <a:pPr rtl="0"/>
          <a:r>
            <a:rPr lang="fr-FR" sz="2800" dirty="0" smtClean="0">
              <a:latin typeface="Berlin Sans FB" panose="020E0602020502020306" pitchFamily="34" charset="0"/>
            </a:rPr>
            <a:t>Pour CNRI (Art. 108): </a:t>
          </a:r>
        </a:p>
        <a:p>
          <a:pPr rtl="0"/>
          <a:r>
            <a:rPr lang="fr-FR" sz="2800" dirty="0" smtClean="0">
              <a:latin typeface="Berlin Sans FB" panose="020E0602020502020306" pitchFamily="34" charset="0"/>
            </a:rPr>
            <a:t>La Cour Constitutionnelle comprend sept membres: </a:t>
          </a:r>
          <a:endParaRPr lang="fr-FR" sz="2800" dirty="0">
            <a:latin typeface="Berlin Sans FB" panose="020E0602020502020306" pitchFamily="34" charset="0"/>
          </a:endParaRPr>
        </a:p>
      </dgm:t>
    </dgm:pt>
    <dgm:pt modelId="{465233B4-1069-44EB-9C0C-73B7D2A842CE}" type="parTrans" cxnId="{B598B350-3415-4CD4-9FF5-4A36B36BC11F}">
      <dgm:prSet/>
      <dgm:spPr/>
      <dgm:t>
        <a:bodyPr/>
        <a:lstStyle/>
        <a:p>
          <a:endParaRPr lang="fr-FR" sz="1800">
            <a:latin typeface="Berlin Sans FB" panose="020E0602020502020306" pitchFamily="34" charset="0"/>
          </a:endParaRPr>
        </a:p>
      </dgm:t>
    </dgm:pt>
    <dgm:pt modelId="{06DE3F05-68FA-40EC-9938-934E9DFEA4C5}" type="sibTrans" cxnId="{B598B350-3415-4CD4-9FF5-4A36B36BC11F}">
      <dgm:prSet/>
      <dgm:spPr/>
      <dgm:t>
        <a:bodyPr/>
        <a:lstStyle/>
        <a:p>
          <a:endParaRPr lang="fr-FR" sz="1800">
            <a:latin typeface="Berlin Sans FB" panose="020E0602020502020306" pitchFamily="34" charset="0"/>
          </a:endParaRPr>
        </a:p>
      </dgm:t>
    </dgm:pt>
    <dgm:pt modelId="{58CA8B9E-FE44-4FA5-B578-1F7D38D95C5D}">
      <dgm:prSet custT="1"/>
      <dgm:spPr/>
      <dgm:t>
        <a:bodyPr/>
        <a:lstStyle/>
        <a:p>
          <a:pPr rtl="0"/>
          <a:r>
            <a:rPr lang="fr-FR" sz="1800" dirty="0" smtClean="0">
              <a:latin typeface="Berlin Sans FB" panose="020E0602020502020306" pitchFamily="34" charset="0"/>
            </a:rPr>
            <a:t>3  magistrats désignés par PR sur six noms proposés par le Conseil Supérieur de la Magistrature;</a:t>
          </a:r>
          <a:endParaRPr lang="fr-FR" sz="1800" dirty="0">
            <a:latin typeface="Berlin Sans FB" panose="020E0602020502020306" pitchFamily="34" charset="0"/>
          </a:endParaRPr>
        </a:p>
      </dgm:t>
    </dgm:pt>
    <dgm:pt modelId="{ADE9343D-9765-4B5D-BFCF-C24D9DA37131}" type="parTrans" cxnId="{B4215A56-F672-4309-97B9-DCA1919EFD27}">
      <dgm:prSet/>
      <dgm:spPr/>
      <dgm:t>
        <a:bodyPr/>
        <a:lstStyle/>
        <a:p>
          <a:endParaRPr lang="fr-FR" sz="1800">
            <a:latin typeface="Berlin Sans FB" panose="020E0602020502020306" pitchFamily="34" charset="0"/>
          </a:endParaRPr>
        </a:p>
      </dgm:t>
    </dgm:pt>
    <dgm:pt modelId="{34EE2FA3-7D09-4FE5-8BC5-73FBB05072A6}" type="sibTrans" cxnId="{B4215A56-F672-4309-97B9-DCA1919EFD27}">
      <dgm:prSet/>
      <dgm:spPr/>
      <dgm:t>
        <a:bodyPr/>
        <a:lstStyle/>
        <a:p>
          <a:endParaRPr lang="fr-FR" sz="1800">
            <a:latin typeface="Berlin Sans FB" panose="020E0602020502020306" pitchFamily="34" charset="0"/>
          </a:endParaRPr>
        </a:p>
      </dgm:t>
    </dgm:pt>
    <dgm:pt modelId="{7C9FE555-F327-4DB4-8012-A06FB9AE6C4E}">
      <dgm:prSet custT="1"/>
      <dgm:spPr/>
      <dgm:t>
        <a:bodyPr/>
        <a:lstStyle/>
        <a:p>
          <a:pPr rtl="0"/>
          <a:r>
            <a:rPr lang="fr-FR" sz="1800" dirty="0" smtClean="0">
              <a:latin typeface="Berlin Sans FB" panose="020E0602020502020306" pitchFamily="34" charset="0"/>
            </a:rPr>
            <a:t>1  professeur titulaire de droit, choisi par le Président de l’Assemblée nationale sur une liste proposée par les différentes universités du pays</a:t>
          </a:r>
          <a:endParaRPr lang="fr-FR" sz="1800" dirty="0">
            <a:latin typeface="Berlin Sans FB" panose="020E0602020502020306" pitchFamily="34" charset="0"/>
          </a:endParaRPr>
        </a:p>
      </dgm:t>
    </dgm:pt>
    <dgm:pt modelId="{1A3B394F-1868-4022-8FC0-93708856B841}" type="parTrans" cxnId="{C79B6664-2ED3-459B-8DA7-6EF498CB1760}">
      <dgm:prSet/>
      <dgm:spPr/>
      <dgm:t>
        <a:bodyPr/>
        <a:lstStyle/>
        <a:p>
          <a:endParaRPr lang="fr-FR" sz="1800">
            <a:latin typeface="Berlin Sans FB" panose="020E0602020502020306" pitchFamily="34" charset="0"/>
          </a:endParaRPr>
        </a:p>
      </dgm:t>
    </dgm:pt>
    <dgm:pt modelId="{3ED53181-610D-4D26-B297-987EF8C1E51C}" type="sibTrans" cxnId="{C79B6664-2ED3-459B-8DA7-6EF498CB1760}">
      <dgm:prSet/>
      <dgm:spPr/>
      <dgm:t>
        <a:bodyPr/>
        <a:lstStyle/>
        <a:p>
          <a:endParaRPr lang="fr-FR" sz="1800">
            <a:latin typeface="Berlin Sans FB" panose="020E0602020502020306" pitchFamily="34" charset="0"/>
          </a:endParaRPr>
        </a:p>
      </dgm:t>
    </dgm:pt>
    <dgm:pt modelId="{4EDFEA17-EACE-4685-8C74-B0676013CC60}">
      <dgm:prSet custT="1"/>
      <dgm:spPr/>
      <dgm:t>
        <a:bodyPr/>
        <a:lstStyle/>
        <a:p>
          <a:pPr rtl="0"/>
          <a:r>
            <a:rPr lang="fr-FR" sz="1800" dirty="0" smtClean="0">
              <a:latin typeface="Berlin Sans FB" panose="020E0602020502020306" pitchFamily="34" charset="0"/>
            </a:rPr>
            <a:t>1 avocat désigné par le Bureau du Conseil de l’Ordre des Avocats;</a:t>
          </a:r>
          <a:endParaRPr lang="fr-FR" sz="1800" dirty="0">
            <a:latin typeface="Berlin Sans FB" panose="020E0602020502020306" pitchFamily="34" charset="0"/>
          </a:endParaRPr>
        </a:p>
      </dgm:t>
    </dgm:pt>
    <dgm:pt modelId="{AC60276F-930A-45A8-83D7-D6A89496901D}" type="parTrans" cxnId="{4343CC6D-A778-480E-878F-6A03F1C91987}">
      <dgm:prSet/>
      <dgm:spPr/>
      <dgm:t>
        <a:bodyPr/>
        <a:lstStyle/>
        <a:p>
          <a:endParaRPr lang="fr-FR" sz="1800">
            <a:latin typeface="Berlin Sans FB" panose="020E0602020502020306" pitchFamily="34" charset="0"/>
          </a:endParaRPr>
        </a:p>
      </dgm:t>
    </dgm:pt>
    <dgm:pt modelId="{CF8D5282-597D-4FF7-B923-9868F778F7A1}" type="sibTrans" cxnId="{4343CC6D-A778-480E-878F-6A03F1C91987}">
      <dgm:prSet/>
      <dgm:spPr/>
      <dgm:t>
        <a:bodyPr/>
        <a:lstStyle/>
        <a:p>
          <a:endParaRPr lang="fr-FR" sz="1800">
            <a:latin typeface="Berlin Sans FB" panose="020E0602020502020306" pitchFamily="34" charset="0"/>
          </a:endParaRPr>
        </a:p>
      </dgm:t>
    </dgm:pt>
    <dgm:pt modelId="{24797BEC-4696-4DF4-8FF3-115EBC40A0B4}">
      <dgm:prSet custT="1"/>
      <dgm:spPr/>
      <dgm:t>
        <a:bodyPr/>
        <a:lstStyle/>
        <a:p>
          <a:pPr rtl="0"/>
          <a:r>
            <a:rPr lang="fr-FR" sz="1800" dirty="0" smtClean="0">
              <a:latin typeface="Berlin Sans FB" panose="020E0602020502020306" pitchFamily="34" charset="0"/>
            </a:rPr>
            <a:t>1 membre choisi par le Premier Ministre;</a:t>
          </a:r>
          <a:endParaRPr lang="fr-FR" sz="1800" dirty="0">
            <a:latin typeface="Berlin Sans FB" panose="020E0602020502020306" pitchFamily="34" charset="0"/>
          </a:endParaRPr>
        </a:p>
      </dgm:t>
    </dgm:pt>
    <dgm:pt modelId="{91FB6191-A668-4449-904A-B2CB75CCEC37}" type="parTrans" cxnId="{9E73FB45-1971-4D8B-B432-F97AA609D0E0}">
      <dgm:prSet/>
      <dgm:spPr/>
      <dgm:t>
        <a:bodyPr/>
        <a:lstStyle/>
        <a:p>
          <a:endParaRPr lang="fr-FR" sz="1800">
            <a:latin typeface="Berlin Sans FB" panose="020E0602020502020306" pitchFamily="34" charset="0"/>
          </a:endParaRPr>
        </a:p>
      </dgm:t>
    </dgm:pt>
    <dgm:pt modelId="{21E914BD-A9A0-4733-96FF-30733B91C62C}" type="sibTrans" cxnId="{9E73FB45-1971-4D8B-B432-F97AA609D0E0}">
      <dgm:prSet/>
      <dgm:spPr/>
      <dgm:t>
        <a:bodyPr/>
        <a:lstStyle/>
        <a:p>
          <a:endParaRPr lang="fr-FR" sz="1800">
            <a:latin typeface="Berlin Sans FB" panose="020E0602020502020306" pitchFamily="34" charset="0"/>
          </a:endParaRPr>
        </a:p>
      </dgm:t>
    </dgm:pt>
    <dgm:pt modelId="{0A6FBB42-FBBE-40D2-8FEA-2F6E2A164A5A}">
      <dgm:prSet custT="1"/>
      <dgm:spPr/>
      <dgm:t>
        <a:bodyPr/>
        <a:lstStyle/>
        <a:p>
          <a:pPr rtl="0"/>
          <a:r>
            <a:rPr lang="fr-FR" sz="1800" dirty="0" smtClean="0">
              <a:latin typeface="Berlin Sans FB" panose="020E0602020502020306" pitchFamily="34" charset="0"/>
            </a:rPr>
            <a:t>1 personnalité choisie par le Président de l’Assemblée nationale sur une liste de trois (3) noms proposée par le collectif des associations DH et Promo Démocratie.</a:t>
          </a:r>
          <a:endParaRPr lang="fr-FR" sz="1800" dirty="0">
            <a:latin typeface="Berlin Sans FB" panose="020E0602020502020306" pitchFamily="34" charset="0"/>
          </a:endParaRPr>
        </a:p>
      </dgm:t>
    </dgm:pt>
    <dgm:pt modelId="{FE9A402A-FAA3-4CAC-A3FF-A52BD104B0C2}" type="parTrans" cxnId="{F9D0132E-5B5E-4170-ABE5-17C59A8028E2}">
      <dgm:prSet/>
      <dgm:spPr/>
      <dgm:t>
        <a:bodyPr/>
        <a:lstStyle/>
        <a:p>
          <a:endParaRPr lang="fr-FR" sz="1800">
            <a:latin typeface="Berlin Sans FB" panose="020E0602020502020306" pitchFamily="34" charset="0"/>
          </a:endParaRPr>
        </a:p>
      </dgm:t>
    </dgm:pt>
    <dgm:pt modelId="{34DA5173-4420-4A4F-A280-5566B7B5BBDD}" type="sibTrans" cxnId="{F9D0132E-5B5E-4170-ABE5-17C59A8028E2}">
      <dgm:prSet/>
      <dgm:spPr/>
      <dgm:t>
        <a:bodyPr/>
        <a:lstStyle/>
        <a:p>
          <a:endParaRPr lang="fr-FR" sz="1800">
            <a:latin typeface="Berlin Sans FB" panose="020E0602020502020306" pitchFamily="34" charset="0"/>
          </a:endParaRPr>
        </a:p>
      </dgm:t>
    </dgm:pt>
    <dgm:pt modelId="{BFDB3EE7-A44D-47F6-ACA3-5A013424D98F}" type="pres">
      <dgm:prSet presAssocID="{6774EE1A-BC83-4E13-8522-EBB41416B993}" presName="composite" presStyleCnt="0">
        <dgm:presLayoutVars>
          <dgm:chMax val="1"/>
          <dgm:dir/>
          <dgm:resizeHandles val="exact"/>
        </dgm:presLayoutVars>
      </dgm:prSet>
      <dgm:spPr/>
      <dgm:t>
        <a:bodyPr/>
        <a:lstStyle/>
        <a:p>
          <a:endParaRPr lang="fr-FR"/>
        </a:p>
      </dgm:t>
    </dgm:pt>
    <dgm:pt modelId="{813C63C8-375D-431D-BD88-16ABAF599056}" type="pres">
      <dgm:prSet presAssocID="{E482B0AD-44D1-4878-BF4C-B67A7F792583}" presName="roof" presStyleLbl="dkBgShp" presStyleIdx="0" presStyleCnt="2"/>
      <dgm:spPr/>
      <dgm:t>
        <a:bodyPr/>
        <a:lstStyle/>
        <a:p>
          <a:endParaRPr lang="fr-FR"/>
        </a:p>
      </dgm:t>
    </dgm:pt>
    <dgm:pt modelId="{748256B3-1526-4FEF-83CB-9E8E3FB5AB9D}" type="pres">
      <dgm:prSet presAssocID="{E482B0AD-44D1-4878-BF4C-B67A7F792583}" presName="pillars" presStyleCnt="0"/>
      <dgm:spPr/>
      <dgm:t>
        <a:bodyPr/>
        <a:lstStyle/>
        <a:p>
          <a:endParaRPr lang="fr-FR"/>
        </a:p>
      </dgm:t>
    </dgm:pt>
    <dgm:pt modelId="{8A3CF1A2-FF99-4A8F-A0AB-A92492140F2C}" type="pres">
      <dgm:prSet presAssocID="{E482B0AD-44D1-4878-BF4C-B67A7F792583}" presName="pillar1" presStyleLbl="node1" presStyleIdx="0" presStyleCnt="5">
        <dgm:presLayoutVars>
          <dgm:bulletEnabled val="1"/>
        </dgm:presLayoutVars>
      </dgm:prSet>
      <dgm:spPr/>
      <dgm:t>
        <a:bodyPr/>
        <a:lstStyle/>
        <a:p>
          <a:endParaRPr lang="fr-FR"/>
        </a:p>
      </dgm:t>
    </dgm:pt>
    <dgm:pt modelId="{1164BB72-A9FD-4B58-947F-582CDE7FB2D5}" type="pres">
      <dgm:prSet presAssocID="{7C9FE555-F327-4DB4-8012-A06FB9AE6C4E}" presName="pillarX" presStyleLbl="node1" presStyleIdx="1" presStyleCnt="5">
        <dgm:presLayoutVars>
          <dgm:bulletEnabled val="1"/>
        </dgm:presLayoutVars>
      </dgm:prSet>
      <dgm:spPr/>
      <dgm:t>
        <a:bodyPr/>
        <a:lstStyle/>
        <a:p>
          <a:endParaRPr lang="fr-FR"/>
        </a:p>
      </dgm:t>
    </dgm:pt>
    <dgm:pt modelId="{35DECF3B-6291-467B-A94A-92EC05B9F666}" type="pres">
      <dgm:prSet presAssocID="{4EDFEA17-EACE-4685-8C74-B0676013CC60}" presName="pillarX" presStyleLbl="node1" presStyleIdx="2" presStyleCnt="5">
        <dgm:presLayoutVars>
          <dgm:bulletEnabled val="1"/>
        </dgm:presLayoutVars>
      </dgm:prSet>
      <dgm:spPr/>
      <dgm:t>
        <a:bodyPr/>
        <a:lstStyle/>
        <a:p>
          <a:endParaRPr lang="fr-FR"/>
        </a:p>
      </dgm:t>
    </dgm:pt>
    <dgm:pt modelId="{87DAE219-9D7A-461B-8603-DF21CD6B8280}" type="pres">
      <dgm:prSet presAssocID="{24797BEC-4696-4DF4-8FF3-115EBC40A0B4}" presName="pillarX" presStyleLbl="node1" presStyleIdx="3" presStyleCnt="5">
        <dgm:presLayoutVars>
          <dgm:bulletEnabled val="1"/>
        </dgm:presLayoutVars>
      </dgm:prSet>
      <dgm:spPr/>
      <dgm:t>
        <a:bodyPr/>
        <a:lstStyle/>
        <a:p>
          <a:endParaRPr lang="fr-FR"/>
        </a:p>
      </dgm:t>
    </dgm:pt>
    <dgm:pt modelId="{FC7CA41A-00C3-48D9-88E3-6AE8F7E1F8B5}" type="pres">
      <dgm:prSet presAssocID="{0A6FBB42-FBBE-40D2-8FEA-2F6E2A164A5A}" presName="pillarX" presStyleLbl="node1" presStyleIdx="4" presStyleCnt="5">
        <dgm:presLayoutVars>
          <dgm:bulletEnabled val="1"/>
        </dgm:presLayoutVars>
      </dgm:prSet>
      <dgm:spPr/>
      <dgm:t>
        <a:bodyPr/>
        <a:lstStyle/>
        <a:p>
          <a:endParaRPr lang="fr-FR"/>
        </a:p>
      </dgm:t>
    </dgm:pt>
    <dgm:pt modelId="{11C571B6-E16A-4C6E-B236-39F7A6DA9435}" type="pres">
      <dgm:prSet presAssocID="{E482B0AD-44D1-4878-BF4C-B67A7F792583}" presName="base" presStyleLbl="dkBgShp" presStyleIdx="1" presStyleCnt="2"/>
      <dgm:spPr/>
      <dgm:t>
        <a:bodyPr/>
        <a:lstStyle/>
        <a:p>
          <a:endParaRPr lang="fr-FR"/>
        </a:p>
      </dgm:t>
    </dgm:pt>
  </dgm:ptLst>
  <dgm:cxnLst>
    <dgm:cxn modelId="{414F6CFD-2E45-4813-9B1F-EC0FC3AADC30}" type="presOf" srcId="{E482B0AD-44D1-4878-BF4C-B67A7F792583}" destId="{813C63C8-375D-431D-BD88-16ABAF599056}" srcOrd="0" destOrd="0" presId="urn:microsoft.com/office/officeart/2005/8/layout/hList3"/>
    <dgm:cxn modelId="{B4215A56-F672-4309-97B9-DCA1919EFD27}" srcId="{E482B0AD-44D1-4878-BF4C-B67A7F792583}" destId="{58CA8B9E-FE44-4FA5-B578-1F7D38D95C5D}" srcOrd="0" destOrd="0" parTransId="{ADE9343D-9765-4B5D-BFCF-C24D9DA37131}" sibTransId="{34EE2FA3-7D09-4FE5-8BC5-73FBB05072A6}"/>
    <dgm:cxn modelId="{D5541A43-1C62-4955-91D6-2C8A40FA937C}" type="presOf" srcId="{4EDFEA17-EACE-4685-8C74-B0676013CC60}" destId="{35DECF3B-6291-467B-A94A-92EC05B9F666}" srcOrd="0" destOrd="0" presId="urn:microsoft.com/office/officeart/2005/8/layout/hList3"/>
    <dgm:cxn modelId="{9E73FB45-1971-4D8B-B432-F97AA609D0E0}" srcId="{E482B0AD-44D1-4878-BF4C-B67A7F792583}" destId="{24797BEC-4696-4DF4-8FF3-115EBC40A0B4}" srcOrd="3" destOrd="0" parTransId="{91FB6191-A668-4449-904A-B2CB75CCEC37}" sibTransId="{21E914BD-A9A0-4733-96FF-30733B91C62C}"/>
    <dgm:cxn modelId="{D0C83E58-C628-4282-B9A7-5BC2C5E70881}" type="presOf" srcId="{7C9FE555-F327-4DB4-8012-A06FB9AE6C4E}" destId="{1164BB72-A9FD-4B58-947F-582CDE7FB2D5}" srcOrd="0" destOrd="0" presId="urn:microsoft.com/office/officeart/2005/8/layout/hList3"/>
    <dgm:cxn modelId="{F9D0132E-5B5E-4170-ABE5-17C59A8028E2}" srcId="{E482B0AD-44D1-4878-BF4C-B67A7F792583}" destId="{0A6FBB42-FBBE-40D2-8FEA-2F6E2A164A5A}" srcOrd="4" destOrd="0" parTransId="{FE9A402A-FAA3-4CAC-A3FF-A52BD104B0C2}" sibTransId="{34DA5173-4420-4A4F-A280-5566B7B5BBDD}"/>
    <dgm:cxn modelId="{6A819BE1-5FCA-4C1E-9E58-72FC497AAB85}" type="presOf" srcId="{24797BEC-4696-4DF4-8FF3-115EBC40A0B4}" destId="{87DAE219-9D7A-461B-8603-DF21CD6B8280}" srcOrd="0" destOrd="0" presId="urn:microsoft.com/office/officeart/2005/8/layout/hList3"/>
    <dgm:cxn modelId="{C29A16A2-0841-4465-8738-22D6A2DD34EC}" type="presOf" srcId="{58CA8B9E-FE44-4FA5-B578-1F7D38D95C5D}" destId="{8A3CF1A2-FF99-4A8F-A0AB-A92492140F2C}" srcOrd="0" destOrd="0" presId="urn:microsoft.com/office/officeart/2005/8/layout/hList3"/>
    <dgm:cxn modelId="{08606B88-D419-45DB-B737-30C5CF2BC113}" type="presOf" srcId="{6774EE1A-BC83-4E13-8522-EBB41416B993}" destId="{BFDB3EE7-A44D-47F6-ACA3-5A013424D98F}" srcOrd="0" destOrd="0" presId="urn:microsoft.com/office/officeart/2005/8/layout/hList3"/>
    <dgm:cxn modelId="{4343CC6D-A778-480E-878F-6A03F1C91987}" srcId="{E482B0AD-44D1-4878-BF4C-B67A7F792583}" destId="{4EDFEA17-EACE-4685-8C74-B0676013CC60}" srcOrd="2" destOrd="0" parTransId="{AC60276F-930A-45A8-83D7-D6A89496901D}" sibTransId="{CF8D5282-597D-4FF7-B923-9868F778F7A1}"/>
    <dgm:cxn modelId="{BC18D9A5-7362-4FE2-83AB-D183AA9D5DF6}" type="presOf" srcId="{0A6FBB42-FBBE-40D2-8FEA-2F6E2A164A5A}" destId="{FC7CA41A-00C3-48D9-88E3-6AE8F7E1F8B5}" srcOrd="0" destOrd="0" presId="urn:microsoft.com/office/officeart/2005/8/layout/hList3"/>
    <dgm:cxn modelId="{C79B6664-2ED3-459B-8DA7-6EF498CB1760}" srcId="{E482B0AD-44D1-4878-BF4C-B67A7F792583}" destId="{7C9FE555-F327-4DB4-8012-A06FB9AE6C4E}" srcOrd="1" destOrd="0" parTransId="{1A3B394F-1868-4022-8FC0-93708856B841}" sibTransId="{3ED53181-610D-4D26-B297-987EF8C1E51C}"/>
    <dgm:cxn modelId="{B598B350-3415-4CD4-9FF5-4A36B36BC11F}" srcId="{6774EE1A-BC83-4E13-8522-EBB41416B993}" destId="{E482B0AD-44D1-4878-BF4C-B67A7F792583}" srcOrd="0" destOrd="0" parTransId="{465233B4-1069-44EB-9C0C-73B7D2A842CE}" sibTransId="{06DE3F05-68FA-40EC-9938-934E9DFEA4C5}"/>
    <dgm:cxn modelId="{B60E4C77-367D-4971-A453-960AE8D796C8}" type="presParOf" srcId="{BFDB3EE7-A44D-47F6-ACA3-5A013424D98F}" destId="{813C63C8-375D-431D-BD88-16ABAF599056}" srcOrd="0" destOrd="0" presId="urn:microsoft.com/office/officeart/2005/8/layout/hList3"/>
    <dgm:cxn modelId="{F2094546-A3C5-4945-93BD-DF4B71195F39}" type="presParOf" srcId="{BFDB3EE7-A44D-47F6-ACA3-5A013424D98F}" destId="{748256B3-1526-4FEF-83CB-9E8E3FB5AB9D}" srcOrd="1" destOrd="0" presId="urn:microsoft.com/office/officeart/2005/8/layout/hList3"/>
    <dgm:cxn modelId="{58006F91-9052-4ED1-9494-6813AFF5B4F8}" type="presParOf" srcId="{748256B3-1526-4FEF-83CB-9E8E3FB5AB9D}" destId="{8A3CF1A2-FF99-4A8F-A0AB-A92492140F2C}" srcOrd="0" destOrd="0" presId="urn:microsoft.com/office/officeart/2005/8/layout/hList3"/>
    <dgm:cxn modelId="{5FC04E99-5C33-41A5-8CBD-9D0EE5C93A8F}" type="presParOf" srcId="{748256B3-1526-4FEF-83CB-9E8E3FB5AB9D}" destId="{1164BB72-A9FD-4B58-947F-582CDE7FB2D5}" srcOrd="1" destOrd="0" presId="urn:microsoft.com/office/officeart/2005/8/layout/hList3"/>
    <dgm:cxn modelId="{78947C13-1D04-430E-96A1-E4B340ADAF1F}" type="presParOf" srcId="{748256B3-1526-4FEF-83CB-9E8E3FB5AB9D}" destId="{35DECF3B-6291-467B-A94A-92EC05B9F666}" srcOrd="2" destOrd="0" presId="urn:microsoft.com/office/officeart/2005/8/layout/hList3"/>
    <dgm:cxn modelId="{A1B8F826-A6ED-41FA-B434-D9DA03414538}" type="presParOf" srcId="{748256B3-1526-4FEF-83CB-9E8E3FB5AB9D}" destId="{87DAE219-9D7A-461B-8603-DF21CD6B8280}" srcOrd="3" destOrd="0" presId="urn:microsoft.com/office/officeart/2005/8/layout/hList3"/>
    <dgm:cxn modelId="{E9BF61B7-B44D-49A0-B4E6-99C6175040C9}" type="presParOf" srcId="{748256B3-1526-4FEF-83CB-9E8E3FB5AB9D}" destId="{FC7CA41A-00C3-48D9-88E3-6AE8F7E1F8B5}" srcOrd="4" destOrd="0" presId="urn:microsoft.com/office/officeart/2005/8/layout/hList3"/>
    <dgm:cxn modelId="{63D8C462-3606-4E14-9FF5-CF1874D3D074}" type="presParOf" srcId="{BFDB3EE7-A44D-47F6-ACA3-5A013424D98F}" destId="{11C571B6-E16A-4C6E-B236-39F7A6DA9435}" srcOrd="2" destOrd="0" presId="urn:microsoft.com/office/officeart/2005/8/layout/h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26D32198-FF3E-49DD-B28C-76C8ADC941FB}" type="presOf" srcId="{85C25E96-B25F-44CB-B5E9-311DA9EF7FA4}" destId="{1E05864A-382A-4E4E-B9CB-EADA033ADC68}" srcOrd="0" destOrd="0" presId="urn:microsoft.com/office/officeart/2005/8/layout/venn1"/>
    <dgm:cxn modelId="{3865AD8B-ADB8-4A14-8817-D0C47C3FA361}" type="presOf" srcId="{E2DAAAF8-F7DE-43AC-AC03-9AD8B31C2CF5}" destId="{CCB921C2-A6DF-470C-AC6C-D94DC2FC4613}" srcOrd="0" destOrd="0" presId="urn:microsoft.com/office/officeart/2005/8/layout/venn1"/>
    <dgm:cxn modelId="{A960F643-0281-4A70-B6BC-D7C2ACA18422}"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15 – </a:t>
          </a:r>
          <a:r>
            <a:rPr lang="fr-FR" b="1" i="1" dirty="0" smtClean="0"/>
            <a:t>Arti. 89</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Le président est nommé par le Président de la République. Il a voix prépondérante en cas de partage.</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104CFD1F-95A4-46E3-B272-A7D98F04CA8F}" type="presOf" srcId="{048A53A3-9A05-41CC-B60C-B6A965C8D89E}" destId="{2F02A3DA-4428-4FFE-83D8-1876E40A108B}" srcOrd="0" destOrd="0" presId="urn:microsoft.com/office/officeart/2005/8/layout/hList1"/>
    <dgm:cxn modelId="{2FB0D3E0-B0F8-48E0-B5C6-0D80F5D7AD00}" type="presOf" srcId="{54E5BA5E-47E7-4376-8025-2389149B1CA5}" destId="{825B408B-2B16-4A5E-8B84-D456086F2A4C}" srcOrd="0" destOrd="0"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C369F679-B255-4FDB-B96A-BF25CE79027C}" type="presOf" srcId="{32AE7808-E6C2-4F01-9368-24C5B3F323C3}" destId="{EC10B323-DC26-4ED3-A233-6B1E4DAB969A}" srcOrd="0" destOrd="0"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F710304C-A493-4801-9E65-958037F54E89}" type="presParOf" srcId="{825B408B-2B16-4A5E-8B84-D456086F2A4C}" destId="{B096F7EB-0A29-4C4B-8533-D8B13D4F2759}" srcOrd="0" destOrd="0" presId="urn:microsoft.com/office/officeart/2005/8/layout/hList1"/>
    <dgm:cxn modelId="{AC01414F-A41C-44A8-AD7C-C85DD39F6C4B}" type="presParOf" srcId="{B096F7EB-0A29-4C4B-8533-D8B13D4F2759}" destId="{2F02A3DA-4428-4FFE-83D8-1876E40A108B}" srcOrd="0" destOrd="0" presId="urn:microsoft.com/office/officeart/2005/8/layout/hList1"/>
    <dgm:cxn modelId="{64E09245-4340-49C1-B095-72E4371FAB84}"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82 et 125</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BF6EA378-0B0D-466D-8461-9223979059FA}">
      <dgm:prSet/>
      <dgm:spPr/>
      <dgm:t>
        <a:bodyPr/>
        <a:lstStyle/>
        <a:p>
          <a:pPr rtl="0"/>
          <a:r>
            <a:rPr lang="fr-FR" dirty="0" smtClean="0"/>
            <a:t>Le Président de la Cour Constitutionnelle est élu par ses pairs parmi les magistrats pour une durée de trois (3) ans renouvelable une fois. </a:t>
          </a:r>
          <a:endParaRPr lang="fr-FR" dirty="0">
            <a:solidFill>
              <a:srgbClr val="FF0000"/>
            </a:solidFill>
            <a:latin typeface="Berlin Sans FB Demi" panose="020E0802020502020306" pitchFamily="34" charset="0"/>
          </a:endParaRPr>
        </a:p>
      </dgm:t>
    </dgm:pt>
    <dgm:pt modelId="{6928E9C7-BBE6-4885-AB36-22D81A52A86F}" type="parTrans" cxnId="{0736BE09-71E7-4F84-9ABF-131A5BE080CA}">
      <dgm:prSet/>
      <dgm:spPr/>
      <dgm:t>
        <a:bodyPr/>
        <a:lstStyle/>
        <a:p>
          <a:endParaRPr lang="fr-FR"/>
        </a:p>
      </dgm:t>
    </dgm:pt>
    <dgm:pt modelId="{28014C5A-A987-4517-B1F2-E9B53C0B7B49}" type="sibTrans" cxnId="{0736BE09-71E7-4F84-9ABF-131A5BE080CA}">
      <dgm:prSet/>
      <dgm:spPr/>
      <dgm:t>
        <a:bodyPr/>
        <a:lstStyle/>
        <a:p>
          <a:endParaRPr lang="fr-FR"/>
        </a:p>
      </dgm:t>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custLinFactNeighborX="-104" custLinFactNeighborY="2457">
        <dgm:presLayoutVars>
          <dgm:bulletEnabled val="1"/>
        </dgm:presLayoutVars>
      </dgm:prSet>
      <dgm:spPr/>
      <dgm:t>
        <a:bodyPr/>
        <a:lstStyle/>
        <a:p>
          <a:endParaRPr lang="fr-FR"/>
        </a:p>
      </dgm:t>
    </dgm:pt>
  </dgm:ptLst>
  <dgm:cxnLst>
    <dgm:cxn modelId="{FE9AC459-208C-4FF0-9D5B-C93926551B2F}" type="presOf" srcId="{D997D55D-1E8A-43E8-9430-04AB0732F5EB}" destId="{26EA1488-A2AD-4F0C-8983-20AABBFCE000}" srcOrd="0" destOrd="0" presId="urn:microsoft.com/office/officeart/2005/8/layout/hList1"/>
    <dgm:cxn modelId="{7903CAAC-F4D5-421D-B5FD-C6BD02CE8E89}" type="presOf" srcId="{BF6EA378-0B0D-466D-8461-9223979059FA}" destId="{F51C355D-F3D5-4E83-98BE-B2B8A479F0C0}" srcOrd="0" destOrd="0" presId="urn:microsoft.com/office/officeart/2005/8/layout/hList1"/>
    <dgm:cxn modelId="{0736BE09-71E7-4F84-9ABF-131A5BE080CA}" srcId="{F73743C1-A2E6-43DD-A0DD-664B4C844856}" destId="{BF6EA378-0B0D-466D-8461-9223979059FA}" srcOrd="0" destOrd="0" parTransId="{6928E9C7-BBE6-4885-AB36-22D81A52A86F}" sibTransId="{28014C5A-A987-4517-B1F2-E9B53C0B7B49}"/>
    <dgm:cxn modelId="{F6D0F3A8-E332-438E-A7ED-C4C52765D265}" type="presOf" srcId="{F73743C1-A2E6-43DD-A0DD-664B4C844856}" destId="{5FF9B24F-C5ED-4B36-B9B3-DA3395D86D77}" srcOrd="0" destOrd="0"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63E06412-C05C-435D-91FC-85E05586FC09}" type="presParOf" srcId="{26EA1488-A2AD-4F0C-8983-20AABBFCE000}" destId="{898033F0-55D5-4CF2-B510-C0FEAE36BACC}" srcOrd="0" destOrd="0" presId="urn:microsoft.com/office/officeart/2005/8/layout/hList1"/>
    <dgm:cxn modelId="{C1728529-D7FE-4457-B300-5DDBA80E43C4}" type="presParOf" srcId="{898033F0-55D5-4CF2-B510-C0FEAE36BACC}" destId="{5FF9B24F-C5ED-4B36-B9B3-DA3395D86D77}" srcOrd="0" destOrd="0" presId="urn:microsoft.com/office/officeart/2005/8/layout/hList1"/>
    <dgm:cxn modelId="{BBB91200-73AC-4B50-BD72-165E690556D0}"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88.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C9D4D84-6170-4202-871B-A4CF9DA67753}" type="presOf" srcId="{85C25E96-B25F-44CB-B5E9-311DA9EF7FA4}" destId="{1E05864A-382A-4E4E-B9CB-EADA033ADC68}" srcOrd="0" destOrd="0" presId="urn:microsoft.com/office/officeart/2005/8/layout/venn1"/>
    <dgm:cxn modelId="{55AEC68B-AA65-41A1-87BC-067F61BBB7C8}" type="presOf" srcId="{E2DAAAF8-F7DE-43AC-AC03-9AD8B31C2CF5}" destId="{CCB921C2-A6DF-470C-AC6C-D94DC2FC4613}" srcOrd="0" destOrd="0" presId="urn:microsoft.com/office/officeart/2005/8/layout/venn1"/>
    <dgm:cxn modelId="{153D984E-7196-41BE-8A2A-FCD9397D3AF5}"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9.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colorful4" csCatId="colorful" phldr="1"/>
      <dgm:spPr/>
      <dgm:t>
        <a:bodyPr/>
        <a:lstStyle/>
        <a:p>
          <a:endParaRPr lang="fr-FR"/>
        </a:p>
      </dgm:t>
    </dgm:pt>
    <dgm:pt modelId="{048A53A3-9A05-41CC-B60C-B6A965C8D89E}">
      <dgm:prSet/>
      <dgm:spPr/>
      <dgm:t>
        <a:bodyPr/>
        <a:lstStyle/>
        <a:p>
          <a:pPr rtl="0"/>
          <a:r>
            <a:rPr lang="fr-FR" b="1" dirty="0" smtClean="0"/>
            <a:t>Prop. 19 – </a:t>
          </a:r>
          <a:r>
            <a:rPr lang="fr-FR" b="1" i="1" dirty="0" smtClean="0"/>
            <a:t>Arti. 92</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t>Le Conseil constitutionnel connaît de la constitutionnalité des lois et des engagements internationaux, des conflits de compétence entre le pouvoir exécutif et le pouvoir législatif, ainsi que des exceptions d'inconstitutionnalité soulevées devant la Cour d’appel ou la Cour suprême.</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F2F7129F-4488-4442-9EEB-8525F33A3928}">
      <dgm:prSet/>
      <dgm:spPr/>
      <dgm:t>
        <a:bodyPr/>
        <a:lstStyle/>
        <a:p>
          <a:r>
            <a:rPr lang="fr-FR" dirty="0" smtClean="0"/>
            <a:t>Le Conseil constitutionnel peut être saisi par le Président de la République pour avis.</a:t>
          </a:r>
        </a:p>
      </dgm:t>
    </dgm:pt>
    <dgm:pt modelId="{BEC8B80D-7D4B-4F92-BAD0-28F4D9F9D76C}" type="parTrans" cxnId="{33D10527-8AD9-416C-826A-5E5219EF1795}">
      <dgm:prSet/>
      <dgm:spPr/>
      <dgm:t>
        <a:bodyPr/>
        <a:lstStyle/>
        <a:p>
          <a:endParaRPr lang="fr-FR"/>
        </a:p>
      </dgm:t>
    </dgm:pt>
    <dgm:pt modelId="{B21081F1-C7E6-4FB9-BBB5-6FE114DF8951}" type="sibTrans" cxnId="{33D10527-8AD9-416C-826A-5E5219EF1795}">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073EC51A-F4F6-4320-961A-7BBE88E6C211}" type="presOf" srcId="{048A53A3-9A05-41CC-B60C-B6A965C8D89E}" destId="{2F02A3DA-4428-4FFE-83D8-1876E40A108B}" srcOrd="0" destOrd="0" presId="urn:microsoft.com/office/officeart/2005/8/layout/hList1"/>
    <dgm:cxn modelId="{97BDB2C3-295C-4A16-B456-C07E6A3612F0}" type="presOf" srcId="{F2F7129F-4488-4442-9EEB-8525F33A3928}" destId="{EC10B323-DC26-4ED3-A233-6B1E4DAB969A}" srcOrd="0" destOrd="1" presId="urn:microsoft.com/office/officeart/2005/8/layout/hList1"/>
    <dgm:cxn modelId="{33D10527-8AD9-416C-826A-5E5219EF1795}" srcId="{048A53A3-9A05-41CC-B60C-B6A965C8D89E}" destId="{F2F7129F-4488-4442-9EEB-8525F33A3928}" srcOrd="1" destOrd="0" parTransId="{BEC8B80D-7D4B-4F92-BAD0-28F4D9F9D76C}" sibTransId="{B21081F1-C7E6-4FB9-BBB5-6FE114DF8951}"/>
    <dgm:cxn modelId="{EFA4FE81-BD1E-428F-8323-B57F02F6F9C1}" type="presOf" srcId="{54E5BA5E-47E7-4376-8025-2389149B1CA5}" destId="{825B408B-2B16-4A5E-8B84-D456086F2A4C}" srcOrd="0" destOrd="0" presId="urn:microsoft.com/office/officeart/2005/8/layout/hList1"/>
    <dgm:cxn modelId="{CA4E440C-0EB6-46B8-BC46-4938B0604768}" srcId="{54E5BA5E-47E7-4376-8025-2389149B1CA5}" destId="{048A53A3-9A05-41CC-B60C-B6A965C8D89E}" srcOrd="0" destOrd="0" parTransId="{6F2A2D56-2E80-41E0-8B43-2FF33F8AD234}" sibTransId="{5973DA3B-1B8F-4BEC-A5BB-9C8D8FF72FC8}"/>
    <dgm:cxn modelId="{2736DA08-32F0-42AB-BE6F-67291F67CB25}" type="presOf" srcId="{32AE7808-E6C2-4F01-9368-24C5B3F323C3}" destId="{EC10B323-DC26-4ED3-A233-6B1E4DAB969A}" srcOrd="0" destOrd="0" presId="urn:microsoft.com/office/officeart/2005/8/layout/hList1"/>
    <dgm:cxn modelId="{66C8DC2D-1133-45F0-97A5-B9898E0BF897}" srcId="{048A53A3-9A05-41CC-B60C-B6A965C8D89E}" destId="{32AE7808-E6C2-4F01-9368-24C5B3F323C3}" srcOrd="0" destOrd="0" parTransId="{26B673CF-9A82-4756-B037-66465E779748}" sibTransId="{E65FA0DB-5251-4531-BA22-032120E1F8FC}"/>
    <dgm:cxn modelId="{E63F0A3B-D05A-4262-A590-8FDCC142D23C}" type="presParOf" srcId="{825B408B-2B16-4A5E-8B84-D456086F2A4C}" destId="{B096F7EB-0A29-4C4B-8533-D8B13D4F2759}" srcOrd="0" destOrd="0" presId="urn:microsoft.com/office/officeart/2005/8/layout/hList1"/>
    <dgm:cxn modelId="{48B2AB13-00C3-4E0F-A44B-AD074F23782B}" type="presParOf" srcId="{B096F7EB-0A29-4C4B-8533-D8B13D4F2759}" destId="{2F02A3DA-4428-4FFE-83D8-1876E40A108B}" srcOrd="0" destOrd="0" presId="urn:microsoft.com/office/officeart/2005/8/layout/hList1"/>
    <dgm:cxn modelId="{04B9B508-6DF3-4F21-B8E4-69F82C5A8937}"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0.xml><?xml version="1.0" encoding="utf-8"?>
<dgm:dataModel xmlns:dgm="http://schemas.openxmlformats.org/drawingml/2006/diagram" xmlns:a="http://schemas.openxmlformats.org/drawingml/2006/main">
  <dgm:ptLst>
    <dgm:pt modelId="{D997D55D-1E8A-43E8-9430-04AB0732F5EB}" type="doc">
      <dgm:prSet loTypeId="urn:microsoft.com/office/officeart/2005/8/layout/hList1" loCatId="list" qsTypeId="urn:microsoft.com/office/officeart/2005/8/quickstyle/3d7" qsCatId="3D" csTypeId="urn:microsoft.com/office/officeart/2005/8/colors/accent2_5" csCatId="accent2" phldr="1"/>
      <dgm:spPr/>
      <dgm:t>
        <a:bodyPr/>
        <a:lstStyle/>
        <a:p>
          <a:endParaRPr lang="fr-FR"/>
        </a:p>
      </dgm:t>
    </dgm:pt>
    <dgm:pt modelId="{F73743C1-A2E6-43DD-A0DD-664B4C844856}">
      <dgm:prSet/>
      <dgm:spPr/>
      <dgm:t>
        <a:bodyPr/>
        <a:lstStyle/>
        <a:p>
          <a:pPr rtl="0"/>
          <a:r>
            <a:rPr lang="fr-FR" b="1" dirty="0" smtClean="0"/>
            <a:t>CNRI: Art. 107</a:t>
          </a:r>
          <a:endParaRPr lang="fr-FR" dirty="0"/>
        </a:p>
      </dgm:t>
    </dgm:pt>
    <dgm:pt modelId="{FEDC2723-51DF-44A4-A018-AD6B761A468F}" type="parTrans" cxnId="{DA7FCB72-4A43-44CD-A4F5-668DCD633ADD}">
      <dgm:prSet/>
      <dgm:spPr/>
      <dgm:t>
        <a:bodyPr/>
        <a:lstStyle/>
        <a:p>
          <a:endParaRPr lang="fr-FR"/>
        </a:p>
      </dgm:t>
    </dgm:pt>
    <dgm:pt modelId="{48DA311B-A6B4-450B-A40F-569B3C042315}" type="sibTrans" cxnId="{DA7FCB72-4A43-44CD-A4F5-668DCD633ADD}">
      <dgm:prSet/>
      <dgm:spPr/>
      <dgm:t>
        <a:bodyPr/>
        <a:lstStyle/>
        <a:p>
          <a:endParaRPr lang="fr-FR"/>
        </a:p>
      </dgm:t>
    </dgm:pt>
    <dgm:pt modelId="{BF6EA378-0B0D-466D-8461-9223979059FA}">
      <dgm:prSet/>
      <dgm:spPr/>
      <dgm:t>
        <a:bodyPr/>
        <a:lstStyle/>
        <a:p>
          <a:pPr rtl="0"/>
          <a:r>
            <a:rPr lang="fr-FR" dirty="0" smtClean="0"/>
            <a:t>La Cour Constitutionnelle est la plus haute juridiction de l'Etat. </a:t>
          </a:r>
          <a:endParaRPr lang="fr-FR" dirty="0">
            <a:solidFill>
              <a:srgbClr val="FF0000"/>
            </a:solidFill>
            <a:latin typeface="Berlin Sans FB Demi" panose="020E0802020502020306" pitchFamily="34" charset="0"/>
          </a:endParaRPr>
        </a:p>
      </dgm:t>
    </dgm:pt>
    <dgm:pt modelId="{6928E9C7-BBE6-4885-AB36-22D81A52A86F}" type="parTrans" cxnId="{0736BE09-71E7-4F84-9ABF-131A5BE080CA}">
      <dgm:prSet/>
      <dgm:spPr/>
      <dgm:t>
        <a:bodyPr/>
        <a:lstStyle/>
        <a:p>
          <a:endParaRPr lang="fr-FR"/>
        </a:p>
      </dgm:t>
    </dgm:pt>
    <dgm:pt modelId="{28014C5A-A987-4517-B1F2-E9B53C0B7B49}" type="sibTrans" cxnId="{0736BE09-71E7-4F84-9ABF-131A5BE080CA}">
      <dgm:prSet/>
      <dgm:spPr/>
      <dgm:t>
        <a:bodyPr/>
        <a:lstStyle/>
        <a:p>
          <a:endParaRPr lang="fr-FR"/>
        </a:p>
      </dgm:t>
    </dgm:pt>
    <dgm:pt modelId="{C5880278-BBCA-4178-8F30-B1CF9BE2C6D3}">
      <dgm:prSet/>
      <dgm:spPr/>
      <dgm:t>
        <a:bodyPr/>
        <a:lstStyle/>
        <a:p>
          <a:pPr rtl="0"/>
          <a:r>
            <a:rPr lang="fr-FR" dirty="0" smtClean="0"/>
            <a:t>Elle connaît de la constitutionnalité des lois et des engagements internationaux, des conflits de compétence entre l'Exécutif et le Législatif, </a:t>
          </a:r>
          <a:r>
            <a:rPr lang="fr-FR" dirty="0" smtClean="0">
              <a:solidFill>
                <a:srgbClr val="FF0000"/>
              </a:solidFill>
              <a:latin typeface="Berlin Sans FB Demi" panose="020E0802020502020306" pitchFamily="34" charset="0"/>
            </a:rPr>
            <a:t>des conflits de compétence entre le Conseil d'Etat et la Cour de Cassation</a:t>
          </a:r>
          <a:r>
            <a:rPr lang="fr-FR" dirty="0" smtClean="0"/>
            <a:t>, ainsi que des exceptions d'inconstitutionnalité soulevées devant la Cour d’Appel, le </a:t>
          </a:r>
          <a:r>
            <a:rPr lang="fr-FR" dirty="0" smtClean="0">
              <a:solidFill>
                <a:srgbClr val="FF0000"/>
              </a:solidFill>
              <a:latin typeface="Berlin Sans FB Demi" panose="020E0802020502020306" pitchFamily="34" charset="0"/>
            </a:rPr>
            <a:t>Conseil d'Etat </a:t>
          </a:r>
          <a:r>
            <a:rPr lang="fr-FR" dirty="0" smtClean="0"/>
            <a:t>ou la Cour de Cassation. </a:t>
          </a:r>
          <a:r>
            <a:rPr lang="fr-FR" dirty="0" smtClean="0">
              <a:solidFill>
                <a:srgbClr val="FF0000"/>
              </a:solidFill>
              <a:latin typeface="Berlin Sans FB Demi" panose="020E0802020502020306" pitchFamily="34" charset="0"/>
            </a:rPr>
            <a:t>Elle est compétente pour statuer sur toute question d’interprétation et d’application de la Constitution. Elle garantit les droits fondamentaux de la personne humaine et les libertés publiques</a:t>
          </a:r>
          <a:r>
            <a:rPr lang="fr-FR" dirty="0" smtClean="0"/>
            <a:t>.</a:t>
          </a:r>
          <a:endParaRPr lang="fr-FR" dirty="0">
            <a:solidFill>
              <a:srgbClr val="FF0000"/>
            </a:solidFill>
            <a:latin typeface="Berlin Sans FB Demi" panose="020E0802020502020306" pitchFamily="34" charset="0"/>
          </a:endParaRPr>
        </a:p>
      </dgm:t>
    </dgm:pt>
    <dgm:pt modelId="{E333DB04-68CD-4D8F-B31D-55DD4391D01C}" type="parTrans" cxnId="{99B5ABC7-A8CF-48B7-93DB-815ECB9E4DBA}">
      <dgm:prSet/>
      <dgm:spPr/>
    </dgm:pt>
    <dgm:pt modelId="{656C3CE7-CD4A-4169-BF24-711CCA703C21}" type="sibTrans" cxnId="{99B5ABC7-A8CF-48B7-93DB-815ECB9E4DBA}">
      <dgm:prSet/>
      <dgm:spPr/>
    </dgm:pt>
    <dgm:pt modelId="{26EA1488-A2AD-4F0C-8983-20AABBFCE000}" type="pres">
      <dgm:prSet presAssocID="{D997D55D-1E8A-43E8-9430-04AB0732F5EB}" presName="Name0" presStyleCnt="0">
        <dgm:presLayoutVars>
          <dgm:dir/>
          <dgm:animLvl val="lvl"/>
          <dgm:resizeHandles val="exact"/>
        </dgm:presLayoutVars>
      </dgm:prSet>
      <dgm:spPr/>
      <dgm:t>
        <a:bodyPr/>
        <a:lstStyle/>
        <a:p>
          <a:endParaRPr lang="fr-FR"/>
        </a:p>
      </dgm:t>
    </dgm:pt>
    <dgm:pt modelId="{898033F0-55D5-4CF2-B510-C0FEAE36BACC}" type="pres">
      <dgm:prSet presAssocID="{F73743C1-A2E6-43DD-A0DD-664B4C844856}" presName="composite" presStyleCnt="0"/>
      <dgm:spPr/>
    </dgm:pt>
    <dgm:pt modelId="{5FF9B24F-C5ED-4B36-B9B3-DA3395D86D77}" type="pres">
      <dgm:prSet presAssocID="{F73743C1-A2E6-43DD-A0DD-664B4C844856}" presName="parTx" presStyleLbl="alignNode1" presStyleIdx="0" presStyleCnt="1">
        <dgm:presLayoutVars>
          <dgm:chMax val="0"/>
          <dgm:chPref val="0"/>
          <dgm:bulletEnabled val="1"/>
        </dgm:presLayoutVars>
      </dgm:prSet>
      <dgm:spPr/>
      <dgm:t>
        <a:bodyPr/>
        <a:lstStyle/>
        <a:p>
          <a:endParaRPr lang="fr-FR"/>
        </a:p>
      </dgm:t>
    </dgm:pt>
    <dgm:pt modelId="{F51C355D-F3D5-4E83-98BE-B2B8A479F0C0}" type="pres">
      <dgm:prSet presAssocID="{F73743C1-A2E6-43DD-A0DD-664B4C844856}" presName="desTx" presStyleLbl="alignAccFollowNode1" presStyleIdx="0" presStyleCnt="1" custLinFactNeighborX="-104" custLinFactNeighborY="2457">
        <dgm:presLayoutVars>
          <dgm:bulletEnabled val="1"/>
        </dgm:presLayoutVars>
      </dgm:prSet>
      <dgm:spPr/>
      <dgm:t>
        <a:bodyPr/>
        <a:lstStyle/>
        <a:p>
          <a:endParaRPr lang="fr-FR"/>
        </a:p>
      </dgm:t>
    </dgm:pt>
  </dgm:ptLst>
  <dgm:cxnLst>
    <dgm:cxn modelId="{E7269405-BBA3-4817-9419-20AEC1757F8F}" type="presOf" srcId="{D997D55D-1E8A-43E8-9430-04AB0732F5EB}" destId="{26EA1488-A2AD-4F0C-8983-20AABBFCE000}" srcOrd="0" destOrd="0" presId="urn:microsoft.com/office/officeart/2005/8/layout/hList1"/>
    <dgm:cxn modelId="{0736BE09-71E7-4F84-9ABF-131A5BE080CA}" srcId="{F73743C1-A2E6-43DD-A0DD-664B4C844856}" destId="{BF6EA378-0B0D-466D-8461-9223979059FA}" srcOrd="0" destOrd="0" parTransId="{6928E9C7-BBE6-4885-AB36-22D81A52A86F}" sibTransId="{28014C5A-A987-4517-B1F2-E9B53C0B7B49}"/>
    <dgm:cxn modelId="{25A1D866-4A4E-4C4E-8136-030144221DAF}" type="presOf" srcId="{BF6EA378-0B0D-466D-8461-9223979059FA}" destId="{F51C355D-F3D5-4E83-98BE-B2B8A479F0C0}" srcOrd="0" destOrd="0" presId="urn:microsoft.com/office/officeart/2005/8/layout/hList1"/>
    <dgm:cxn modelId="{A912059D-0966-41EA-897C-BEE47C7311E3}" type="presOf" srcId="{F73743C1-A2E6-43DD-A0DD-664B4C844856}" destId="{5FF9B24F-C5ED-4B36-B9B3-DA3395D86D77}" srcOrd="0" destOrd="0" presId="urn:microsoft.com/office/officeart/2005/8/layout/hList1"/>
    <dgm:cxn modelId="{C2865BCF-AEFD-428F-92FD-FE8DC185F983}" type="presOf" srcId="{C5880278-BBCA-4178-8F30-B1CF9BE2C6D3}" destId="{F51C355D-F3D5-4E83-98BE-B2B8A479F0C0}" srcOrd="0" destOrd="1" presId="urn:microsoft.com/office/officeart/2005/8/layout/hList1"/>
    <dgm:cxn modelId="{DA7FCB72-4A43-44CD-A4F5-668DCD633ADD}" srcId="{D997D55D-1E8A-43E8-9430-04AB0732F5EB}" destId="{F73743C1-A2E6-43DD-A0DD-664B4C844856}" srcOrd="0" destOrd="0" parTransId="{FEDC2723-51DF-44A4-A018-AD6B761A468F}" sibTransId="{48DA311B-A6B4-450B-A40F-569B3C042315}"/>
    <dgm:cxn modelId="{99B5ABC7-A8CF-48B7-93DB-815ECB9E4DBA}" srcId="{F73743C1-A2E6-43DD-A0DD-664B4C844856}" destId="{C5880278-BBCA-4178-8F30-B1CF9BE2C6D3}" srcOrd="1" destOrd="0" parTransId="{E333DB04-68CD-4D8F-B31D-55DD4391D01C}" sibTransId="{656C3CE7-CD4A-4169-BF24-711CCA703C21}"/>
    <dgm:cxn modelId="{692F8351-9F8F-4859-956B-D831F9E50224}" type="presParOf" srcId="{26EA1488-A2AD-4F0C-8983-20AABBFCE000}" destId="{898033F0-55D5-4CF2-B510-C0FEAE36BACC}" srcOrd="0" destOrd="0" presId="urn:microsoft.com/office/officeart/2005/8/layout/hList1"/>
    <dgm:cxn modelId="{48D61030-17CC-4C3D-BC27-CF4D0454CB5C}" type="presParOf" srcId="{898033F0-55D5-4CF2-B510-C0FEAE36BACC}" destId="{5FF9B24F-C5ED-4B36-B9B3-DA3395D86D77}" srcOrd="0" destOrd="0" presId="urn:microsoft.com/office/officeart/2005/8/layout/hList1"/>
    <dgm:cxn modelId="{1B7615E9-277F-49FC-B42E-9DD084BA01B5}" type="presParOf" srcId="{898033F0-55D5-4CF2-B510-C0FEAE36BACC}" destId="{F51C355D-F3D5-4E83-98BE-B2B8A479F0C0}" srcOrd="1" destOrd="0" presId="urn:microsoft.com/office/officeart/2005/8/layout/h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1.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87FCF87F-2E8D-4DE7-B652-25CFF5CB9060}" type="presOf" srcId="{E2DAAAF8-F7DE-43AC-AC03-9AD8B31C2CF5}" destId="{CCB921C2-A6DF-470C-AC6C-D94DC2FC4613}" srcOrd="0" destOrd="0" presId="urn:microsoft.com/office/officeart/2005/8/layout/venn1"/>
    <dgm:cxn modelId="{10B095DA-7CAA-448F-9900-D9136C773C19}" type="presOf" srcId="{85C25E96-B25F-44CB-B5E9-311DA9EF7FA4}" destId="{1E05864A-382A-4E4E-B9CB-EADA033ADC68}" srcOrd="0" destOrd="0" presId="urn:microsoft.com/office/officeart/2005/8/layout/venn1"/>
    <dgm:cxn modelId="{0047CB2B-2EC2-4226-92BD-361926ADAD3C}"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2.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custT="1"/>
      <dgm:spPr/>
      <dgm:t>
        <a:bodyPr/>
        <a:lstStyle/>
        <a:p>
          <a:pPr rtl="0"/>
          <a:r>
            <a:rPr lang="fr-FR" sz="1800" b="1" dirty="0" smtClean="0">
              <a:latin typeface="Segoe Script" panose="020B0504020000000003" pitchFamily="34" charset="0"/>
            </a:rPr>
            <a:t>Différence</a:t>
          </a:r>
          <a:r>
            <a:rPr lang="fr-FR" sz="1800" dirty="0" smtClean="0"/>
            <a:t>: </a:t>
          </a:r>
          <a:endParaRPr lang="fr-FR" sz="1800" dirty="0"/>
        </a:p>
      </dgm:t>
    </dgm:pt>
    <dgm:pt modelId="{63EDD9FA-BAE6-443B-B3DC-60E344D3B27D}" type="parTrans" cxnId="{E948FB28-A9CE-4E84-BF90-62773580B031}">
      <dgm:prSet/>
      <dgm:spPr/>
      <dgm:t>
        <a:bodyPr/>
        <a:lstStyle/>
        <a:p>
          <a:endParaRPr lang="fr-FR" sz="1800"/>
        </a:p>
      </dgm:t>
    </dgm:pt>
    <dgm:pt modelId="{940C8AA9-3679-4E1B-B2FA-28C34AC3E568}" type="sibTrans" cxnId="{E948FB28-A9CE-4E84-BF90-62773580B031}">
      <dgm:prSet/>
      <dgm:spPr/>
      <dgm:t>
        <a:bodyPr/>
        <a:lstStyle/>
        <a:p>
          <a:endParaRPr lang="fr-FR" sz="1800"/>
        </a:p>
      </dgm:t>
    </dgm:pt>
    <dgm:pt modelId="{E5A01372-0E0F-45D0-BFBD-55EDE021A931}">
      <dgm:prSet custT="1"/>
      <dgm:spPr/>
      <dgm:t>
        <a:bodyPr/>
        <a:lstStyle/>
        <a:p>
          <a:pPr marL="457200" indent="-457200" rtl="0"/>
          <a:r>
            <a:rPr lang="fr-FR" sz="1800" dirty="0" smtClean="0">
              <a:latin typeface="Berlin Sans FB" panose="020E0602020502020306" pitchFamily="34" charset="0"/>
            </a:rPr>
            <a:t>Quatre grosses différences:</a:t>
          </a:r>
          <a:endParaRPr lang="fr-FR" sz="1800" dirty="0">
            <a:latin typeface="Berlin Sans FB" panose="020E0602020502020306" pitchFamily="34" charset="0"/>
          </a:endParaRPr>
        </a:p>
      </dgm:t>
    </dgm:pt>
    <dgm:pt modelId="{2D6BF971-F921-4AD6-8DF2-BFD78E8C899D}" type="parTrans" cxnId="{C7A64205-71AE-4F00-8971-71D2326E6099}">
      <dgm:prSet/>
      <dgm:spPr/>
      <dgm:t>
        <a:bodyPr/>
        <a:lstStyle/>
        <a:p>
          <a:endParaRPr lang="fr-FR" sz="1800"/>
        </a:p>
      </dgm:t>
    </dgm:pt>
    <dgm:pt modelId="{90CF955D-AE81-4F3D-A6F8-7D5AB816AFEC}" type="sibTrans" cxnId="{C7A64205-71AE-4F00-8971-71D2326E6099}">
      <dgm:prSet/>
      <dgm:spPr/>
      <dgm:t>
        <a:bodyPr/>
        <a:lstStyle/>
        <a:p>
          <a:endParaRPr lang="fr-FR" sz="1800"/>
        </a:p>
      </dgm:t>
    </dgm:pt>
    <dgm:pt modelId="{FF4C71DB-C748-4206-BA7E-5EECABFE3B11}">
      <dgm:prSet custT="1"/>
      <dgm:spPr/>
      <dgm:t>
        <a:bodyPr/>
        <a:lstStyle/>
        <a:p>
          <a:pPr rtl="0"/>
          <a:r>
            <a:rPr lang="fr-FR" sz="1800" b="1" dirty="0" smtClean="0">
              <a:latin typeface="Segoe Script" panose="020B0504020000000003" pitchFamily="34" charset="0"/>
            </a:rPr>
            <a:t>Analyse</a:t>
          </a:r>
          <a:r>
            <a:rPr lang="fr-FR" sz="1800" b="1" dirty="0" smtClean="0"/>
            <a:t>: </a:t>
          </a:r>
          <a:endParaRPr lang="fr-FR" sz="1800" dirty="0"/>
        </a:p>
      </dgm:t>
    </dgm:pt>
    <dgm:pt modelId="{652C2DEC-4FB2-4421-8920-FD8BB0D0E9A4}" type="parTrans" cxnId="{264C6CFD-603D-4890-AC5F-8803B03CC805}">
      <dgm:prSet/>
      <dgm:spPr/>
      <dgm:t>
        <a:bodyPr/>
        <a:lstStyle/>
        <a:p>
          <a:endParaRPr lang="fr-FR" sz="1800"/>
        </a:p>
      </dgm:t>
    </dgm:pt>
    <dgm:pt modelId="{993E9033-D151-4CB2-A864-444D5D800D6E}" type="sibTrans" cxnId="{264C6CFD-603D-4890-AC5F-8803B03CC805}">
      <dgm:prSet/>
      <dgm:spPr/>
      <dgm:t>
        <a:bodyPr/>
        <a:lstStyle/>
        <a:p>
          <a:endParaRPr lang="fr-FR" sz="1800"/>
        </a:p>
      </dgm:t>
    </dgm:pt>
    <dgm:pt modelId="{F9826A7F-8C08-4F2E-95A7-72A37CA7459A}">
      <dgm:prSet custT="1"/>
      <dgm:spPr/>
      <dgm:t>
        <a:bodyPr/>
        <a:lstStyle/>
        <a:p>
          <a:pPr marL="339725" marR="0" indent="-339725" defTabSz="914400" rtl="0" eaLnBrk="1" fontAlgn="auto" latinLnBrk="0" hangingPunct="1">
            <a:lnSpc>
              <a:spcPct val="100000"/>
            </a:lnSpc>
            <a:spcBef>
              <a:spcPts val="0"/>
            </a:spcBef>
            <a:spcAft>
              <a:spcPts val="0"/>
            </a:spcAft>
            <a:buClrTx/>
            <a:buSzTx/>
            <a:buFontTx/>
            <a:buNone/>
            <a:tabLst/>
            <a:defRPr/>
          </a:pPr>
          <a:r>
            <a:rPr lang="fr-FR" sz="1800" dirty="0" smtClean="0">
              <a:latin typeface="Berlin Sans FB" panose="020E0602020502020306" pitchFamily="34" charset="0"/>
            </a:rPr>
            <a:t>Avec les écarts:</a:t>
          </a:r>
          <a:endParaRPr lang="fr-FR" sz="1800" dirty="0">
            <a:latin typeface="Berlin Sans FB" panose="020E0602020502020306" pitchFamily="34" charset="0"/>
          </a:endParaRPr>
        </a:p>
      </dgm:t>
    </dgm:pt>
    <dgm:pt modelId="{B423C992-925B-4CDA-B9DB-928BAD78983A}" type="parTrans" cxnId="{17C54F78-E9DF-4A84-ADBF-99BDDEEA993C}">
      <dgm:prSet/>
      <dgm:spPr/>
      <dgm:t>
        <a:bodyPr/>
        <a:lstStyle/>
        <a:p>
          <a:endParaRPr lang="fr-FR" sz="1800"/>
        </a:p>
      </dgm:t>
    </dgm:pt>
    <dgm:pt modelId="{53DA12AE-2C5F-48B2-9BAD-AD8DF116CED6}" type="sibTrans" cxnId="{17C54F78-E9DF-4A84-ADBF-99BDDEEA993C}">
      <dgm:prSet/>
      <dgm:spPr/>
      <dgm:t>
        <a:bodyPr/>
        <a:lstStyle/>
        <a:p>
          <a:endParaRPr lang="fr-FR" sz="1800"/>
        </a:p>
      </dgm:t>
    </dgm:pt>
    <dgm:pt modelId="{B4E84327-DCBE-4994-B1D8-C3EDF9980B01}">
      <dgm:prSet custT="1"/>
      <dgm:spPr/>
      <dgm:t>
        <a:bodyPr/>
        <a:lstStyle/>
        <a:p>
          <a:pPr marL="914400" indent="-457200" rtl="0"/>
          <a:r>
            <a:rPr lang="fr-FR" sz="1800" dirty="0" smtClean="0">
              <a:latin typeface="Berlin Sans FB" panose="020E0602020502020306" pitchFamily="34" charset="0"/>
            </a:rPr>
            <a:t>Composition et nomination</a:t>
          </a:r>
          <a:endParaRPr lang="fr-FR" sz="1800" dirty="0">
            <a:latin typeface="Berlin Sans FB" panose="020E0602020502020306" pitchFamily="34" charset="0"/>
          </a:endParaRPr>
        </a:p>
      </dgm:t>
    </dgm:pt>
    <dgm:pt modelId="{A26FEF95-955A-4F8A-88EE-DAF3C3DF4705}" type="parTrans" cxnId="{E4E9FCF2-7003-4EAA-BEFC-CEEA5AC0E806}">
      <dgm:prSet/>
      <dgm:spPr/>
      <dgm:t>
        <a:bodyPr/>
        <a:lstStyle/>
        <a:p>
          <a:endParaRPr lang="fr-FR" sz="1800"/>
        </a:p>
      </dgm:t>
    </dgm:pt>
    <dgm:pt modelId="{8AB51322-07A4-468C-89EF-B2C58755176C}" type="sibTrans" cxnId="{E4E9FCF2-7003-4EAA-BEFC-CEEA5AC0E806}">
      <dgm:prSet/>
      <dgm:spPr/>
      <dgm:t>
        <a:bodyPr/>
        <a:lstStyle/>
        <a:p>
          <a:endParaRPr lang="fr-FR" sz="1800"/>
        </a:p>
      </dgm:t>
    </dgm:pt>
    <dgm:pt modelId="{80232DE2-EB1E-4B14-8F91-4014F25C72B4}">
      <dgm:prSet custT="1"/>
      <dgm:spPr/>
      <dgm:t>
        <a:bodyPr/>
        <a:lstStyle/>
        <a:p>
          <a:pPr marL="914400" indent="-457200" rtl="0"/>
          <a:r>
            <a:rPr lang="fr-FR" sz="1800" dirty="0" smtClean="0">
              <a:latin typeface="Berlin Sans FB" panose="020E0602020502020306" pitchFamily="34" charset="0"/>
            </a:rPr>
            <a:t>Présidence de la Cour / du Conseil</a:t>
          </a:r>
          <a:endParaRPr lang="fr-FR" sz="1800" dirty="0">
            <a:latin typeface="Berlin Sans FB" panose="020E0602020502020306" pitchFamily="34" charset="0"/>
          </a:endParaRPr>
        </a:p>
      </dgm:t>
    </dgm:pt>
    <dgm:pt modelId="{3B215069-8EAF-4EE7-88EB-1BA634491159}" type="parTrans" cxnId="{671384A4-B01A-4204-948B-FB49A91E15A3}">
      <dgm:prSet/>
      <dgm:spPr/>
      <dgm:t>
        <a:bodyPr/>
        <a:lstStyle/>
        <a:p>
          <a:endParaRPr lang="fr-FR" sz="1800"/>
        </a:p>
      </dgm:t>
    </dgm:pt>
    <dgm:pt modelId="{78F0E44F-D0AF-4639-BEF1-A45CC5C6EA10}" type="sibTrans" cxnId="{671384A4-B01A-4204-948B-FB49A91E15A3}">
      <dgm:prSet/>
      <dgm:spPr/>
      <dgm:t>
        <a:bodyPr/>
        <a:lstStyle/>
        <a:p>
          <a:endParaRPr lang="fr-FR" sz="1800"/>
        </a:p>
      </dgm:t>
    </dgm:pt>
    <dgm:pt modelId="{7C0931B1-2635-4915-BEFA-491E37304952}">
      <dgm:prSet custT="1"/>
      <dgm:spPr/>
      <dgm:t>
        <a:bodyPr/>
        <a:lstStyle/>
        <a:p>
          <a:pPr marL="914400" indent="-457200" rtl="0"/>
          <a:r>
            <a:rPr lang="fr-FR" sz="1800" dirty="0" smtClean="0">
              <a:latin typeface="Berlin Sans FB" panose="020E0602020502020306" pitchFamily="34" charset="0"/>
            </a:rPr>
            <a:t>Appellation: Cour / Conseil</a:t>
          </a:r>
          <a:endParaRPr lang="fr-FR" sz="1800" dirty="0">
            <a:latin typeface="Berlin Sans FB" panose="020E0602020502020306" pitchFamily="34" charset="0"/>
          </a:endParaRPr>
        </a:p>
      </dgm:t>
    </dgm:pt>
    <dgm:pt modelId="{123B11F5-49FE-4D7D-BF3F-2C53DEADEB4A}" type="parTrans" cxnId="{6E8E4DB4-8B96-4A40-BB0F-76D027191EF5}">
      <dgm:prSet/>
      <dgm:spPr/>
      <dgm:t>
        <a:bodyPr/>
        <a:lstStyle/>
        <a:p>
          <a:endParaRPr lang="fr-FR" sz="1800"/>
        </a:p>
      </dgm:t>
    </dgm:pt>
    <dgm:pt modelId="{F224E42F-22ED-4B3C-91AE-613E90F9B5C7}" type="sibTrans" cxnId="{6E8E4DB4-8B96-4A40-BB0F-76D027191EF5}">
      <dgm:prSet/>
      <dgm:spPr/>
      <dgm:t>
        <a:bodyPr/>
        <a:lstStyle/>
        <a:p>
          <a:endParaRPr lang="fr-FR" sz="1800"/>
        </a:p>
      </dgm:t>
    </dgm:pt>
    <dgm:pt modelId="{C0003098-FC1D-4BDA-8F91-322F6C00CC09}">
      <dgm:prSet custT="1"/>
      <dgm:spPr/>
      <dgm:t>
        <a:bodyPr/>
        <a:lstStyle/>
        <a:p>
          <a:pPr marL="339725" marR="0" indent="-339725" defTabSz="914400" rtl="0" eaLnBrk="1" fontAlgn="auto" latinLnBrk="0" hangingPunct="1">
            <a:lnSpc>
              <a:spcPct val="100000"/>
            </a:lnSpc>
            <a:spcBef>
              <a:spcPts val="0"/>
            </a:spcBef>
            <a:spcAft>
              <a:spcPts val="0"/>
            </a:spcAft>
            <a:buClrTx/>
            <a:buSzTx/>
            <a:buFontTx/>
            <a:buNone/>
            <a:tabLst/>
            <a:defRPr/>
          </a:pPr>
          <a:r>
            <a:rPr lang="fr-FR" sz="1800" dirty="0" smtClean="0">
              <a:solidFill>
                <a:srgbClr val="FF0000"/>
              </a:solidFill>
              <a:latin typeface="Berlin Sans FB Demi" panose="020E0802020502020306" pitchFamily="34" charset="0"/>
            </a:rPr>
            <a:t>Indépendance</a:t>
          </a:r>
          <a:r>
            <a:rPr lang="fr-FR" sz="1800" dirty="0" smtClean="0">
              <a:latin typeface="Berlin Sans FB" panose="020E0602020502020306" pitchFamily="34" charset="0"/>
            </a:rPr>
            <a:t> avec Présidence par Magistrat élu par pairs. </a:t>
          </a:r>
          <a:endParaRPr lang="fr-FR" sz="1800" dirty="0">
            <a:latin typeface="Berlin Sans FB" panose="020E0602020502020306" pitchFamily="34" charset="0"/>
          </a:endParaRPr>
        </a:p>
      </dgm:t>
    </dgm:pt>
    <dgm:pt modelId="{8FBE7138-9C4A-4F67-A307-33E9961C3B6E}" type="parTrans" cxnId="{DED5CFC2-4DB5-4F2D-A89A-85EE8B7A33F5}">
      <dgm:prSet/>
      <dgm:spPr/>
      <dgm:t>
        <a:bodyPr/>
        <a:lstStyle/>
        <a:p>
          <a:endParaRPr lang="fr-FR"/>
        </a:p>
      </dgm:t>
    </dgm:pt>
    <dgm:pt modelId="{D15359E3-79C6-4E47-BD36-E8EF404A0FD5}" type="sibTrans" cxnId="{DED5CFC2-4DB5-4F2D-A89A-85EE8B7A33F5}">
      <dgm:prSet/>
      <dgm:spPr/>
      <dgm:t>
        <a:bodyPr/>
        <a:lstStyle/>
        <a:p>
          <a:endParaRPr lang="fr-FR"/>
        </a:p>
      </dgm:t>
    </dgm:pt>
    <dgm:pt modelId="{E4FFAE12-FDAB-481E-BBCA-54C3D1FE9571}">
      <dgm:prSet custT="1"/>
      <dgm:spPr/>
      <dgm:t>
        <a:bodyPr/>
        <a:lstStyle/>
        <a:p>
          <a:pPr marL="339725" marR="0" indent="-339725" defTabSz="914400" rtl="0" eaLnBrk="1" fontAlgn="auto" latinLnBrk="0" hangingPunct="1">
            <a:lnSpc>
              <a:spcPct val="100000"/>
            </a:lnSpc>
            <a:spcBef>
              <a:spcPts val="0"/>
            </a:spcBef>
            <a:spcAft>
              <a:spcPts val="0"/>
            </a:spcAft>
            <a:buClrTx/>
            <a:buSzTx/>
            <a:buFontTx/>
            <a:buNone/>
            <a:tabLst/>
            <a:defRPr/>
          </a:pPr>
          <a:r>
            <a:rPr lang="fr-FR" sz="1800" dirty="0" smtClean="0">
              <a:latin typeface="Berlin Sans FB" panose="020E0602020502020306" pitchFamily="34" charset="0"/>
            </a:rPr>
            <a:t>La CNRI a voulu </a:t>
          </a:r>
          <a:r>
            <a:rPr lang="fr-FR" sz="1800" u="sng" dirty="0" smtClean="0">
              <a:latin typeface="Berlin Sans FB" panose="020E0602020502020306" pitchFamily="34" charset="0"/>
            </a:rPr>
            <a:t>placer la Cour Constitutionnelle,</a:t>
          </a:r>
          <a:r>
            <a:rPr lang="fr-FR" sz="1800" dirty="0" smtClean="0">
              <a:latin typeface="Berlin Sans FB" panose="020E0602020502020306" pitchFamily="34" charset="0"/>
            </a:rPr>
            <a:t> </a:t>
          </a:r>
          <a:r>
            <a:rPr lang="fr-FR" sz="1800" dirty="0" smtClean="0">
              <a:solidFill>
                <a:srgbClr val="FF0000"/>
              </a:solidFill>
              <a:latin typeface="Berlin Sans FB Demi" panose="020E0802020502020306" pitchFamily="34" charset="0"/>
            </a:rPr>
            <a:t>gardienne de la Constitution</a:t>
          </a:r>
          <a:r>
            <a:rPr lang="fr-FR" sz="1800" u="none" dirty="0" smtClean="0">
              <a:latin typeface="Berlin Sans FB" panose="020E0602020502020306" pitchFamily="34" charset="0"/>
            </a:rPr>
            <a:t>, </a:t>
          </a:r>
          <a:r>
            <a:rPr lang="fr-FR" sz="1800" u="sng" dirty="0" smtClean="0">
              <a:latin typeface="Berlin Sans FB" panose="020E0602020502020306" pitchFamily="34" charset="0"/>
            </a:rPr>
            <a:t>au sommet de la hiérarchie judiciaire et renforcer ses pouvoirs</a:t>
          </a:r>
          <a:r>
            <a:rPr lang="fr-FR" sz="1800" u="none" dirty="0" smtClean="0">
              <a:latin typeface="Berlin Sans FB" panose="020E0602020502020306" pitchFamily="34" charset="0"/>
            </a:rPr>
            <a:t>. </a:t>
          </a:r>
          <a:r>
            <a:rPr lang="fr-FR" sz="1800" dirty="0" smtClean="0">
              <a:latin typeface="Berlin Sans FB" panose="020E0602020502020306" pitchFamily="34" charset="0"/>
            </a:rPr>
            <a:t>Elle lui fait garantir les droits fondamentaux de la personne humaine et les libertés publiques.</a:t>
          </a:r>
          <a:endParaRPr lang="fr-FR" sz="1800" dirty="0">
            <a:latin typeface="Berlin Sans FB" panose="020E0602020502020306" pitchFamily="34" charset="0"/>
          </a:endParaRPr>
        </a:p>
      </dgm:t>
    </dgm:pt>
    <dgm:pt modelId="{E99E2EA3-3A35-45E9-A1AF-4C33725EA074}" type="parTrans" cxnId="{73056AFD-F206-46A1-93FB-D014D66EF1AC}">
      <dgm:prSet/>
      <dgm:spPr/>
      <dgm:t>
        <a:bodyPr/>
        <a:lstStyle/>
        <a:p>
          <a:endParaRPr lang="fr-FR"/>
        </a:p>
      </dgm:t>
    </dgm:pt>
    <dgm:pt modelId="{4AD108CB-694C-4310-A995-34CDBDEF0EA5}" type="sibTrans" cxnId="{73056AFD-F206-46A1-93FB-D014D66EF1AC}">
      <dgm:prSet/>
      <dgm:spPr/>
      <dgm:t>
        <a:bodyPr/>
        <a:lstStyle/>
        <a:p>
          <a:endParaRPr lang="fr-FR"/>
        </a:p>
      </dgm:t>
    </dgm:pt>
    <dgm:pt modelId="{B51A7C13-14E9-4EFB-A3DD-F2A76EBB8E1C}">
      <dgm:prSet custT="1"/>
      <dgm:spPr/>
      <dgm:t>
        <a:bodyPr/>
        <a:lstStyle/>
        <a:p>
          <a:pPr marL="339725" marR="0" indent="-339725" defTabSz="914400" rtl="0" eaLnBrk="1" fontAlgn="auto" latinLnBrk="0" hangingPunct="1">
            <a:lnSpc>
              <a:spcPct val="100000"/>
            </a:lnSpc>
            <a:spcBef>
              <a:spcPts val="0"/>
            </a:spcBef>
            <a:spcAft>
              <a:spcPts val="0"/>
            </a:spcAft>
            <a:buClrTx/>
            <a:buSzTx/>
            <a:buFontTx/>
            <a:buNone/>
            <a:tabLst/>
            <a:defRPr/>
          </a:pPr>
          <a:r>
            <a:rPr lang="fr-FR" sz="1800" dirty="0" smtClean="0">
              <a:latin typeface="Berlin Sans FB" panose="020E0602020502020306" pitchFamily="34" charset="0"/>
            </a:rPr>
            <a:t>Ces aspects manquent dans les propositions du PR. </a:t>
          </a:r>
          <a:endParaRPr lang="fr-FR" sz="1800" dirty="0">
            <a:latin typeface="Berlin Sans FB" panose="020E0602020502020306" pitchFamily="34" charset="0"/>
          </a:endParaRPr>
        </a:p>
      </dgm:t>
    </dgm:pt>
    <dgm:pt modelId="{AC234453-5CB8-4BDE-B963-C48E4DA0B4B3}" type="parTrans" cxnId="{CFD51BB4-14AB-48EE-B809-F227C1E2276F}">
      <dgm:prSet/>
      <dgm:spPr/>
      <dgm:t>
        <a:bodyPr/>
        <a:lstStyle/>
        <a:p>
          <a:endParaRPr lang="fr-FR"/>
        </a:p>
      </dgm:t>
    </dgm:pt>
    <dgm:pt modelId="{726C8200-151B-498F-BBF7-05E81D9D881F}" type="sibTrans" cxnId="{CFD51BB4-14AB-48EE-B809-F227C1E2276F}">
      <dgm:prSet/>
      <dgm:spPr/>
      <dgm:t>
        <a:bodyPr/>
        <a:lstStyle/>
        <a:p>
          <a:endParaRPr lang="fr-FR"/>
        </a:p>
      </dgm:t>
    </dgm:pt>
    <dgm:pt modelId="{272AEF90-3E1C-4129-9D73-CBAF984A428F}">
      <dgm:prSet custT="1"/>
      <dgm:spPr/>
      <dgm:t>
        <a:bodyPr/>
        <a:lstStyle/>
        <a:p>
          <a:pPr marL="914400" indent="-457200" rtl="0"/>
          <a:r>
            <a:rPr lang="fr-FR" sz="1800" dirty="0" smtClean="0">
              <a:latin typeface="Berlin Sans FB" panose="020E0602020502020306" pitchFamily="34" charset="0"/>
            </a:rPr>
            <a:t>Compétences </a:t>
          </a:r>
          <a:endParaRPr lang="fr-FR" sz="1800" dirty="0">
            <a:latin typeface="Berlin Sans FB" panose="020E0602020502020306" pitchFamily="34" charset="0"/>
          </a:endParaRPr>
        </a:p>
      </dgm:t>
    </dgm:pt>
    <dgm:pt modelId="{5311112F-05E4-40D7-9C10-FB2EAD250C6F}" type="parTrans" cxnId="{80B0B963-BCB5-4D5C-BF2C-816FF7288D59}">
      <dgm:prSet/>
      <dgm:spPr/>
    </dgm:pt>
    <dgm:pt modelId="{D21A1BC2-9CFA-4D3A-8654-A435DA54E6B4}" type="sibTrans" cxnId="{80B0B963-BCB5-4D5C-BF2C-816FF7288D59}">
      <dgm:prSet/>
      <dgm:spPr/>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73056AFD-F206-46A1-93FB-D014D66EF1AC}" srcId="{FF4C71DB-C748-4206-BA7E-5EECABFE3B11}" destId="{E4FFAE12-FDAB-481E-BBCA-54C3D1FE9571}" srcOrd="1" destOrd="0" parTransId="{E99E2EA3-3A35-45E9-A1AF-4C33725EA074}" sibTransId="{4AD108CB-694C-4310-A995-34CDBDEF0EA5}"/>
    <dgm:cxn modelId="{5B3A156D-4973-49BE-9F12-3F375FEEC211}" type="presOf" srcId="{FF4C71DB-C748-4206-BA7E-5EECABFE3B11}" destId="{FFD23470-29D0-4219-B8ED-1F07D62494BB}" srcOrd="1" destOrd="0" presId="urn:microsoft.com/office/officeart/2005/8/layout/list1"/>
    <dgm:cxn modelId="{9C91304F-54E6-4251-B8D5-FAF790486163}" type="presOf" srcId="{FF4C71DB-C748-4206-BA7E-5EECABFE3B11}" destId="{07A32B9A-09F9-4644-91A4-5C3588E3C2F9}" srcOrd="0" destOrd="0" presId="urn:microsoft.com/office/officeart/2005/8/layout/list1"/>
    <dgm:cxn modelId="{7CFFB7D6-BEF2-4BDD-9682-B0EEC5484D57}" type="presOf" srcId="{10E7FE4E-51A9-4DC6-8CAF-5D52FF4DF238}" destId="{2A9FD49D-A9AA-44B5-A0DD-AD6CA90CD6CF}" srcOrd="0" destOrd="0" presId="urn:microsoft.com/office/officeart/2005/8/layout/list1"/>
    <dgm:cxn modelId="{B6100724-6DB9-42AC-B555-136F34F13681}" type="presOf" srcId="{E5A01372-0E0F-45D0-BFBD-55EDE021A931}" destId="{FB5E7878-5CD1-4720-BE22-5A16FFA7821D}" srcOrd="0" destOrd="0" presId="urn:microsoft.com/office/officeart/2005/8/layout/list1"/>
    <dgm:cxn modelId="{E4E9FCF2-7003-4EAA-BEFC-CEEA5AC0E806}" srcId="{72DBEECD-87F8-4A77-92DB-3550E7AC4979}" destId="{B4E84327-DCBE-4994-B1D8-C3EDF9980B01}" srcOrd="1" destOrd="0" parTransId="{A26FEF95-955A-4F8A-88EE-DAF3C3DF4705}" sibTransId="{8AB51322-07A4-468C-89EF-B2C58755176C}"/>
    <dgm:cxn modelId="{AF15E089-30E0-4FB6-BEFA-29AEB977953C}" type="presOf" srcId="{F9826A7F-8C08-4F2E-95A7-72A37CA7459A}" destId="{2CE7FCA5-D687-4F57-A4C0-A199FB36ADD0}"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461A10EE-5B91-43AA-8E80-CB13BEAA9062}" type="presOf" srcId="{C0003098-FC1D-4BDA-8F91-322F6C00CC09}" destId="{2CE7FCA5-D687-4F57-A4C0-A199FB36ADD0}" srcOrd="0" destOrd="2" presId="urn:microsoft.com/office/officeart/2005/8/layout/list1"/>
    <dgm:cxn modelId="{F0D6BC49-3321-4F93-A58B-A646B4516119}" type="presOf" srcId="{7C0931B1-2635-4915-BEFA-491E37304952}" destId="{FB5E7878-5CD1-4720-BE22-5A16FFA7821D}" srcOrd="0" destOrd="1" presId="urn:microsoft.com/office/officeart/2005/8/layout/list1"/>
    <dgm:cxn modelId="{CFD51BB4-14AB-48EE-B809-F227C1E2276F}" srcId="{FF4C71DB-C748-4206-BA7E-5EECABFE3B11}" destId="{B51A7C13-14E9-4EFB-A3DD-F2A76EBB8E1C}" srcOrd="3" destOrd="0" parTransId="{AC234453-5CB8-4BDE-B963-C48E4DA0B4B3}" sibTransId="{726C8200-151B-498F-BBF7-05E81D9D881F}"/>
    <dgm:cxn modelId="{77F88ACC-8DBF-4D97-B2A1-AC64A1A49D45}" type="presOf" srcId="{80232DE2-EB1E-4B14-8F91-4014F25C72B4}" destId="{FB5E7878-5CD1-4720-BE22-5A16FFA7821D}" srcOrd="0" destOrd="3" presId="urn:microsoft.com/office/officeart/2005/8/layout/list1"/>
    <dgm:cxn modelId="{80B0B963-BCB5-4D5C-BF2C-816FF7288D59}" srcId="{72DBEECD-87F8-4A77-92DB-3550E7AC4979}" destId="{272AEF90-3E1C-4129-9D73-CBAF984A428F}" srcOrd="3" destOrd="0" parTransId="{5311112F-05E4-40D7-9C10-FB2EAD250C6F}" sibTransId="{D21A1BC2-9CFA-4D3A-8654-A435DA54E6B4}"/>
    <dgm:cxn modelId="{671384A4-B01A-4204-948B-FB49A91E15A3}" srcId="{72DBEECD-87F8-4A77-92DB-3550E7AC4979}" destId="{80232DE2-EB1E-4B14-8F91-4014F25C72B4}" srcOrd="2" destOrd="0" parTransId="{3B215069-8EAF-4EE7-88EB-1BA634491159}" sibTransId="{78F0E44F-D0AF-4639-BEF1-A45CC5C6EA10}"/>
    <dgm:cxn modelId="{6E8E4DB4-8B96-4A40-BB0F-76D027191EF5}" srcId="{E5A01372-0E0F-45D0-BFBD-55EDE021A931}" destId="{7C0931B1-2635-4915-BEFA-491E37304952}" srcOrd="0" destOrd="0" parTransId="{123B11F5-49FE-4D7D-BF3F-2C53DEADEB4A}" sibTransId="{F224E42F-22ED-4B3C-91AE-613E90F9B5C7}"/>
    <dgm:cxn modelId="{DED5CFC2-4DB5-4F2D-A89A-85EE8B7A33F5}" srcId="{FF4C71DB-C748-4206-BA7E-5EECABFE3B11}" destId="{C0003098-FC1D-4BDA-8F91-322F6C00CC09}" srcOrd="2" destOrd="0" parTransId="{8FBE7138-9C4A-4F67-A307-33E9961C3B6E}" sibTransId="{D15359E3-79C6-4E47-BD36-E8EF404A0FD5}"/>
    <dgm:cxn modelId="{0CB75A4E-A921-409F-A434-4EEC45C76C8D}" type="presOf" srcId="{72DBEECD-87F8-4A77-92DB-3550E7AC4979}" destId="{26ED52EA-8E31-4279-A89A-3C82489FC2D7}" srcOrd="0" destOrd="0" presId="urn:microsoft.com/office/officeart/2005/8/layout/list1"/>
    <dgm:cxn modelId="{C7A64205-71AE-4F00-8971-71D2326E6099}" srcId="{72DBEECD-87F8-4A77-92DB-3550E7AC4979}" destId="{E5A01372-0E0F-45D0-BFBD-55EDE021A931}" srcOrd="0" destOrd="0" parTransId="{2D6BF971-F921-4AD6-8DF2-BFD78E8C899D}" sibTransId="{90CF955D-AE81-4F3D-A6F8-7D5AB816AFEC}"/>
    <dgm:cxn modelId="{301FF95D-7667-4509-99D9-E441A9CD09BE}" type="presOf" srcId="{72DBEECD-87F8-4A77-92DB-3550E7AC4979}" destId="{3924C1CD-FDAD-4657-AA13-AF157CA23E0F}" srcOrd="1" destOrd="0" presId="urn:microsoft.com/office/officeart/2005/8/layout/list1"/>
    <dgm:cxn modelId="{0E272057-0F0F-46A8-8176-34ADC112B17E}" type="presOf" srcId="{272AEF90-3E1C-4129-9D73-CBAF984A428F}" destId="{FB5E7878-5CD1-4720-BE22-5A16FFA7821D}" srcOrd="0" destOrd="4" presId="urn:microsoft.com/office/officeart/2005/8/layout/list1"/>
    <dgm:cxn modelId="{AB83CF7A-932C-4671-B26A-7E9E31F130D0}" type="presOf" srcId="{B4E84327-DCBE-4994-B1D8-C3EDF9980B01}" destId="{FB5E7878-5CD1-4720-BE22-5A16FFA7821D}" srcOrd="0" destOrd="2" presId="urn:microsoft.com/office/officeart/2005/8/layout/list1"/>
    <dgm:cxn modelId="{E948FB28-A9CE-4E84-BF90-62773580B031}" srcId="{10E7FE4E-51A9-4DC6-8CAF-5D52FF4DF238}" destId="{72DBEECD-87F8-4A77-92DB-3550E7AC4979}" srcOrd="0" destOrd="0" parTransId="{63EDD9FA-BAE6-443B-B3DC-60E344D3B27D}" sibTransId="{940C8AA9-3679-4E1B-B2FA-28C34AC3E568}"/>
    <dgm:cxn modelId="{5A9A2D07-B247-4AA8-B578-63152D49BF5D}" type="presOf" srcId="{E4FFAE12-FDAB-481E-BBCA-54C3D1FE9571}" destId="{2CE7FCA5-D687-4F57-A4C0-A199FB36ADD0}" srcOrd="0" destOrd="1" presId="urn:microsoft.com/office/officeart/2005/8/layout/list1"/>
    <dgm:cxn modelId="{EC46C710-230E-46E7-A3D8-39502615EFCC}" type="presOf" srcId="{B51A7C13-14E9-4EFB-A3DD-F2A76EBB8E1C}" destId="{2CE7FCA5-D687-4F57-A4C0-A199FB36ADD0}" srcOrd="0" destOrd="3"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BCD3EEED-24B3-40A6-8C90-8FB329F780C3}" type="presParOf" srcId="{2A9FD49D-A9AA-44B5-A0DD-AD6CA90CD6CF}" destId="{42AD3669-A5EA-499C-9233-2EFFEA2A748C}" srcOrd="0" destOrd="0" presId="urn:microsoft.com/office/officeart/2005/8/layout/list1"/>
    <dgm:cxn modelId="{D4BC2E9E-4E6C-4A2D-978A-518F8CDF82A2}" type="presParOf" srcId="{42AD3669-A5EA-499C-9233-2EFFEA2A748C}" destId="{26ED52EA-8E31-4279-A89A-3C82489FC2D7}" srcOrd="0" destOrd="0" presId="urn:microsoft.com/office/officeart/2005/8/layout/list1"/>
    <dgm:cxn modelId="{293F2531-18D8-40FC-AE49-B8FF37800F51}" type="presParOf" srcId="{42AD3669-A5EA-499C-9233-2EFFEA2A748C}" destId="{3924C1CD-FDAD-4657-AA13-AF157CA23E0F}" srcOrd="1" destOrd="0" presId="urn:microsoft.com/office/officeart/2005/8/layout/list1"/>
    <dgm:cxn modelId="{D8F2A56A-EC48-4D8A-A3AD-990BCBC16E7B}" type="presParOf" srcId="{2A9FD49D-A9AA-44B5-A0DD-AD6CA90CD6CF}" destId="{7C7CADCB-E7B5-4292-8B17-9C8C9A08ABBD}" srcOrd="1" destOrd="0" presId="urn:microsoft.com/office/officeart/2005/8/layout/list1"/>
    <dgm:cxn modelId="{28697822-BBE7-4C27-AF17-BD2FE19B45E5}" type="presParOf" srcId="{2A9FD49D-A9AA-44B5-A0DD-AD6CA90CD6CF}" destId="{FB5E7878-5CD1-4720-BE22-5A16FFA7821D}" srcOrd="2" destOrd="0" presId="urn:microsoft.com/office/officeart/2005/8/layout/list1"/>
    <dgm:cxn modelId="{E4F1BE50-781C-444A-BAFD-1D0168408D2D}" type="presParOf" srcId="{2A9FD49D-A9AA-44B5-A0DD-AD6CA90CD6CF}" destId="{FD260A2C-3B79-4D82-96A2-DDEB5D7F05CC}" srcOrd="3" destOrd="0" presId="urn:microsoft.com/office/officeart/2005/8/layout/list1"/>
    <dgm:cxn modelId="{7E7B35CF-2398-4C92-86E5-45ACBB9BF39B}" type="presParOf" srcId="{2A9FD49D-A9AA-44B5-A0DD-AD6CA90CD6CF}" destId="{75E3BD5E-04C0-4F54-9737-8C28FF79444A}" srcOrd="4" destOrd="0" presId="urn:microsoft.com/office/officeart/2005/8/layout/list1"/>
    <dgm:cxn modelId="{3BBAE385-71C8-4967-A4AA-73C5B6067370}" type="presParOf" srcId="{75E3BD5E-04C0-4F54-9737-8C28FF79444A}" destId="{07A32B9A-09F9-4644-91A4-5C3588E3C2F9}" srcOrd="0" destOrd="0" presId="urn:microsoft.com/office/officeart/2005/8/layout/list1"/>
    <dgm:cxn modelId="{C98B98E8-0B86-419D-86C0-EE4C050F325B}" type="presParOf" srcId="{75E3BD5E-04C0-4F54-9737-8C28FF79444A}" destId="{FFD23470-29D0-4219-B8ED-1F07D62494BB}" srcOrd="1" destOrd="0" presId="urn:microsoft.com/office/officeart/2005/8/layout/list1"/>
    <dgm:cxn modelId="{B4CBD5CE-8658-4B5E-A856-C2B70C9F2D0D}" type="presParOf" srcId="{2A9FD49D-A9AA-44B5-A0DD-AD6CA90CD6CF}" destId="{BA540D9C-007B-4962-81CF-A4CA2267B467}" srcOrd="5" destOrd="0" presId="urn:microsoft.com/office/officeart/2005/8/layout/list1"/>
    <dgm:cxn modelId="{6F99482F-AF70-428B-93D3-1F6193A7A158}"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3.xml><?xml version="1.0" encoding="utf-8"?>
<dgm:dataModel xmlns:dgm="http://schemas.openxmlformats.org/drawingml/2006/diagram" xmlns:a="http://schemas.openxmlformats.org/drawingml/2006/main">
  <dgm:ptLst>
    <dgm:pt modelId="{30B78E01-E7A2-4A67-A7EE-1155A50D9D7F}" type="doc">
      <dgm:prSet loTypeId="urn:microsoft.com/office/officeart/2005/8/layout/venn2" loCatId="relationship" qsTypeId="urn:microsoft.com/office/officeart/2005/8/quickstyle/3d9" qsCatId="3D" csTypeId="urn:microsoft.com/office/officeart/2005/8/colors/accent1_1" csCatId="accent1" phldr="1"/>
      <dgm:spPr/>
      <dgm:t>
        <a:bodyPr/>
        <a:lstStyle/>
        <a:p>
          <a:endParaRPr lang="fr-FR"/>
        </a:p>
      </dgm:t>
    </dgm:pt>
    <dgm:pt modelId="{1F74944C-9823-4A42-B02F-7FB35E2612FE}">
      <dgm:prSet custT="1"/>
      <dgm:spPr/>
      <dgm:t>
        <a:bodyPr/>
        <a:lstStyle/>
        <a:p>
          <a:pPr rtl="0"/>
          <a:r>
            <a:rPr lang="fr-FR" sz="4800" dirty="0" smtClean="0">
              <a:solidFill>
                <a:srgbClr val="7BCF27"/>
              </a:solidFill>
              <a:latin typeface="Calibri" pitchFamily="34" charset="0"/>
            </a:rPr>
            <a:t>Les Propositions non retenues </a:t>
          </a:r>
        </a:p>
      </dgm:t>
    </dgm:pt>
    <dgm:pt modelId="{593FEA76-C6EA-4082-A8DC-D41A52675ED9}" type="parTrans" cxnId="{D5F4F287-AAB9-42F5-9D34-773D965B828C}">
      <dgm:prSet/>
      <dgm:spPr/>
      <dgm:t>
        <a:bodyPr/>
        <a:lstStyle/>
        <a:p>
          <a:endParaRPr lang="fr-FR" sz="2800"/>
        </a:p>
      </dgm:t>
    </dgm:pt>
    <dgm:pt modelId="{B115C00F-5726-4515-9837-D3DE41F9F34E}" type="sibTrans" cxnId="{D5F4F287-AAB9-42F5-9D34-773D965B828C}">
      <dgm:prSet/>
      <dgm:spPr/>
      <dgm:t>
        <a:bodyPr/>
        <a:lstStyle/>
        <a:p>
          <a:endParaRPr lang="fr-FR" sz="2800"/>
        </a:p>
      </dgm:t>
    </dgm:pt>
    <dgm:pt modelId="{2B76C745-FB22-452B-8F90-8CDF299B1C48}" type="pres">
      <dgm:prSet presAssocID="{30B78E01-E7A2-4A67-A7EE-1155A50D9D7F}" presName="Name0" presStyleCnt="0">
        <dgm:presLayoutVars>
          <dgm:chMax val="7"/>
          <dgm:resizeHandles val="exact"/>
        </dgm:presLayoutVars>
      </dgm:prSet>
      <dgm:spPr/>
      <dgm:t>
        <a:bodyPr/>
        <a:lstStyle/>
        <a:p>
          <a:endParaRPr lang="fr-FR"/>
        </a:p>
      </dgm:t>
    </dgm:pt>
    <dgm:pt modelId="{E072F32C-9749-4E55-8EEC-4DA173DFC077}" type="pres">
      <dgm:prSet presAssocID="{30B78E01-E7A2-4A67-A7EE-1155A50D9D7F}" presName="comp1" presStyleCnt="0"/>
      <dgm:spPr/>
    </dgm:pt>
    <dgm:pt modelId="{2DD677D6-F320-4F91-8BAD-FFE4C865719F}" type="pres">
      <dgm:prSet presAssocID="{30B78E01-E7A2-4A67-A7EE-1155A50D9D7F}" presName="circle1" presStyleLbl="node1" presStyleIdx="0" presStyleCnt="1" custLinFactNeighborX="20833"/>
      <dgm:spPr/>
      <dgm:t>
        <a:bodyPr/>
        <a:lstStyle/>
        <a:p>
          <a:endParaRPr lang="fr-FR"/>
        </a:p>
      </dgm:t>
    </dgm:pt>
    <dgm:pt modelId="{C01C7F43-EFDE-4F4F-9D9A-96F7EFAFE8DE}" type="pres">
      <dgm:prSet presAssocID="{30B78E01-E7A2-4A67-A7EE-1155A50D9D7F}" presName="c1text" presStyleLbl="node1" presStyleIdx="0" presStyleCnt="1">
        <dgm:presLayoutVars>
          <dgm:bulletEnabled val="1"/>
        </dgm:presLayoutVars>
      </dgm:prSet>
      <dgm:spPr/>
      <dgm:t>
        <a:bodyPr/>
        <a:lstStyle/>
        <a:p>
          <a:endParaRPr lang="fr-FR"/>
        </a:p>
      </dgm:t>
    </dgm:pt>
  </dgm:ptLst>
  <dgm:cxnLst>
    <dgm:cxn modelId="{8D22C39A-77EF-445F-B3A4-6D53AB497B11}" type="presOf" srcId="{1F74944C-9823-4A42-B02F-7FB35E2612FE}" destId="{2DD677D6-F320-4F91-8BAD-FFE4C865719F}" srcOrd="0" destOrd="0" presId="urn:microsoft.com/office/officeart/2005/8/layout/venn2"/>
    <dgm:cxn modelId="{DD04012A-1B0C-4394-B551-DB038616B0F5}" type="presOf" srcId="{30B78E01-E7A2-4A67-A7EE-1155A50D9D7F}" destId="{2B76C745-FB22-452B-8F90-8CDF299B1C48}" srcOrd="0" destOrd="0" presId="urn:microsoft.com/office/officeart/2005/8/layout/venn2"/>
    <dgm:cxn modelId="{F1E1427F-250E-4567-84DE-91D9722545E5}" type="presOf" srcId="{1F74944C-9823-4A42-B02F-7FB35E2612FE}" destId="{C01C7F43-EFDE-4F4F-9D9A-96F7EFAFE8DE}" srcOrd="1" destOrd="0" presId="urn:microsoft.com/office/officeart/2005/8/layout/venn2"/>
    <dgm:cxn modelId="{D5F4F287-AAB9-42F5-9D34-773D965B828C}" srcId="{30B78E01-E7A2-4A67-A7EE-1155A50D9D7F}" destId="{1F74944C-9823-4A42-B02F-7FB35E2612FE}" srcOrd="0" destOrd="0" parTransId="{593FEA76-C6EA-4082-A8DC-D41A52675ED9}" sibTransId="{B115C00F-5726-4515-9837-D3DE41F9F34E}"/>
    <dgm:cxn modelId="{6AAFFBBA-D7C9-49D3-A307-2C0C3941BF6E}" type="presParOf" srcId="{2B76C745-FB22-452B-8F90-8CDF299B1C48}" destId="{E072F32C-9749-4E55-8EEC-4DA173DFC077}" srcOrd="0" destOrd="0" presId="urn:microsoft.com/office/officeart/2005/8/layout/venn2"/>
    <dgm:cxn modelId="{BFC40DDF-65E1-4444-B18F-8A82ED273AA9}" type="presParOf" srcId="{E072F32C-9749-4E55-8EEC-4DA173DFC077}" destId="{2DD677D6-F320-4F91-8BAD-FFE4C865719F}" srcOrd="0" destOrd="0" presId="urn:microsoft.com/office/officeart/2005/8/layout/venn2"/>
    <dgm:cxn modelId="{49D47F43-F7D7-4202-8149-10215D9D9DC8}" type="presParOf" srcId="{E072F32C-9749-4E55-8EEC-4DA173DFC077}" destId="{C01C7F43-EFDE-4F4F-9D9A-96F7EFAFE8D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4.xml><?xml version="1.0" encoding="utf-8"?>
<dgm:dataModel xmlns:dgm="http://schemas.openxmlformats.org/drawingml/2006/diagram" xmlns:a="http://schemas.openxmlformats.org/drawingml/2006/main">
  <dgm:ptLst>
    <dgm:pt modelId="{1C0A0D8C-C1F0-4E12-B1C8-0B2C5AB040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E44C5AE-BCFA-4BEE-A217-44B04E704BAB}">
      <dgm:prSet custT="1"/>
      <dgm:spPr/>
      <dgm:t>
        <a:bodyPr/>
        <a:lstStyle/>
        <a:p>
          <a:pPr rtl="0"/>
          <a:r>
            <a:rPr lang="fr-FR" sz="2400" noProof="0" dirty="0" smtClean="0"/>
            <a:t>sur</a:t>
          </a:r>
          <a:endParaRPr lang="fr-FR" sz="2400" noProof="0" dirty="0"/>
        </a:p>
      </dgm:t>
    </dgm:pt>
    <dgm:pt modelId="{E840F506-E2D0-4A0D-A7E1-88C45979F5E8}" type="parTrans" cxnId="{5B2AFD40-7E25-4B2F-8C6A-35EBFF5089AF}">
      <dgm:prSet/>
      <dgm:spPr/>
      <dgm:t>
        <a:bodyPr/>
        <a:lstStyle/>
        <a:p>
          <a:endParaRPr lang="fr-FR"/>
        </a:p>
      </dgm:t>
    </dgm:pt>
    <dgm:pt modelId="{756A86D8-2872-4CA9-801A-FC716CE1F8CA}" type="sibTrans" cxnId="{5B2AFD40-7E25-4B2F-8C6A-35EBFF5089AF}">
      <dgm:prSet/>
      <dgm:spPr/>
      <dgm:t>
        <a:bodyPr/>
        <a:lstStyle/>
        <a:p>
          <a:endParaRPr lang="fr-FR"/>
        </a:p>
      </dgm:t>
    </dgm:pt>
    <dgm:pt modelId="{87662C67-6765-408B-B921-DBD2C012B8C1}">
      <dgm:prSet custT="1"/>
      <dgm:spPr/>
      <dgm:t>
        <a:bodyPr/>
        <a:lstStyle/>
        <a:p>
          <a:pPr marL="344488" marR="0" indent="-344488" defTabSz="914400" rtl="0" eaLnBrk="1" fontAlgn="auto" latinLnBrk="0" hangingPunct="1">
            <a:lnSpc>
              <a:spcPct val="100000"/>
            </a:lnSpc>
            <a:spcBef>
              <a:spcPts val="0"/>
            </a:spcBef>
            <a:spcAft>
              <a:spcPts val="0"/>
            </a:spcAft>
            <a:buClrTx/>
            <a:buSzTx/>
            <a:buFontTx/>
            <a:buNone/>
            <a:tabLst/>
            <a:defRPr/>
          </a:pPr>
          <a:r>
            <a:rPr lang="fr-FR" sz="4400" b="1" noProof="0" dirty="0" smtClean="0">
              <a:latin typeface="French Script MT" panose="03020402040607040605" pitchFamily="66" charset="0"/>
            </a:rPr>
            <a:t>La séparation et l ’équilibre des pouvoirs</a:t>
          </a:r>
          <a:endParaRPr lang="fr-FR" sz="4400" b="1" noProof="0" dirty="0">
            <a:latin typeface="French Script MT" panose="03020402040607040605" pitchFamily="66" charset="0"/>
          </a:endParaRPr>
        </a:p>
      </dgm:t>
    </dgm:pt>
    <dgm:pt modelId="{EF0F8A6B-5FC3-49CF-87A2-A112EDA93380}" type="parTrans" cxnId="{DA119420-CAE2-41CE-B079-2B0DD3FA38EB}">
      <dgm:prSet/>
      <dgm:spPr/>
      <dgm:t>
        <a:bodyPr/>
        <a:lstStyle/>
        <a:p>
          <a:endParaRPr lang="fr-FR"/>
        </a:p>
      </dgm:t>
    </dgm:pt>
    <dgm:pt modelId="{C6C61DB3-7F42-4B50-8160-2039D8523992}" type="sibTrans" cxnId="{DA119420-CAE2-41CE-B079-2B0DD3FA38EB}">
      <dgm:prSet/>
      <dgm:spPr/>
      <dgm:t>
        <a:bodyPr/>
        <a:lstStyle/>
        <a:p>
          <a:endParaRPr lang="fr-FR"/>
        </a:p>
      </dgm:t>
    </dgm:pt>
    <dgm:pt modelId="{5AC9834C-8E4B-4565-9263-776045FC51D3}" type="pres">
      <dgm:prSet presAssocID="{1C0A0D8C-C1F0-4E12-B1C8-0B2C5AB04001}" presName="linear" presStyleCnt="0">
        <dgm:presLayoutVars>
          <dgm:dir/>
          <dgm:animLvl val="lvl"/>
          <dgm:resizeHandles val="exact"/>
        </dgm:presLayoutVars>
      </dgm:prSet>
      <dgm:spPr/>
      <dgm:t>
        <a:bodyPr/>
        <a:lstStyle/>
        <a:p>
          <a:endParaRPr lang="fr-FR"/>
        </a:p>
      </dgm:t>
    </dgm:pt>
    <dgm:pt modelId="{54C7F34B-C6B4-4137-AD33-6948F010C644}" type="pres">
      <dgm:prSet presAssocID="{2E44C5AE-BCFA-4BEE-A217-44B04E704BAB}" presName="parentLin" presStyleCnt="0"/>
      <dgm:spPr/>
    </dgm:pt>
    <dgm:pt modelId="{8F4D5548-0E47-4671-BFD3-A1A9143D1B62}" type="pres">
      <dgm:prSet presAssocID="{2E44C5AE-BCFA-4BEE-A217-44B04E704BAB}" presName="parentLeftMargin" presStyleLbl="node1" presStyleIdx="0" presStyleCnt="1"/>
      <dgm:spPr/>
      <dgm:t>
        <a:bodyPr/>
        <a:lstStyle/>
        <a:p>
          <a:endParaRPr lang="fr-FR"/>
        </a:p>
      </dgm:t>
    </dgm:pt>
    <dgm:pt modelId="{1B4BCBC6-4AE2-497A-902E-16C2BF92909C}" type="pres">
      <dgm:prSet presAssocID="{2E44C5AE-BCFA-4BEE-A217-44B04E704BAB}" presName="parentText" presStyleLbl="node1" presStyleIdx="0" presStyleCnt="1" custScaleX="34137" custScaleY="24522">
        <dgm:presLayoutVars>
          <dgm:chMax val="0"/>
          <dgm:bulletEnabled val="1"/>
        </dgm:presLayoutVars>
      </dgm:prSet>
      <dgm:spPr/>
      <dgm:t>
        <a:bodyPr/>
        <a:lstStyle/>
        <a:p>
          <a:endParaRPr lang="fr-FR"/>
        </a:p>
      </dgm:t>
    </dgm:pt>
    <dgm:pt modelId="{FDAE1C43-F6ED-4056-BB99-219A48828BE2}" type="pres">
      <dgm:prSet presAssocID="{2E44C5AE-BCFA-4BEE-A217-44B04E704BAB}" presName="negativeSpace" presStyleCnt="0"/>
      <dgm:spPr/>
    </dgm:pt>
    <dgm:pt modelId="{A701A1ED-32C2-4E3B-B082-752D680CFD6F}" type="pres">
      <dgm:prSet presAssocID="{2E44C5AE-BCFA-4BEE-A217-44B04E704BAB}" presName="childText" presStyleLbl="conFgAcc1" presStyleIdx="0" presStyleCnt="1" custScaleY="81949" custLinFactNeighborX="-25974" custLinFactNeighborY="5904">
        <dgm:presLayoutVars>
          <dgm:bulletEnabled val="1"/>
        </dgm:presLayoutVars>
      </dgm:prSet>
      <dgm:spPr/>
      <dgm:t>
        <a:bodyPr/>
        <a:lstStyle/>
        <a:p>
          <a:endParaRPr lang="fr-FR"/>
        </a:p>
      </dgm:t>
    </dgm:pt>
  </dgm:ptLst>
  <dgm:cxnLst>
    <dgm:cxn modelId="{C9B9760C-1B4B-4106-AB41-3CDA0431A645}" type="presOf" srcId="{1C0A0D8C-C1F0-4E12-B1C8-0B2C5AB04001}" destId="{5AC9834C-8E4B-4565-9263-776045FC51D3}" srcOrd="0" destOrd="0" presId="urn:microsoft.com/office/officeart/2005/8/layout/list1"/>
    <dgm:cxn modelId="{248056AD-EBDD-41D4-9043-F9413DE3D346}" type="presOf" srcId="{2E44C5AE-BCFA-4BEE-A217-44B04E704BAB}" destId="{8F4D5548-0E47-4671-BFD3-A1A9143D1B62}" srcOrd="0" destOrd="0" presId="urn:microsoft.com/office/officeart/2005/8/layout/list1"/>
    <dgm:cxn modelId="{5B2AFD40-7E25-4B2F-8C6A-35EBFF5089AF}" srcId="{1C0A0D8C-C1F0-4E12-B1C8-0B2C5AB04001}" destId="{2E44C5AE-BCFA-4BEE-A217-44B04E704BAB}" srcOrd="0" destOrd="0" parTransId="{E840F506-E2D0-4A0D-A7E1-88C45979F5E8}" sibTransId="{756A86D8-2872-4CA9-801A-FC716CE1F8CA}"/>
    <dgm:cxn modelId="{DA119420-CAE2-41CE-B079-2B0DD3FA38EB}" srcId="{2E44C5AE-BCFA-4BEE-A217-44B04E704BAB}" destId="{87662C67-6765-408B-B921-DBD2C012B8C1}" srcOrd="0" destOrd="0" parTransId="{EF0F8A6B-5FC3-49CF-87A2-A112EDA93380}" sibTransId="{C6C61DB3-7F42-4B50-8160-2039D8523992}"/>
    <dgm:cxn modelId="{45D8638E-428A-4868-8FCC-9D75A2249FA6}" type="presOf" srcId="{87662C67-6765-408B-B921-DBD2C012B8C1}" destId="{A701A1ED-32C2-4E3B-B082-752D680CFD6F}" srcOrd="0" destOrd="0" presId="urn:microsoft.com/office/officeart/2005/8/layout/list1"/>
    <dgm:cxn modelId="{E3F75848-1D06-4194-8B67-30F56EF49ED3}" type="presOf" srcId="{2E44C5AE-BCFA-4BEE-A217-44B04E704BAB}" destId="{1B4BCBC6-4AE2-497A-902E-16C2BF92909C}" srcOrd="1" destOrd="0" presId="urn:microsoft.com/office/officeart/2005/8/layout/list1"/>
    <dgm:cxn modelId="{EB134916-64F6-4F57-A18E-24AA167672D3}" type="presParOf" srcId="{5AC9834C-8E4B-4565-9263-776045FC51D3}" destId="{54C7F34B-C6B4-4137-AD33-6948F010C644}" srcOrd="0" destOrd="0" presId="urn:microsoft.com/office/officeart/2005/8/layout/list1"/>
    <dgm:cxn modelId="{235D8553-FB91-4E14-A73D-857C3AFC25B1}" type="presParOf" srcId="{54C7F34B-C6B4-4137-AD33-6948F010C644}" destId="{8F4D5548-0E47-4671-BFD3-A1A9143D1B62}" srcOrd="0" destOrd="0" presId="urn:microsoft.com/office/officeart/2005/8/layout/list1"/>
    <dgm:cxn modelId="{5F91C000-3E81-4BFF-911A-AF5D14FDA0C6}" type="presParOf" srcId="{54C7F34B-C6B4-4137-AD33-6948F010C644}" destId="{1B4BCBC6-4AE2-497A-902E-16C2BF92909C}" srcOrd="1" destOrd="0" presId="urn:microsoft.com/office/officeart/2005/8/layout/list1"/>
    <dgm:cxn modelId="{7505D1D3-217A-405C-998C-A0CAB7CE9D2E}" type="presParOf" srcId="{5AC9834C-8E4B-4565-9263-776045FC51D3}" destId="{FDAE1C43-F6ED-4056-BB99-219A48828BE2}" srcOrd="1" destOrd="0" presId="urn:microsoft.com/office/officeart/2005/8/layout/list1"/>
    <dgm:cxn modelId="{974641D0-4070-49DB-AC2F-0AB72C6DC0AA}" type="presParOf" srcId="{5AC9834C-8E4B-4565-9263-776045FC51D3}" destId="{A701A1ED-32C2-4E3B-B082-752D680CFD6F}"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5.xml><?xml version="1.0" encoding="utf-8"?>
<dgm:dataModel xmlns:dgm="http://schemas.openxmlformats.org/drawingml/2006/diagram" xmlns:a="http://schemas.openxmlformats.org/drawingml/2006/main">
  <dgm:ptLst>
    <dgm:pt modelId="{FFF56582-0D07-4E6E-B159-8622AA19CB1F}" type="doc">
      <dgm:prSet loTypeId="urn:microsoft.com/office/officeart/2009/3/layout/HorizontalOrganizationChart" loCatId="hierarchy" qsTypeId="urn:microsoft.com/office/officeart/2005/8/quickstyle/simple5" qsCatId="simple" csTypeId="urn:microsoft.com/office/officeart/2005/8/colors/colorful5" csCatId="colorful" phldr="1"/>
      <dgm:spPr/>
      <dgm:t>
        <a:bodyPr/>
        <a:lstStyle/>
        <a:p>
          <a:endParaRPr lang="fr-FR"/>
        </a:p>
      </dgm:t>
    </dgm:pt>
    <dgm:pt modelId="{E223A43F-49B3-4E50-80FC-2EB942B42BDF}">
      <dgm:prSet custT="1">
        <dgm:style>
          <a:lnRef idx="0">
            <a:schemeClr val="accent2"/>
          </a:lnRef>
          <a:fillRef idx="3">
            <a:schemeClr val="accent2"/>
          </a:fillRef>
          <a:effectRef idx="3">
            <a:schemeClr val="accent2"/>
          </a:effectRef>
          <a:fontRef idx="minor">
            <a:schemeClr val="lt1"/>
          </a:fontRef>
        </dgm:style>
      </dgm:prSet>
      <dgm:spPr/>
      <dgm:t>
        <a:bodyPr/>
        <a:lstStyle/>
        <a:p>
          <a:pPr rtl="0"/>
          <a:r>
            <a:rPr lang="fr-SN" sz="1800" dirty="0" smtClean="0">
              <a:solidFill>
                <a:schemeClr val="tx1"/>
              </a:solidFill>
              <a:latin typeface="Calibri" panose="020F0502020204030204" pitchFamily="34" charset="0"/>
            </a:rPr>
            <a:t>Ordre du Jour AN</a:t>
          </a:r>
          <a:endParaRPr lang="fr-FR" sz="1800" dirty="0">
            <a:solidFill>
              <a:schemeClr val="tx1"/>
            </a:solidFill>
            <a:latin typeface="Calibri" panose="020F0502020204030204" pitchFamily="34" charset="0"/>
          </a:endParaRPr>
        </a:p>
      </dgm:t>
    </dgm:pt>
    <dgm:pt modelId="{1590B5E4-4A56-4125-8A99-427E27B9CA22}" type="parTrans" cxnId="{183EC16C-0298-47CC-AA2C-D4F59269ED60}">
      <dgm:prSet/>
      <dgm:spPr/>
      <dgm:t>
        <a:bodyPr/>
        <a:lstStyle/>
        <a:p>
          <a:endParaRPr lang="fr-FR" sz="1800">
            <a:solidFill>
              <a:schemeClr val="tx1"/>
            </a:solidFill>
            <a:latin typeface="Calibri" panose="020F0502020204030204" pitchFamily="34" charset="0"/>
          </a:endParaRPr>
        </a:p>
      </dgm:t>
    </dgm:pt>
    <dgm:pt modelId="{F8D18FF3-E111-4049-806A-0E19CAF89D75}" type="sibTrans" cxnId="{183EC16C-0298-47CC-AA2C-D4F59269ED60}">
      <dgm:prSet/>
      <dgm:spPr/>
      <dgm:t>
        <a:bodyPr/>
        <a:lstStyle/>
        <a:p>
          <a:endParaRPr lang="fr-FR" sz="1800">
            <a:solidFill>
              <a:schemeClr val="tx1"/>
            </a:solidFill>
            <a:latin typeface="Calibri" panose="020F0502020204030204" pitchFamily="34" charset="0"/>
          </a:endParaRPr>
        </a:p>
      </dgm:t>
    </dgm:pt>
    <dgm:pt modelId="{31FF8BCF-161C-43B2-A0BD-81601BDF6CF0}">
      <dgm:prSet custT="1">
        <dgm:style>
          <a:lnRef idx="2">
            <a:schemeClr val="accent2"/>
          </a:lnRef>
          <a:fillRef idx="1">
            <a:schemeClr val="lt1"/>
          </a:fillRef>
          <a:effectRef idx="0">
            <a:schemeClr val="accent2"/>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Les députés maitrisent leur ordre du jour (Art. 85)</a:t>
          </a:r>
          <a:endParaRPr lang="fr-FR" sz="1800" dirty="0">
            <a:solidFill>
              <a:schemeClr val="tx1"/>
            </a:solidFill>
            <a:latin typeface="Calibri" panose="020F0502020204030204" pitchFamily="34" charset="0"/>
          </a:endParaRPr>
        </a:p>
      </dgm:t>
    </dgm:pt>
    <dgm:pt modelId="{7B61548B-E3B7-4A6D-8A9E-93A1FE6060D0}" type="parTrans" cxnId="{B8177A03-FE5D-4CDE-B58E-ADFCA634B9D4}">
      <dgm:prSet/>
      <dgm:spPr/>
      <dgm:t>
        <a:bodyPr/>
        <a:lstStyle/>
        <a:p>
          <a:endParaRPr lang="fr-FR" sz="1800">
            <a:solidFill>
              <a:schemeClr val="tx1"/>
            </a:solidFill>
            <a:latin typeface="Calibri" panose="020F0502020204030204" pitchFamily="34" charset="0"/>
          </a:endParaRPr>
        </a:p>
      </dgm:t>
    </dgm:pt>
    <dgm:pt modelId="{23922513-62CF-4C60-BE77-24F013846DA7}" type="sibTrans" cxnId="{B8177A03-FE5D-4CDE-B58E-ADFCA634B9D4}">
      <dgm:prSet/>
      <dgm:spPr/>
      <dgm:t>
        <a:bodyPr/>
        <a:lstStyle/>
        <a:p>
          <a:endParaRPr lang="fr-FR" sz="1800">
            <a:solidFill>
              <a:schemeClr val="tx1"/>
            </a:solidFill>
            <a:latin typeface="Calibri" panose="020F0502020204030204" pitchFamily="34" charset="0"/>
          </a:endParaRPr>
        </a:p>
      </dgm:t>
    </dgm:pt>
    <dgm:pt modelId="{18F19CA8-6654-41F0-BA12-05E7C0E72B58}">
      <dgm:prSet custT="1">
        <dgm:style>
          <a:lnRef idx="0">
            <a:schemeClr val="accent4"/>
          </a:lnRef>
          <a:fillRef idx="3">
            <a:schemeClr val="accent4"/>
          </a:fillRef>
          <a:effectRef idx="3">
            <a:schemeClr val="accent4"/>
          </a:effectRef>
          <a:fontRef idx="minor">
            <a:schemeClr val="lt1"/>
          </a:fontRef>
        </dgm:style>
      </dgm:prSet>
      <dgm:spPr/>
      <dgm:t>
        <a:bodyPr/>
        <a:lstStyle/>
        <a:p>
          <a:pPr rtl="0"/>
          <a:r>
            <a:rPr lang="fr-SN" sz="1800" dirty="0" smtClean="0">
              <a:solidFill>
                <a:schemeClr val="tx1"/>
              </a:solidFill>
              <a:latin typeface="Calibri" panose="020F0502020204030204" pitchFamily="34" charset="0"/>
            </a:rPr>
            <a:t>Domaine Loi</a:t>
          </a:r>
          <a:endParaRPr lang="fr-FR" sz="1800" dirty="0">
            <a:solidFill>
              <a:schemeClr val="tx1"/>
            </a:solidFill>
            <a:latin typeface="Calibri" panose="020F0502020204030204" pitchFamily="34" charset="0"/>
          </a:endParaRPr>
        </a:p>
      </dgm:t>
    </dgm:pt>
    <dgm:pt modelId="{16509E28-9C8A-45EB-86E6-04BB465B9F8E}" type="parTrans" cxnId="{BBBE5C74-5095-41BF-A8C7-096D3F08DC6A}">
      <dgm:prSet/>
      <dgm:spPr/>
      <dgm:t>
        <a:bodyPr/>
        <a:lstStyle/>
        <a:p>
          <a:endParaRPr lang="fr-FR" sz="1800">
            <a:solidFill>
              <a:schemeClr val="tx1"/>
            </a:solidFill>
            <a:latin typeface="Calibri" panose="020F0502020204030204" pitchFamily="34" charset="0"/>
          </a:endParaRPr>
        </a:p>
      </dgm:t>
    </dgm:pt>
    <dgm:pt modelId="{0B5F29FF-3885-4970-AD6C-AD804E4F9058}" type="sibTrans" cxnId="{BBBE5C74-5095-41BF-A8C7-096D3F08DC6A}">
      <dgm:prSet/>
      <dgm:spPr/>
      <dgm:t>
        <a:bodyPr/>
        <a:lstStyle/>
        <a:p>
          <a:endParaRPr lang="fr-FR" sz="1800">
            <a:solidFill>
              <a:schemeClr val="tx1"/>
            </a:solidFill>
            <a:latin typeface="Calibri" panose="020F0502020204030204" pitchFamily="34" charset="0"/>
          </a:endParaRPr>
        </a:p>
      </dgm:t>
    </dgm:pt>
    <dgm:pt modelId="{2238AE99-B7BC-4BA1-AEAA-F1B68524CA94}">
      <dgm:prSet custT="1">
        <dgm:style>
          <a:lnRef idx="2">
            <a:schemeClr val="accent4"/>
          </a:lnRef>
          <a:fillRef idx="1">
            <a:schemeClr val="lt1"/>
          </a:fillRef>
          <a:effectRef idx="0">
            <a:schemeClr val="accent4"/>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Son élargissement</a:t>
          </a:r>
          <a:endParaRPr lang="fr-FR" sz="1800" dirty="0">
            <a:solidFill>
              <a:schemeClr val="tx1"/>
            </a:solidFill>
            <a:latin typeface="Calibri" panose="020F0502020204030204" pitchFamily="34" charset="0"/>
          </a:endParaRPr>
        </a:p>
      </dgm:t>
    </dgm:pt>
    <dgm:pt modelId="{ED594FDB-A3D7-4A67-975C-5FB4DC3B301E}" type="parTrans" cxnId="{A18EBDE4-4FBD-481D-AD16-AAE1F4362E5E}">
      <dgm:prSet/>
      <dgm:spPr/>
      <dgm:t>
        <a:bodyPr/>
        <a:lstStyle/>
        <a:p>
          <a:endParaRPr lang="fr-FR" sz="1800">
            <a:solidFill>
              <a:schemeClr val="tx1"/>
            </a:solidFill>
            <a:latin typeface="Calibri" panose="020F0502020204030204" pitchFamily="34" charset="0"/>
          </a:endParaRPr>
        </a:p>
      </dgm:t>
    </dgm:pt>
    <dgm:pt modelId="{77A24A06-B402-4154-8503-791763CDB445}" type="sibTrans" cxnId="{A18EBDE4-4FBD-481D-AD16-AAE1F4362E5E}">
      <dgm:prSet/>
      <dgm:spPr/>
      <dgm:t>
        <a:bodyPr/>
        <a:lstStyle/>
        <a:p>
          <a:endParaRPr lang="fr-FR" sz="1800">
            <a:solidFill>
              <a:schemeClr val="tx1"/>
            </a:solidFill>
            <a:latin typeface="Calibri" panose="020F0502020204030204" pitchFamily="34" charset="0"/>
          </a:endParaRPr>
        </a:p>
      </dgm:t>
    </dgm:pt>
    <dgm:pt modelId="{DF885594-4910-4258-AA97-669C1CAA19FE}" type="pres">
      <dgm:prSet presAssocID="{FFF56582-0D07-4E6E-B159-8622AA19CB1F}" presName="hierChild1" presStyleCnt="0">
        <dgm:presLayoutVars>
          <dgm:orgChart val="1"/>
          <dgm:chPref val="1"/>
          <dgm:dir/>
          <dgm:animOne val="branch"/>
          <dgm:animLvl val="lvl"/>
          <dgm:resizeHandles/>
        </dgm:presLayoutVars>
      </dgm:prSet>
      <dgm:spPr/>
      <dgm:t>
        <a:bodyPr/>
        <a:lstStyle/>
        <a:p>
          <a:endParaRPr lang="fr-FR"/>
        </a:p>
      </dgm:t>
    </dgm:pt>
    <dgm:pt modelId="{5243AB72-2CEC-40CB-9E2B-B7EC403F9996}" type="pres">
      <dgm:prSet presAssocID="{E223A43F-49B3-4E50-80FC-2EB942B42BDF}" presName="hierRoot1" presStyleCnt="0">
        <dgm:presLayoutVars>
          <dgm:hierBranch val="init"/>
        </dgm:presLayoutVars>
      </dgm:prSet>
      <dgm:spPr/>
    </dgm:pt>
    <dgm:pt modelId="{FE80F5A4-3600-40A8-A16A-1A5558A06B2E}" type="pres">
      <dgm:prSet presAssocID="{E223A43F-49B3-4E50-80FC-2EB942B42BDF}" presName="rootComposite1" presStyleCnt="0"/>
      <dgm:spPr/>
    </dgm:pt>
    <dgm:pt modelId="{AB02ABE3-EAF9-41C0-AF00-F47C340F3681}" type="pres">
      <dgm:prSet presAssocID="{E223A43F-49B3-4E50-80FC-2EB942B42BDF}" presName="rootText1" presStyleLbl="node0" presStyleIdx="0" presStyleCnt="2" custLinFactNeighborX="-54333" custLinFactNeighborY="1524">
        <dgm:presLayoutVars>
          <dgm:chPref val="3"/>
        </dgm:presLayoutVars>
      </dgm:prSet>
      <dgm:spPr/>
      <dgm:t>
        <a:bodyPr/>
        <a:lstStyle/>
        <a:p>
          <a:endParaRPr lang="fr-FR"/>
        </a:p>
      </dgm:t>
    </dgm:pt>
    <dgm:pt modelId="{E11BE223-9675-461E-9DC9-3628C9EB098B}" type="pres">
      <dgm:prSet presAssocID="{E223A43F-49B3-4E50-80FC-2EB942B42BDF}" presName="rootConnector1" presStyleLbl="node1" presStyleIdx="0" presStyleCnt="0"/>
      <dgm:spPr/>
      <dgm:t>
        <a:bodyPr/>
        <a:lstStyle/>
        <a:p>
          <a:endParaRPr lang="fr-FR"/>
        </a:p>
      </dgm:t>
    </dgm:pt>
    <dgm:pt modelId="{7197B32E-DEAC-4CFC-85AD-F05963F4C8DE}" type="pres">
      <dgm:prSet presAssocID="{E223A43F-49B3-4E50-80FC-2EB942B42BDF}" presName="hierChild2" presStyleCnt="0"/>
      <dgm:spPr/>
    </dgm:pt>
    <dgm:pt modelId="{942CE9F8-1742-4900-BD8E-A5DC476DD8DB}" type="pres">
      <dgm:prSet presAssocID="{7B61548B-E3B7-4A6D-8A9E-93A1FE6060D0}" presName="Name64" presStyleLbl="parChTrans1D2" presStyleIdx="0" presStyleCnt="2"/>
      <dgm:spPr/>
      <dgm:t>
        <a:bodyPr/>
        <a:lstStyle/>
        <a:p>
          <a:endParaRPr lang="fr-FR"/>
        </a:p>
      </dgm:t>
    </dgm:pt>
    <dgm:pt modelId="{C9A54BA2-EEE8-4FC1-B519-96E17908F06B}" type="pres">
      <dgm:prSet presAssocID="{31FF8BCF-161C-43B2-A0BD-81601BDF6CF0}" presName="hierRoot2" presStyleCnt="0">
        <dgm:presLayoutVars>
          <dgm:hierBranch val="init"/>
        </dgm:presLayoutVars>
      </dgm:prSet>
      <dgm:spPr/>
    </dgm:pt>
    <dgm:pt modelId="{89C3EBC9-6B08-4DF4-9754-A851C0A48A0C}" type="pres">
      <dgm:prSet presAssocID="{31FF8BCF-161C-43B2-A0BD-81601BDF6CF0}" presName="rootComposite" presStyleCnt="0"/>
      <dgm:spPr/>
    </dgm:pt>
    <dgm:pt modelId="{DBBCC2C2-3608-4705-853B-CF9F1A6DE8CE}" type="pres">
      <dgm:prSet presAssocID="{31FF8BCF-161C-43B2-A0BD-81601BDF6CF0}" presName="rootText" presStyleLbl="node2" presStyleIdx="0" presStyleCnt="2" custScaleX="220431">
        <dgm:presLayoutVars>
          <dgm:chPref val="3"/>
        </dgm:presLayoutVars>
      </dgm:prSet>
      <dgm:spPr/>
      <dgm:t>
        <a:bodyPr/>
        <a:lstStyle/>
        <a:p>
          <a:endParaRPr lang="fr-FR"/>
        </a:p>
      </dgm:t>
    </dgm:pt>
    <dgm:pt modelId="{D313DF9F-98EE-4304-857E-489A33CD0136}" type="pres">
      <dgm:prSet presAssocID="{31FF8BCF-161C-43B2-A0BD-81601BDF6CF0}" presName="rootConnector" presStyleLbl="node2" presStyleIdx="0" presStyleCnt="2"/>
      <dgm:spPr/>
      <dgm:t>
        <a:bodyPr/>
        <a:lstStyle/>
        <a:p>
          <a:endParaRPr lang="fr-FR"/>
        </a:p>
      </dgm:t>
    </dgm:pt>
    <dgm:pt modelId="{3FB5FA96-C354-4317-8271-0AD8386AEDCC}" type="pres">
      <dgm:prSet presAssocID="{31FF8BCF-161C-43B2-A0BD-81601BDF6CF0}" presName="hierChild4" presStyleCnt="0"/>
      <dgm:spPr/>
    </dgm:pt>
    <dgm:pt modelId="{21AF8446-182B-49A3-AF2B-AB4099B0936E}" type="pres">
      <dgm:prSet presAssocID="{31FF8BCF-161C-43B2-A0BD-81601BDF6CF0}" presName="hierChild5" presStyleCnt="0"/>
      <dgm:spPr/>
    </dgm:pt>
    <dgm:pt modelId="{4FD0F63C-F576-40BD-AE37-FAA66923816F}" type="pres">
      <dgm:prSet presAssocID="{E223A43F-49B3-4E50-80FC-2EB942B42BDF}" presName="hierChild3" presStyleCnt="0"/>
      <dgm:spPr/>
    </dgm:pt>
    <dgm:pt modelId="{7DDAF395-A85B-4ECE-85EC-F7A43E92CD87}" type="pres">
      <dgm:prSet presAssocID="{18F19CA8-6654-41F0-BA12-05E7C0E72B58}" presName="hierRoot1" presStyleCnt="0">
        <dgm:presLayoutVars>
          <dgm:hierBranch val="init"/>
        </dgm:presLayoutVars>
      </dgm:prSet>
      <dgm:spPr/>
    </dgm:pt>
    <dgm:pt modelId="{56782DF5-D7F5-4927-990D-A39A6F5ADE77}" type="pres">
      <dgm:prSet presAssocID="{18F19CA8-6654-41F0-BA12-05E7C0E72B58}" presName="rootComposite1" presStyleCnt="0"/>
      <dgm:spPr/>
    </dgm:pt>
    <dgm:pt modelId="{86CC242A-2A66-467C-8D5A-F587DCFCDFFB}" type="pres">
      <dgm:prSet presAssocID="{18F19CA8-6654-41F0-BA12-05E7C0E72B58}" presName="rootText1" presStyleLbl="node0" presStyleIdx="1" presStyleCnt="2" custLinFactNeighborX="-54333" custLinFactNeighborY="1524">
        <dgm:presLayoutVars>
          <dgm:chPref val="3"/>
        </dgm:presLayoutVars>
      </dgm:prSet>
      <dgm:spPr/>
      <dgm:t>
        <a:bodyPr/>
        <a:lstStyle/>
        <a:p>
          <a:endParaRPr lang="fr-FR"/>
        </a:p>
      </dgm:t>
    </dgm:pt>
    <dgm:pt modelId="{3CB7BB9C-B2AD-4B75-B4D0-458C5F5F54D8}" type="pres">
      <dgm:prSet presAssocID="{18F19CA8-6654-41F0-BA12-05E7C0E72B58}" presName="rootConnector1" presStyleLbl="node1" presStyleIdx="0" presStyleCnt="0"/>
      <dgm:spPr/>
      <dgm:t>
        <a:bodyPr/>
        <a:lstStyle/>
        <a:p>
          <a:endParaRPr lang="fr-FR"/>
        </a:p>
      </dgm:t>
    </dgm:pt>
    <dgm:pt modelId="{E41FCDB2-2C95-49D3-B58F-94BA02CC9AF3}" type="pres">
      <dgm:prSet presAssocID="{18F19CA8-6654-41F0-BA12-05E7C0E72B58}" presName="hierChild2" presStyleCnt="0"/>
      <dgm:spPr/>
    </dgm:pt>
    <dgm:pt modelId="{BC7BA49B-8E23-43CA-92EE-ED20E07E0028}" type="pres">
      <dgm:prSet presAssocID="{ED594FDB-A3D7-4A67-975C-5FB4DC3B301E}" presName="Name64" presStyleLbl="parChTrans1D2" presStyleIdx="1" presStyleCnt="2"/>
      <dgm:spPr/>
      <dgm:t>
        <a:bodyPr/>
        <a:lstStyle/>
        <a:p>
          <a:endParaRPr lang="fr-FR"/>
        </a:p>
      </dgm:t>
    </dgm:pt>
    <dgm:pt modelId="{BD5E8C5D-32CC-4F64-844A-6619EA4E18C7}" type="pres">
      <dgm:prSet presAssocID="{2238AE99-B7BC-4BA1-AEAA-F1B68524CA94}" presName="hierRoot2" presStyleCnt="0">
        <dgm:presLayoutVars>
          <dgm:hierBranch val="init"/>
        </dgm:presLayoutVars>
      </dgm:prSet>
      <dgm:spPr/>
    </dgm:pt>
    <dgm:pt modelId="{B0D9FD46-0726-48C4-96E4-4164182B554A}" type="pres">
      <dgm:prSet presAssocID="{2238AE99-B7BC-4BA1-AEAA-F1B68524CA94}" presName="rootComposite" presStyleCnt="0"/>
      <dgm:spPr/>
    </dgm:pt>
    <dgm:pt modelId="{4156C403-8680-48B0-840E-D19DE946837D}" type="pres">
      <dgm:prSet presAssocID="{2238AE99-B7BC-4BA1-AEAA-F1B68524CA94}" presName="rootText" presStyleLbl="node2" presStyleIdx="1" presStyleCnt="2" custScaleX="220431">
        <dgm:presLayoutVars>
          <dgm:chPref val="3"/>
        </dgm:presLayoutVars>
      </dgm:prSet>
      <dgm:spPr/>
      <dgm:t>
        <a:bodyPr/>
        <a:lstStyle/>
        <a:p>
          <a:endParaRPr lang="fr-FR"/>
        </a:p>
      </dgm:t>
    </dgm:pt>
    <dgm:pt modelId="{750A5252-14EE-4D37-94A2-2E003224EC77}" type="pres">
      <dgm:prSet presAssocID="{2238AE99-B7BC-4BA1-AEAA-F1B68524CA94}" presName="rootConnector" presStyleLbl="node2" presStyleIdx="1" presStyleCnt="2"/>
      <dgm:spPr/>
      <dgm:t>
        <a:bodyPr/>
        <a:lstStyle/>
        <a:p>
          <a:endParaRPr lang="fr-FR"/>
        </a:p>
      </dgm:t>
    </dgm:pt>
    <dgm:pt modelId="{78BD992A-819B-41EF-B80B-FC761B62ABAF}" type="pres">
      <dgm:prSet presAssocID="{2238AE99-B7BC-4BA1-AEAA-F1B68524CA94}" presName="hierChild4" presStyleCnt="0"/>
      <dgm:spPr/>
    </dgm:pt>
    <dgm:pt modelId="{6516B0EA-4FA9-4E1E-9DF0-67AA283D3FAF}" type="pres">
      <dgm:prSet presAssocID="{2238AE99-B7BC-4BA1-AEAA-F1B68524CA94}" presName="hierChild5" presStyleCnt="0"/>
      <dgm:spPr/>
    </dgm:pt>
    <dgm:pt modelId="{C190F2C9-297C-4689-A87E-B86DD2E212D6}" type="pres">
      <dgm:prSet presAssocID="{18F19CA8-6654-41F0-BA12-05E7C0E72B58}" presName="hierChild3" presStyleCnt="0"/>
      <dgm:spPr/>
    </dgm:pt>
  </dgm:ptLst>
  <dgm:cxnLst>
    <dgm:cxn modelId="{5ECF726F-800A-4DD4-87A7-60D345663117}" type="presOf" srcId="{31FF8BCF-161C-43B2-A0BD-81601BDF6CF0}" destId="{DBBCC2C2-3608-4705-853B-CF9F1A6DE8CE}" srcOrd="0" destOrd="0" presId="urn:microsoft.com/office/officeart/2009/3/layout/HorizontalOrganizationChart"/>
    <dgm:cxn modelId="{EB43D717-72C1-4593-B453-B563ED90F8E5}" type="presOf" srcId="{ED594FDB-A3D7-4A67-975C-5FB4DC3B301E}" destId="{BC7BA49B-8E23-43CA-92EE-ED20E07E0028}" srcOrd="0" destOrd="0" presId="urn:microsoft.com/office/officeart/2009/3/layout/HorizontalOrganizationChart"/>
    <dgm:cxn modelId="{E6C27F76-AF74-4677-AAB5-2B82D71DD111}" type="presOf" srcId="{2238AE99-B7BC-4BA1-AEAA-F1B68524CA94}" destId="{4156C403-8680-48B0-840E-D19DE946837D}" srcOrd="0" destOrd="0" presId="urn:microsoft.com/office/officeart/2009/3/layout/HorizontalOrganizationChart"/>
    <dgm:cxn modelId="{223A1556-B3BD-4BB6-9A8D-0117E62DFAB7}" type="presOf" srcId="{7B61548B-E3B7-4A6D-8A9E-93A1FE6060D0}" destId="{942CE9F8-1742-4900-BD8E-A5DC476DD8DB}" srcOrd="0" destOrd="0" presId="urn:microsoft.com/office/officeart/2009/3/layout/HorizontalOrganizationChart"/>
    <dgm:cxn modelId="{4446CE4F-6FAA-4568-A902-CAEF6824E057}" type="presOf" srcId="{31FF8BCF-161C-43B2-A0BD-81601BDF6CF0}" destId="{D313DF9F-98EE-4304-857E-489A33CD0136}" srcOrd="1" destOrd="0" presId="urn:microsoft.com/office/officeart/2009/3/layout/HorizontalOrganizationChart"/>
    <dgm:cxn modelId="{118C42BC-C138-4A30-AEB3-1FE2409C7544}" type="presOf" srcId="{FFF56582-0D07-4E6E-B159-8622AA19CB1F}" destId="{DF885594-4910-4258-AA97-669C1CAA19FE}" srcOrd="0" destOrd="0" presId="urn:microsoft.com/office/officeart/2009/3/layout/HorizontalOrganizationChart"/>
    <dgm:cxn modelId="{F690CF35-B757-46B1-ACA4-0C98A07628D6}" type="presOf" srcId="{E223A43F-49B3-4E50-80FC-2EB942B42BDF}" destId="{E11BE223-9675-461E-9DC9-3628C9EB098B}" srcOrd="1" destOrd="0" presId="urn:microsoft.com/office/officeart/2009/3/layout/HorizontalOrganizationChart"/>
    <dgm:cxn modelId="{B8177A03-FE5D-4CDE-B58E-ADFCA634B9D4}" srcId="{E223A43F-49B3-4E50-80FC-2EB942B42BDF}" destId="{31FF8BCF-161C-43B2-A0BD-81601BDF6CF0}" srcOrd="0" destOrd="0" parTransId="{7B61548B-E3B7-4A6D-8A9E-93A1FE6060D0}" sibTransId="{23922513-62CF-4C60-BE77-24F013846DA7}"/>
    <dgm:cxn modelId="{BBBE5C74-5095-41BF-A8C7-096D3F08DC6A}" srcId="{FFF56582-0D07-4E6E-B159-8622AA19CB1F}" destId="{18F19CA8-6654-41F0-BA12-05E7C0E72B58}" srcOrd="1" destOrd="0" parTransId="{16509E28-9C8A-45EB-86E6-04BB465B9F8E}" sibTransId="{0B5F29FF-3885-4970-AD6C-AD804E4F9058}"/>
    <dgm:cxn modelId="{AD3E606C-FCE1-48B8-9E6A-0C0182862C08}" type="presOf" srcId="{2238AE99-B7BC-4BA1-AEAA-F1B68524CA94}" destId="{750A5252-14EE-4D37-94A2-2E003224EC77}" srcOrd="1" destOrd="0" presId="urn:microsoft.com/office/officeart/2009/3/layout/HorizontalOrganizationChart"/>
    <dgm:cxn modelId="{722F0096-FB2E-404D-B707-23E34FEE6897}" type="presOf" srcId="{E223A43F-49B3-4E50-80FC-2EB942B42BDF}" destId="{AB02ABE3-EAF9-41C0-AF00-F47C340F3681}" srcOrd="0" destOrd="0" presId="urn:microsoft.com/office/officeart/2009/3/layout/HorizontalOrganizationChart"/>
    <dgm:cxn modelId="{A18EBDE4-4FBD-481D-AD16-AAE1F4362E5E}" srcId="{18F19CA8-6654-41F0-BA12-05E7C0E72B58}" destId="{2238AE99-B7BC-4BA1-AEAA-F1B68524CA94}" srcOrd="0" destOrd="0" parTransId="{ED594FDB-A3D7-4A67-975C-5FB4DC3B301E}" sibTransId="{77A24A06-B402-4154-8503-791763CDB445}"/>
    <dgm:cxn modelId="{183EC16C-0298-47CC-AA2C-D4F59269ED60}" srcId="{FFF56582-0D07-4E6E-B159-8622AA19CB1F}" destId="{E223A43F-49B3-4E50-80FC-2EB942B42BDF}" srcOrd="0" destOrd="0" parTransId="{1590B5E4-4A56-4125-8A99-427E27B9CA22}" sibTransId="{F8D18FF3-E111-4049-806A-0E19CAF89D75}"/>
    <dgm:cxn modelId="{C5AD6B12-8FF9-41F8-A6A4-0167B1EF524E}" type="presOf" srcId="{18F19CA8-6654-41F0-BA12-05E7C0E72B58}" destId="{86CC242A-2A66-467C-8D5A-F587DCFCDFFB}" srcOrd="0" destOrd="0" presId="urn:microsoft.com/office/officeart/2009/3/layout/HorizontalOrganizationChart"/>
    <dgm:cxn modelId="{9F4AE1D9-B63D-470A-8E0C-B6D633B2050E}" type="presOf" srcId="{18F19CA8-6654-41F0-BA12-05E7C0E72B58}" destId="{3CB7BB9C-B2AD-4B75-B4D0-458C5F5F54D8}" srcOrd="1" destOrd="0" presId="urn:microsoft.com/office/officeart/2009/3/layout/HorizontalOrganizationChart"/>
    <dgm:cxn modelId="{B2CA2B7D-C5E2-4027-B9DF-FCC250342A77}" type="presParOf" srcId="{DF885594-4910-4258-AA97-669C1CAA19FE}" destId="{5243AB72-2CEC-40CB-9E2B-B7EC403F9996}" srcOrd="0" destOrd="0" presId="urn:microsoft.com/office/officeart/2009/3/layout/HorizontalOrganizationChart"/>
    <dgm:cxn modelId="{25CCD512-4580-46AE-9031-992897D4D0B0}" type="presParOf" srcId="{5243AB72-2CEC-40CB-9E2B-B7EC403F9996}" destId="{FE80F5A4-3600-40A8-A16A-1A5558A06B2E}" srcOrd="0" destOrd="0" presId="urn:microsoft.com/office/officeart/2009/3/layout/HorizontalOrganizationChart"/>
    <dgm:cxn modelId="{A14615B3-65AA-4536-B62E-12588021D6DC}" type="presParOf" srcId="{FE80F5A4-3600-40A8-A16A-1A5558A06B2E}" destId="{AB02ABE3-EAF9-41C0-AF00-F47C340F3681}" srcOrd="0" destOrd="0" presId="urn:microsoft.com/office/officeart/2009/3/layout/HorizontalOrganizationChart"/>
    <dgm:cxn modelId="{308229D4-5D88-4EA4-9B12-E43BBD7AFB1F}" type="presParOf" srcId="{FE80F5A4-3600-40A8-A16A-1A5558A06B2E}" destId="{E11BE223-9675-461E-9DC9-3628C9EB098B}" srcOrd="1" destOrd="0" presId="urn:microsoft.com/office/officeart/2009/3/layout/HorizontalOrganizationChart"/>
    <dgm:cxn modelId="{4BE99120-8F7A-4FEC-A9A0-53447DC2454A}" type="presParOf" srcId="{5243AB72-2CEC-40CB-9E2B-B7EC403F9996}" destId="{7197B32E-DEAC-4CFC-85AD-F05963F4C8DE}" srcOrd="1" destOrd="0" presId="urn:microsoft.com/office/officeart/2009/3/layout/HorizontalOrganizationChart"/>
    <dgm:cxn modelId="{0025358E-5803-4537-9F20-465863DB2389}" type="presParOf" srcId="{7197B32E-DEAC-4CFC-85AD-F05963F4C8DE}" destId="{942CE9F8-1742-4900-BD8E-A5DC476DD8DB}" srcOrd="0" destOrd="0" presId="urn:microsoft.com/office/officeart/2009/3/layout/HorizontalOrganizationChart"/>
    <dgm:cxn modelId="{398712AE-BC4F-482B-ACF3-2662A546C13D}" type="presParOf" srcId="{7197B32E-DEAC-4CFC-85AD-F05963F4C8DE}" destId="{C9A54BA2-EEE8-4FC1-B519-96E17908F06B}" srcOrd="1" destOrd="0" presId="urn:microsoft.com/office/officeart/2009/3/layout/HorizontalOrganizationChart"/>
    <dgm:cxn modelId="{BE2FEBBA-126E-4390-A60F-F8227244A580}" type="presParOf" srcId="{C9A54BA2-EEE8-4FC1-B519-96E17908F06B}" destId="{89C3EBC9-6B08-4DF4-9754-A851C0A48A0C}" srcOrd="0" destOrd="0" presId="urn:microsoft.com/office/officeart/2009/3/layout/HorizontalOrganizationChart"/>
    <dgm:cxn modelId="{6EA55D98-A95F-46AE-A4B0-3D6A30089A6E}" type="presParOf" srcId="{89C3EBC9-6B08-4DF4-9754-A851C0A48A0C}" destId="{DBBCC2C2-3608-4705-853B-CF9F1A6DE8CE}" srcOrd="0" destOrd="0" presId="urn:microsoft.com/office/officeart/2009/3/layout/HorizontalOrganizationChart"/>
    <dgm:cxn modelId="{614FE76A-1430-4D09-92CE-EBA4401F8189}" type="presParOf" srcId="{89C3EBC9-6B08-4DF4-9754-A851C0A48A0C}" destId="{D313DF9F-98EE-4304-857E-489A33CD0136}" srcOrd="1" destOrd="0" presId="urn:microsoft.com/office/officeart/2009/3/layout/HorizontalOrganizationChart"/>
    <dgm:cxn modelId="{B0A4904F-3796-4F24-B8B4-54CD280F5230}" type="presParOf" srcId="{C9A54BA2-EEE8-4FC1-B519-96E17908F06B}" destId="{3FB5FA96-C354-4317-8271-0AD8386AEDCC}" srcOrd="1" destOrd="0" presId="urn:microsoft.com/office/officeart/2009/3/layout/HorizontalOrganizationChart"/>
    <dgm:cxn modelId="{13E35406-1623-45AF-8320-480678012E00}" type="presParOf" srcId="{C9A54BA2-EEE8-4FC1-B519-96E17908F06B}" destId="{21AF8446-182B-49A3-AF2B-AB4099B0936E}" srcOrd="2" destOrd="0" presId="urn:microsoft.com/office/officeart/2009/3/layout/HorizontalOrganizationChart"/>
    <dgm:cxn modelId="{97331BF0-C832-4E8E-A950-C56F09139A77}" type="presParOf" srcId="{5243AB72-2CEC-40CB-9E2B-B7EC403F9996}" destId="{4FD0F63C-F576-40BD-AE37-FAA66923816F}" srcOrd="2" destOrd="0" presId="urn:microsoft.com/office/officeart/2009/3/layout/HorizontalOrganizationChart"/>
    <dgm:cxn modelId="{0571CD80-EC14-45D2-B1A2-88CAACF4EA5D}" type="presParOf" srcId="{DF885594-4910-4258-AA97-669C1CAA19FE}" destId="{7DDAF395-A85B-4ECE-85EC-F7A43E92CD87}" srcOrd="1" destOrd="0" presId="urn:microsoft.com/office/officeart/2009/3/layout/HorizontalOrganizationChart"/>
    <dgm:cxn modelId="{F59AD6F6-EA1A-41CA-B88F-20913DD0BB61}" type="presParOf" srcId="{7DDAF395-A85B-4ECE-85EC-F7A43E92CD87}" destId="{56782DF5-D7F5-4927-990D-A39A6F5ADE77}" srcOrd="0" destOrd="0" presId="urn:microsoft.com/office/officeart/2009/3/layout/HorizontalOrganizationChart"/>
    <dgm:cxn modelId="{7C61A02C-8DD6-4746-86B8-AE43DBAFDFE5}" type="presParOf" srcId="{56782DF5-D7F5-4927-990D-A39A6F5ADE77}" destId="{86CC242A-2A66-467C-8D5A-F587DCFCDFFB}" srcOrd="0" destOrd="0" presId="urn:microsoft.com/office/officeart/2009/3/layout/HorizontalOrganizationChart"/>
    <dgm:cxn modelId="{5ACE2476-2897-42E8-A8A6-C7A3DA9C0A19}" type="presParOf" srcId="{56782DF5-D7F5-4927-990D-A39A6F5ADE77}" destId="{3CB7BB9C-B2AD-4B75-B4D0-458C5F5F54D8}" srcOrd="1" destOrd="0" presId="urn:microsoft.com/office/officeart/2009/3/layout/HorizontalOrganizationChart"/>
    <dgm:cxn modelId="{465C3042-8240-41F7-AB22-76D7200CB650}" type="presParOf" srcId="{7DDAF395-A85B-4ECE-85EC-F7A43E92CD87}" destId="{E41FCDB2-2C95-49D3-B58F-94BA02CC9AF3}" srcOrd="1" destOrd="0" presId="urn:microsoft.com/office/officeart/2009/3/layout/HorizontalOrganizationChart"/>
    <dgm:cxn modelId="{56D0F85E-BF98-4201-B691-DB5486C348E8}" type="presParOf" srcId="{E41FCDB2-2C95-49D3-B58F-94BA02CC9AF3}" destId="{BC7BA49B-8E23-43CA-92EE-ED20E07E0028}" srcOrd="0" destOrd="0" presId="urn:microsoft.com/office/officeart/2009/3/layout/HorizontalOrganizationChart"/>
    <dgm:cxn modelId="{3670A9B2-9DA0-4062-A514-5CE6D721AE4A}" type="presParOf" srcId="{E41FCDB2-2C95-49D3-B58F-94BA02CC9AF3}" destId="{BD5E8C5D-32CC-4F64-844A-6619EA4E18C7}" srcOrd="1" destOrd="0" presId="urn:microsoft.com/office/officeart/2009/3/layout/HorizontalOrganizationChart"/>
    <dgm:cxn modelId="{F75AD088-8E4F-47AB-970B-30E4C81ABE9D}" type="presParOf" srcId="{BD5E8C5D-32CC-4F64-844A-6619EA4E18C7}" destId="{B0D9FD46-0726-48C4-96E4-4164182B554A}" srcOrd="0" destOrd="0" presId="urn:microsoft.com/office/officeart/2009/3/layout/HorizontalOrganizationChart"/>
    <dgm:cxn modelId="{927AF039-3E1C-4450-8528-DE08F93852B4}" type="presParOf" srcId="{B0D9FD46-0726-48C4-96E4-4164182B554A}" destId="{4156C403-8680-48B0-840E-D19DE946837D}" srcOrd="0" destOrd="0" presId="urn:microsoft.com/office/officeart/2009/3/layout/HorizontalOrganizationChart"/>
    <dgm:cxn modelId="{2C3C4AF8-CCF1-47AC-AD2A-328CD03F961A}" type="presParOf" srcId="{B0D9FD46-0726-48C4-96E4-4164182B554A}" destId="{750A5252-14EE-4D37-94A2-2E003224EC77}" srcOrd="1" destOrd="0" presId="urn:microsoft.com/office/officeart/2009/3/layout/HorizontalOrganizationChart"/>
    <dgm:cxn modelId="{7CAEE2A7-466A-4968-8C4D-D5848C422965}" type="presParOf" srcId="{BD5E8C5D-32CC-4F64-844A-6619EA4E18C7}" destId="{78BD992A-819B-41EF-B80B-FC761B62ABAF}" srcOrd="1" destOrd="0" presId="urn:microsoft.com/office/officeart/2009/3/layout/HorizontalOrganizationChart"/>
    <dgm:cxn modelId="{02AC3163-84F6-4C95-B96C-62A0BC74630E}" type="presParOf" srcId="{BD5E8C5D-32CC-4F64-844A-6619EA4E18C7}" destId="{6516B0EA-4FA9-4E1E-9DF0-67AA283D3FAF}" srcOrd="2" destOrd="0" presId="urn:microsoft.com/office/officeart/2009/3/layout/HorizontalOrganizationChart"/>
    <dgm:cxn modelId="{5200EC39-97BC-40BD-BAD8-7AB2558929BA}" type="presParOf" srcId="{7DDAF395-A85B-4ECE-85EC-F7A43E92CD87}" destId="{C190F2C9-297C-4689-A87E-B86DD2E212D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6.xml><?xml version="1.0" encoding="utf-8"?>
<dgm:dataModel xmlns:dgm="http://schemas.openxmlformats.org/drawingml/2006/diagram" xmlns:a="http://schemas.openxmlformats.org/drawingml/2006/main">
  <dgm:ptLst>
    <dgm:pt modelId="{FFF56582-0D07-4E6E-B159-8622AA19CB1F}" type="doc">
      <dgm:prSet loTypeId="urn:microsoft.com/office/officeart/2009/3/layout/HorizontalOrganizationChart" loCatId="hierarchy" qsTypeId="urn:microsoft.com/office/officeart/2005/8/quickstyle/simple5" qsCatId="simple" csTypeId="urn:microsoft.com/office/officeart/2005/8/colors/colorful5" csCatId="colorful" phldr="1"/>
      <dgm:spPr/>
      <dgm:t>
        <a:bodyPr/>
        <a:lstStyle/>
        <a:p>
          <a:endParaRPr lang="fr-FR"/>
        </a:p>
      </dgm:t>
    </dgm:pt>
    <dgm:pt modelId="{E223A43F-49B3-4E50-80FC-2EB942B42BDF}">
      <dgm:prSet custT="1">
        <dgm:style>
          <a:lnRef idx="0">
            <a:schemeClr val="accent2"/>
          </a:lnRef>
          <a:fillRef idx="3">
            <a:schemeClr val="accent2"/>
          </a:fillRef>
          <a:effectRef idx="3">
            <a:schemeClr val="accent2"/>
          </a:effectRef>
          <a:fontRef idx="minor">
            <a:schemeClr val="lt1"/>
          </a:fontRef>
        </dgm:style>
      </dgm:prSet>
      <dgm:spPr/>
      <dgm:t>
        <a:bodyPr/>
        <a:lstStyle/>
        <a:p>
          <a:pPr rtl="0"/>
          <a:r>
            <a:rPr lang="fr-SN" sz="1800" dirty="0" smtClean="0">
              <a:solidFill>
                <a:schemeClr val="tx1"/>
              </a:solidFill>
              <a:latin typeface="Calibri" panose="020F0502020204030204" pitchFamily="34" charset="0"/>
            </a:rPr>
            <a:t>Cour constitutionnelle </a:t>
          </a:r>
          <a:endParaRPr lang="fr-FR" sz="1800" dirty="0">
            <a:solidFill>
              <a:schemeClr val="tx1"/>
            </a:solidFill>
            <a:latin typeface="Calibri" panose="020F0502020204030204" pitchFamily="34" charset="0"/>
          </a:endParaRPr>
        </a:p>
      </dgm:t>
    </dgm:pt>
    <dgm:pt modelId="{1590B5E4-4A56-4125-8A99-427E27B9CA22}" type="parTrans" cxnId="{183EC16C-0298-47CC-AA2C-D4F59269ED60}">
      <dgm:prSet/>
      <dgm:spPr/>
      <dgm:t>
        <a:bodyPr/>
        <a:lstStyle/>
        <a:p>
          <a:endParaRPr lang="fr-FR" sz="1800">
            <a:solidFill>
              <a:schemeClr val="tx1"/>
            </a:solidFill>
            <a:latin typeface="Calibri" panose="020F0502020204030204" pitchFamily="34" charset="0"/>
          </a:endParaRPr>
        </a:p>
      </dgm:t>
    </dgm:pt>
    <dgm:pt modelId="{F8D18FF3-E111-4049-806A-0E19CAF89D75}" type="sibTrans" cxnId="{183EC16C-0298-47CC-AA2C-D4F59269ED60}">
      <dgm:prSet/>
      <dgm:spPr/>
      <dgm:t>
        <a:bodyPr/>
        <a:lstStyle/>
        <a:p>
          <a:endParaRPr lang="fr-FR" sz="1800">
            <a:solidFill>
              <a:schemeClr val="tx1"/>
            </a:solidFill>
            <a:latin typeface="Calibri" panose="020F0502020204030204" pitchFamily="34" charset="0"/>
          </a:endParaRPr>
        </a:p>
      </dgm:t>
    </dgm:pt>
    <dgm:pt modelId="{31FF8BCF-161C-43B2-A0BD-81601BDF6CF0}">
      <dgm:prSet custT="1">
        <dgm:style>
          <a:lnRef idx="2">
            <a:schemeClr val="accent2"/>
          </a:lnRef>
          <a:fillRef idx="1">
            <a:schemeClr val="lt1"/>
          </a:fillRef>
          <a:effectRef idx="0">
            <a:schemeClr val="accent2"/>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avec juges désignés par des autorités et organes différents</a:t>
          </a:r>
          <a:endParaRPr lang="fr-FR" sz="1800" dirty="0">
            <a:solidFill>
              <a:schemeClr val="tx1"/>
            </a:solidFill>
            <a:latin typeface="Calibri" panose="020F0502020204030204" pitchFamily="34" charset="0"/>
          </a:endParaRPr>
        </a:p>
      </dgm:t>
    </dgm:pt>
    <dgm:pt modelId="{7B61548B-E3B7-4A6D-8A9E-93A1FE6060D0}" type="parTrans" cxnId="{B8177A03-FE5D-4CDE-B58E-ADFCA634B9D4}">
      <dgm:prSet/>
      <dgm:spPr/>
      <dgm:t>
        <a:bodyPr/>
        <a:lstStyle/>
        <a:p>
          <a:endParaRPr lang="fr-FR" sz="1800">
            <a:solidFill>
              <a:schemeClr val="tx1"/>
            </a:solidFill>
            <a:latin typeface="Calibri" panose="020F0502020204030204" pitchFamily="34" charset="0"/>
          </a:endParaRPr>
        </a:p>
      </dgm:t>
    </dgm:pt>
    <dgm:pt modelId="{23922513-62CF-4C60-BE77-24F013846DA7}" type="sibTrans" cxnId="{B8177A03-FE5D-4CDE-B58E-ADFCA634B9D4}">
      <dgm:prSet/>
      <dgm:spPr/>
      <dgm:t>
        <a:bodyPr/>
        <a:lstStyle/>
        <a:p>
          <a:endParaRPr lang="fr-FR" sz="1800">
            <a:solidFill>
              <a:schemeClr val="tx1"/>
            </a:solidFill>
            <a:latin typeface="Calibri" panose="020F0502020204030204" pitchFamily="34" charset="0"/>
          </a:endParaRPr>
        </a:p>
      </dgm:t>
    </dgm:pt>
    <dgm:pt modelId="{18F19CA8-6654-41F0-BA12-05E7C0E72B58}">
      <dgm:prSet custT="1">
        <dgm:style>
          <a:lnRef idx="0">
            <a:schemeClr val="accent4"/>
          </a:lnRef>
          <a:fillRef idx="3">
            <a:schemeClr val="accent4"/>
          </a:fillRef>
          <a:effectRef idx="3">
            <a:schemeClr val="accent4"/>
          </a:effectRef>
          <a:fontRef idx="minor">
            <a:schemeClr val="lt1"/>
          </a:fontRef>
        </dgm:style>
      </dgm:prSet>
      <dgm:spPr/>
      <dgm:t>
        <a:bodyPr/>
        <a:lstStyle/>
        <a:p>
          <a:pPr rtl="0"/>
          <a:r>
            <a:rPr lang="fr-SN" sz="1800" dirty="0" smtClean="0">
              <a:solidFill>
                <a:schemeClr val="tx1"/>
              </a:solidFill>
              <a:latin typeface="Calibri" panose="020F0502020204030204" pitchFamily="34" charset="0"/>
            </a:rPr>
            <a:t>Rôle et attributions Cour des comptes </a:t>
          </a:r>
          <a:endParaRPr lang="fr-FR" sz="1800" dirty="0">
            <a:solidFill>
              <a:schemeClr val="tx1"/>
            </a:solidFill>
            <a:latin typeface="Calibri" panose="020F0502020204030204" pitchFamily="34" charset="0"/>
          </a:endParaRPr>
        </a:p>
      </dgm:t>
    </dgm:pt>
    <dgm:pt modelId="{16509E28-9C8A-45EB-86E6-04BB465B9F8E}" type="parTrans" cxnId="{BBBE5C74-5095-41BF-A8C7-096D3F08DC6A}">
      <dgm:prSet/>
      <dgm:spPr/>
      <dgm:t>
        <a:bodyPr/>
        <a:lstStyle/>
        <a:p>
          <a:endParaRPr lang="fr-FR" sz="1800">
            <a:solidFill>
              <a:schemeClr val="tx1"/>
            </a:solidFill>
            <a:latin typeface="Calibri" panose="020F0502020204030204" pitchFamily="34" charset="0"/>
          </a:endParaRPr>
        </a:p>
      </dgm:t>
    </dgm:pt>
    <dgm:pt modelId="{0B5F29FF-3885-4970-AD6C-AD804E4F9058}" type="sibTrans" cxnId="{BBBE5C74-5095-41BF-A8C7-096D3F08DC6A}">
      <dgm:prSet/>
      <dgm:spPr/>
      <dgm:t>
        <a:bodyPr/>
        <a:lstStyle/>
        <a:p>
          <a:endParaRPr lang="fr-FR" sz="1800">
            <a:solidFill>
              <a:schemeClr val="tx1"/>
            </a:solidFill>
            <a:latin typeface="Calibri" panose="020F0502020204030204" pitchFamily="34" charset="0"/>
          </a:endParaRPr>
        </a:p>
      </dgm:t>
    </dgm:pt>
    <dgm:pt modelId="{2238AE99-B7BC-4BA1-AEAA-F1B68524CA94}">
      <dgm:prSet custT="1">
        <dgm:style>
          <a:lnRef idx="2">
            <a:schemeClr val="accent4"/>
          </a:lnRef>
          <a:fillRef idx="1">
            <a:schemeClr val="lt1"/>
          </a:fillRef>
          <a:effectRef idx="0">
            <a:schemeClr val="accent4"/>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en particulier évaluation des politiques publiques</a:t>
          </a:r>
          <a:endParaRPr lang="fr-FR" sz="1800" dirty="0">
            <a:solidFill>
              <a:schemeClr val="tx1"/>
            </a:solidFill>
            <a:latin typeface="Calibri" panose="020F0502020204030204" pitchFamily="34" charset="0"/>
          </a:endParaRPr>
        </a:p>
      </dgm:t>
    </dgm:pt>
    <dgm:pt modelId="{ED594FDB-A3D7-4A67-975C-5FB4DC3B301E}" type="parTrans" cxnId="{A18EBDE4-4FBD-481D-AD16-AAE1F4362E5E}">
      <dgm:prSet/>
      <dgm:spPr/>
      <dgm:t>
        <a:bodyPr/>
        <a:lstStyle/>
        <a:p>
          <a:endParaRPr lang="fr-FR" sz="1800">
            <a:solidFill>
              <a:schemeClr val="tx1"/>
            </a:solidFill>
            <a:latin typeface="Calibri" panose="020F0502020204030204" pitchFamily="34" charset="0"/>
          </a:endParaRPr>
        </a:p>
      </dgm:t>
    </dgm:pt>
    <dgm:pt modelId="{77A24A06-B402-4154-8503-791763CDB445}" type="sibTrans" cxnId="{A18EBDE4-4FBD-481D-AD16-AAE1F4362E5E}">
      <dgm:prSet/>
      <dgm:spPr/>
      <dgm:t>
        <a:bodyPr/>
        <a:lstStyle/>
        <a:p>
          <a:endParaRPr lang="fr-FR" sz="1800">
            <a:solidFill>
              <a:schemeClr val="tx1"/>
            </a:solidFill>
            <a:latin typeface="Calibri" panose="020F0502020204030204" pitchFamily="34" charset="0"/>
          </a:endParaRPr>
        </a:p>
      </dgm:t>
    </dgm:pt>
    <dgm:pt modelId="{C8A49EBB-24B4-462D-9B0D-DE8800E4E676}">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fr-SN" sz="1800" dirty="0" smtClean="0">
              <a:solidFill>
                <a:schemeClr val="tx1"/>
              </a:solidFill>
              <a:latin typeface="Calibri" panose="020F0502020204030204" pitchFamily="34" charset="0"/>
            </a:rPr>
            <a:t>Pouvoir de saisine directe de la justice </a:t>
          </a:r>
          <a:endParaRPr lang="fr-FR" sz="1800" dirty="0">
            <a:solidFill>
              <a:schemeClr val="tx1"/>
            </a:solidFill>
            <a:latin typeface="Calibri" panose="020F0502020204030204" pitchFamily="34" charset="0"/>
          </a:endParaRPr>
        </a:p>
      </dgm:t>
    </dgm:pt>
    <dgm:pt modelId="{2F83EC45-AD3B-4B1A-9864-23A750495F10}" type="parTrans" cxnId="{DF01DB53-8CE5-43F2-9BBA-DAD77E807472}">
      <dgm:prSet/>
      <dgm:spPr/>
      <dgm:t>
        <a:bodyPr/>
        <a:lstStyle/>
        <a:p>
          <a:endParaRPr lang="fr-FR" sz="1800">
            <a:solidFill>
              <a:schemeClr val="tx1"/>
            </a:solidFill>
            <a:latin typeface="Calibri" panose="020F0502020204030204" pitchFamily="34" charset="0"/>
          </a:endParaRPr>
        </a:p>
      </dgm:t>
    </dgm:pt>
    <dgm:pt modelId="{E12039A0-0465-4C6F-ADA0-1C461FE19EA6}" type="sibTrans" cxnId="{DF01DB53-8CE5-43F2-9BBA-DAD77E807472}">
      <dgm:prSet/>
      <dgm:spPr/>
      <dgm:t>
        <a:bodyPr/>
        <a:lstStyle/>
        <a:p>
          <a:endParaRPr lang="fr-FR" sz="1800">
            <a:solidFill>
              <a:schemeClr val="tx1"/>
            </a:solidFill>
            <a:latin typeface="Calibri" panose="020F0502020204030204" pitchFamily="34" charset="0"/>
          </a:endParaRPr>
        </a:p>
      </dgm:t>
    </dgm:pt>
    <dgm:pt modelId="{EBF1F909-5CE5-42B7-87FE-2F236B4F1848}">
      <dgm:prSet custT="1">
        <dgm:style>
          <a:lnRef idx="2">
            <a:schemeClr val="accent6"/>
          </a:lnRef>
          <a:fillRef idx="1">
            <a:schemeClr val="lt1"/>
          </a:fillRef>
          <a:effectRef idx="0">
            <a:schemeClr val="accent6"/>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par les autorités administratives de contrôle et de lutte contre la prévarication des ressources publiques</a:t>
          </a:r>
          <a:endParaRPr lang="fr-FR" sz="1800" dirty="0">
            <a:solidFill>
              <a:schemeClr val="tx1"/>
            </a:solidFill>
            <a:latin typeface="Calibri" panose="020F0502020204030204" pitchFamily="34" charset="0"/>
          </a:endParaRPr>
        </a:p>
      </dgm:t>
    </dgm:pt>
    <dgm:pt modelId="{4D66D6E9-C53B-44AC-830F-863AD8300F2C}" type="parTrans" cxnId="{B8BB9D13-8210-4568-89DF-7BA7E72CA47B}">
      <dgm:prSet/>
      <dgm:spPr/>
      <dgm:t>
        <a:bodyPr/>
        <a:lstStyle/>
        <a:p>
          <a:endParaRPr lang="fr-FR" sz="1800">
            <a:solidFill>
              <a:schemeClr val="tx1"/>
            </a:solidFill>
            <a:latin typeface="Calibri" panose="020F0502020204030204" pitchFamily="34" charset="0"/>
          </a:endParaRPr>
        </a:p>
      </dgm:t>
    </dgm:pt>
    <dgm:pt modelId="{BD07B61A-645A-4C2B-9D2C-21D789A71C0F}" type="sibTrans" cxnId="{B8BB9D13-8210-4568-89DF-7BA7E72CA47B}">
      <dgm:prSet/>
      <dgm:spPr/>
      <dgm:t>
        <a:bodyPr/>
        <a:lstStyle/>
        <a:p>
          <a:endParaRPr lang="fr-FR" sz="1800">
            <a:solidFill>
              <a:schemeClr val="tx1"/>
            </a:solidFill>
            <a:latin typeface="Calibri" panose="020F0502020204030204" pitchFamily="34" charset="0"/>
          </a:endParaRPr>
        </a:p>
      </dgm:t>
    </dgm:pt>
    <dgm:pt modelId="{733DB6C5-BFDF-402F-843A-E32AD9395570}">
      <dgm:prSet custT="1">
        <dgm:style>
          <a:lnRef idx="1">
            <a:schemeClr val="accent6"/>
          </a:lnRef>
          <a:fillRef idx="2">
            <a:schemeClr val="accent6"/>
          </a:fillRef>
          <a:effectRef idx="1">
            <a:schemeClr val="accent6"/>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Conseil supérieur de la magistrature </a:t>
          </a:r>
          <a:endParaRPr lang="fr-FR" sz="1800" dirty="0">
            <a:solidFill>
              <a:schemeClr val="tx1"/>
            </a:solidFill>
            <a:latin typeface="Calibri" panose="020F0502020204030204" pitchFamily="34" charset="0"/>
          </a:endParaRPr>
        </a:p>
      </dgm:t>
    </dgm:pt>
    <dgm:pt modelId="{8687BE82-6E50-429F-A311-BF2918195DDD}" type="parTrans" cxnId="{F042C455-640F-4F0F-B933-D8B36FDB05BD}">
      <dgm:prSet/>
      <dgm:spPr/>
      <dgm:t>
        <a:bodyPr/>
        <a:lstStyle/>
        <a:p>
          <a:endParaRPr lang="fr-FR" sz="1800">
            <a:solidFill>
              <a:schemeClr val="tx1"/>
            </a:solidFill>
            <a:latin typeface="Calibri" panose="020F0502020204030204" pitchFamily="34" charset="0"/>
          </a:endParaRPr>
        </a:p>
      </dgm:t>
    </dgm:pt>
    <dgm:pt modelId="{81102771-BD26-4268-8384-9754CABE5002}" type="sibTrans" cxnId="{F042C455-640F-4F0F-B933-D8B36FDB05BD}">
      <dgm:prSet/>
      <dgm:spPr/>
      <dgm:t>
        <a:bodyPr/>
        <a:lstStyle/>
        <a:p>
          <a:endParaRPr lang="fr-FR" sz="1800">
            <a:solidFill>
              <a:schemeClr val="tx1"/>
            </a:solidFill>
            <a:latin typeface="Calibri" panose="020F0502020204030204" pitchFamily="34" charset="0"/>
          </a:endParaRPr>
        </a:p>
      </dgm:t>
    </dgm:pt>
    <dgm:pt modelId="{35631575-AF3B-4540-B3EC-2CF7E290B37E}">
      <dgm:prSet custT="1">
        <dgm:style>
          <a:lnRef idx="2">
            <a:schemeClr val="accent1"/>
          </a:lnRef>
          <a:fillRef idx="1">
            <a:schemeClr val="lt1"/>
          </a:fillRef>
          <a:effectRef idx="0">
            <a:schemeClr val="accent1"/>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Présidence par un magistrat et configuration du conseil</a:t>
          </a:r>
          <a:endParaRPr lang="fr-FR" sz="1800" dirty="0">
            <a:solidFill>
              <a:schemeClr val="tx1"/>
            </a:solidFill>
            <a:latin typeface="Calibri" panose="020F0502020204030204" pitchFamily="34" charset="0"/>
          </a:endParaRPr>
        </a:p>
      </dgm:t>
    </dgm:pt>
    <dgm:pt modelId="{611264C0-E107-4FB5-991F-D639F34F3D19}" type="parTrans" cxnId="{8B10EDE0-ECFF-4223-AD02-8FAD21085F24}">
      <dgm:prSet/>
      <dgm:spPr/>
      <dgm:t>
        <a:bodyPr/>
        <a:lstStyle/>
        <a:p>
          <a:endParaRPr lang="fr-FR" sz="1800">
            <a:solidFill>
              <a:schemeClr val="tx1"/>
            </a:solidFill>
            <a:latin typeface="Calibri" panose="020F0502020204030204" pitchFamily="34" charset="0"/>
          </a:endParaRPr>
        </a:p>
      </dgm:t>
    </dgm:pt>
    <dgm:pt modelId="{52575603-1D66-4D6D-AE0D-98641EA3747A}" type="sibTrans" cxnId="{8B10EDE0-ECFF-4223-AD02-8FAD21085F24}">
      <dgm:prSet/>
      <dgm:spPr/>
      <dgm:t>
        <a:bodyPr/>
        <a:lstStyle/>
        <a:p>
          <a:endParaRPr lang="fr-FR" sz="1800">
            <a:solidFill>
              <a:schemeClr val="tx1"/>
            </a:solidFill>
            <a:latin typeface="Calibri" panose="020F0502020204030204" pitchFamily="34" charset="0"/>
          </a:endParaRPr>
        </a:p>
      </dgm:t>
    </dgm:pt>
    <dgm:pt modelId="{C7E6C382-2A83-490A-AEB4-447548D3571F}">
      <dgm:prSet custT="1">
        <dgm:style>
          <a:lnRef idx="1">
            <a:schemeClr val="dk1"/>
          </a:lnRef>
          <a:fillRef idx="2">
            <a:schemeClr val="dk1"/>
          </a:fillRef>
          <a:effectRef idx="1">
            <a:schemeClr val="dk1"/>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Magistrat du siège</a:t>
          </a:r>
          <a:endParaRPr lang="fr-FR" sz="1800" dirty="0">
            <a:solidFill>
              <a:schemeClr val="tx1"/>
            </a:solidFill>
            <a:latin typeface="Calibri" panose="020F0502020204030204" pitchFamily="34" charset="0"/>
          </a:endParaRPr>
        </a:p>
      </dgm:t>
    </dgm:pt>
    <dgm:pt modelId="{4C0A3559-95A5-4F0E-AB70-7DCB32C32406}" type="parTrans" cxnId="{E4B5281B-9EB9-4936-A477-2F7ED52A6E81}">
      <dgm:prSet/>
      <dgm:spPr/>
      <dgm:t>
        <a:bodyPr/>
        <a:lstStyle/>
        <a:p>
          <a:endParaRPr lang="fr-FR" sz="1800">
            <a:solidFill>
              <a:schemeClr val="tx1"/>
            </a:solidFill>
            <a:latin typeface="Calibri" panose="020F0502020204030204" pitchFamily="34" charset="0"/>
          </a:endParaRPr>
        </a:p>
      </dgm:t>
    </dgm:pt>
    <dgm:pt modelId="{2AFC14C9-4662-4A7E-A9EB-7B8B7ED7A3AD}" type="sibTrans" cxnId="{E4B5281B-9EB9-4936-A477-2F7ED52A6E81}">
      <dgm:prSet/>
      <dgm:spPr/>
      <dgm:t>
        <a:bodyPr/>
        <a:lstStyle/>
        <a:p>
          <a:endParaRPr lang="fr-FR" sz="1800">
            <a:solidFill>
              <a:schemeClr val="tx1"/>
            </a:solidFill>
            <a:latin typeface="Calibri" panose="020F0502020204030204" pitchFamily="34" charset="0"/>
          </a:endParaRPr>
        </a:p>
      </dgm:t>
    </dgm:pt>
    <dgm:pt modelId="{61B0A475-4851-4C76-8060-3957C4C14B35}">
      <dgm:prSet custT="1">
        <dgm:style>
          <a:lnRef idx="2">
            <a:schemeClr val="dk1"/>
          </a:lnRef>
          <a:fillRef idx="1">
            <a:schemeClr val="lt1"/>
          </a:fillRef>
          <a:effectRef idx="0">
            <a:schemeClr val="dk1"/>
          </a:effectRef>
          <a:fontRef idx="minor">
            <a:schemeClr val="dk1"/>
          </a:fontRef>
        </dgm:style>
      </dgm:prSet>
      <dgm:spPr/>
      <dgm:t>
        <a:bodyPr/>
        <a:lstStyle/>
        <a:p>
          <a:pPr rtl="0"/>
          <a:r>
            <a:rPr lang="fr-SN" sz="1800" dirty="0" smtClean="0">
              <a:solidFill>
                <a:schemeClr val="tx1"/>
              </a:solidFill>
              <a:latin typeface="Calibri" panose="020F0502020204030204" pitchFamily="34" charset="0"/>
            </a:rPr>
            <a:t>Inamovibilité </a:t>
          </a:r>
          <a:endParaRPr lang="fr-FR" sz="1800" dirty="0">
            <a:solidFill>
              <a:schemeClr val="tx1"/>
            </a:solidFill>
            <a:latin typeface="Calibri" panose="020F0502020204030204" pitchFamily="34" charset="0"/>
          </a:endParaRPr>
        </a:p>
      </dgm:t>
    </dgm:pt>
    <dgm:pt modelId="{303B20F0-9033-4617-ADDE-509CBE437813}" type="parTrans" cxnId="{04CE6AE8-7788-4FFC-8C19-440ECA34AEFF}">
      <dgm:prSet/>
      <dgm:spPr/>
      <dgm:t>
        <a:bodyPr/>
        <a:lstStyle/>
        <a:p>
          <a:endParaRPr lang="fr-FR" sz="1800">
            <a:solidFill>
              <a:schemeClr val="tx1"/>
            </a:solidFill>
            <a:latin typeface="Calibri" panose="020F0502020204030204" pitchFamily="34" charset="0"/>
          </a:endParaRPr>
        </a:p>
      </dgm:t>
    </dgm:pt>
    <dgm:pt modelId="{3074EC98-DF71-41BE-B323-123CA9F056B8}" type="sibTrans" cxnId="{04CE6AE8-7788-4FFC-8C19-440ECA34AEFF}">
      <dgm:prSet/>
      <dgm:spPr/>
      <dgm:t>
        <a:bodyPr/>
        <a:lstStyle/>
        <a:p>
          <a:endParaRPr lang="fr-FR" sz="1800">
            <a:solidFill>
              <a:schemeClr val="tx1"/>
            </a:solidFill>
            <a:latin typeface="Calibri" panose="020F0502020204030204" pitchFamily="34" charset="0"/>
          </a:endParaRPr>
        </a:p>
      </dgm:t>
    </dgm:pt>
    <dgm:pt modelId="{DF885594-4910-4258-AA97-669C1CAA19FE}" type="pres">
      <dgm:prSet presAssocID="{FFF56582-0D07-4E6E-B159-8622AA19CB1F}" presName="hierChild1" presStyleCnt="0">
        <dgm:presLayoutVars>
          <dgm:orgChart val="1"/>
          <dgm:chPref val="1"/>
          <dgm:dir/>
          <dgm:animOne val="branch"/>
          <dgm:animLvl val="lvl"/>
          <dgm:resizeHandles/>
        </dgm:presLayoutVars>
      </dgm:prSet>
      <dgm:spPr/>
      <dgm:t>
        <a:bodyPr/>
        <a:lstStyle/>
        <a:p>
          <a:endParaRPr lang="fr-FR"/>
        </a:p>
      </dgm:t>
    </dgm:pt>
    <dgm:pt modelId="{5243AB72-2CEC-40CB-9E2B-B7EC403F9996}" type="pres">
      <dgm:prSet presAssocID="{E223A43F-49B3-4E50-80FC-2EB942B42BDF}" presName="hierRoot1" presStyleCnt="0">
        <dgm:presLayoutVars>
          <dgm:hierBranch val="init"/>
        </dgm:presLayoutVars>
      </dgm:prSet>
      <dgm:spPr/>
    </dgm:pt>
    <dgm:pt modelId="{FE80F5A4-3600-40A8-A16A-1A5558A06B2E}" type="pres">
      <dgm:prSet presAssocID="{E223A43F-49B3-4E50-80FC-2EB942B42BDF}" presName="rootComposite1" presStyleCnt="0"/>
      <dgm:spPr/>
    </dgm:pt>
    <dgm:pt modelId="{AB02ABE3-EAF9-41C0-AF00-F47C340F3681}" type="pres">
      <dgm:prSet presAssocID="{E223A43F-49B3-4E50-80FC-2EB942B42BDF}" presName="rootText1" presStyleLbl="node0" presStyleIdx="0" presStyleCnt="5" custLinFactNeighborX="-54333" custLinFactNeighborY="1524">
        <dgm:presLayoutVars>
          <dgm:chPref val="3"/>
        </dgm:presLayoutVars>
      </dgm:prSet>
      <dgm:spPr/>
      <dgm:t>
        <a:bodyPr/>
        <a:lstStyle/>
        <a:p>
          <a:endParaRPr lang="fr-FR"/>
        </a:p>
      </dgm:t>
    </dgm:pt>
    <dgm:pt modelId="{E11BE223-9675-461E-9DC9-3628C9EB098B}" type="pres">
      <dgm:prSet presAssocID="{E223A43F-49B3-4E50-80FC-2EB942B42BDF}" presName="rootConnector1" presStyleLbl="node1" presStyleIdx="0" presStyleCnt="0"/>
      <dgm:spPr/>
      <dgm:t>
        <a:bodyPr/>
        <a:lstStyle/>
        <a:p>
          <a:endParaRPr lang="fr-FR"/>
        </a:p>
      </dgm:t>
    </dgm:pt>
    <dgm:pt modelId="{7197B32E-DEAC-4CFC-85AD-F05963F4C8DE}" type="pres">
      <dgm:prSet presAssocID="{E223A43F-49B3-4E50-80FC-2EB942B42BDF}" presName="hierChild2" presStyleCnt="0"/>
      <dgm:spPr/>
    </dgm:pt>
    <dgm:pt modelId="{942CE9F8-1742-4900-BD8E-A5DC476DD8DB}" type="pres">
      <dgm:prSet presAssocID="{7B61548B-E3B7-4A6D-8A9E-93A1FE6060D0}" presName="Name64" presStyleLbl="parChTrans1D2" presStyleIdx="0" presStyleCnt="5"/>
      <dgm:spPr/>
      <dgm:t>
        <a:bodyPr/>
        <a:lstStyle/>
        <a:p>
          <a:endParaRPr lang="fr-FR"/>
        </a:p>
      </dgm:t>
    </dgm:pt>
    <dgm:pt modelId="{C9A54BA2-EEE8-4FC1-B519-96E17908F06B}" type="pres">
      <dgm:prSet presAssocID="{31FF8BCF-161C-43B2-A0BD-81601BDF6CF0}" presName="hierRoot2" presStyleCnt="0">
        <dgm:presLayoutVars>
          <dgm:hierBranch val="init"/>
        </dgm:presLayoutVars>
      </dgm:prSet>
      <dgm:spPr/>
    </dgm:pt>
    <dgm:pt modelId="{89C3EBC9-6B08-4DF4-9754-A851C0A48A0C}" type="pres">
      <dgm:prSet presAssocID="{31FF8BCF-161C-43B2-A0BD-81601BDF6CF0}" presName="rootComposite" presStyleCnt="0"/>
      <dgm:spPr/>
    </dgm:pt>
    <dgm:pt modelId="{DBBCC2C2-3608-4705-853B-CF9F1A6DE8CE}" type="pres">
      <dgm:prSet presAssocID="{31FF8BCF-161C-43B2-A0BD-81601BDF6CF0}" presName="rootText" presStyleLbl="node2" presStyleIdx="0" presStyleCnt="5" custScaleX="220431">
        <dgm:presLayoutVars>
          <dgm:chPref val="3"/>
        </dgm:presLayoutVars>
      </dgm:prSet>
      <dgm:spPr/>
      <dgm:t>
        <a:bodyPr/>
        <a:lstStyle/>
        <a:p>
          <a:endParaRPr lang="fr-FR"/>
        </a:p>
      </dgm:t>
    </dgm:pt>
    <dgm:pt modelId="{D313DF9F-98EE-4304-857E-489A33CD0136}" type="pres">
      <dgm:prSet presAssocID="{31FF8BCF-161C-43B2-A0BD-81601BDF6CF0}" presName="rootConnector" presStyleLbl="node2" presStyleIdx="0" presStyleCnt="5"/>
      <dgm:spPr/>
      <dgm:t>
        <a:bodyPr/>
        <a:lstStyle/>
        <a:p>
          <a:endParaRPr lang="fr-FR"/>
        </a:p>
      </dgm:t>
    </dgm:pt>
    <dgm:pt modelId="{3FB5FA96-C354-4317-8271-0AD8386AEDCC}" type="pres">
      <dgm:prSet presAssocID="{31FF8BCF-161C-43B2-A0BD-81601BDF6CF0}" presName="hierChild4" presStyleCnt="0"/>
      <dgm:spPr/>
    </dgm:pt>
    <dgm:pt modelId="{21AF8446-182B-49A3-AF2B-AB4099B0936E}" type="pres">
      <dgm:prSet presAssocID="{31FF8BCF-161C-43B2-A0BD-81601BDF6CF0}" presName="hierChild5" presStyleCnt="0"/>
      <dgm:spPr/>
    </dgm:pt>
    <dgm:pt modelId="{4FD0F63C-F576-40BD-AE37-FAA66923816F}" type="pres">
      <dgm:prSet presAssocID="{E223A43F-49B3-4E50-80FC-2EB942B42BDF}" presName="hierChild3" presStyleCnt="0"/>
      <dgm:spPr/>
    </dgm:pt>
    <dgm:pt modelId="{7DDAF395-A85B-4ECE-85EC-F7A43E92CD87}" type="pres">
      <dgm:prSet presAssocID="{18F19CA8-6654-41F0-BA12-05E7C0E72B58}" presName="hierRoot1" presStyleCnt="0">
        <dgm:presLayoutVars>
          <dgm:hierBranch val="init"/>
        </dgm:presLayoutVars>
      </dgm:prSet>
      <dgm:spPr/>
    </dgm:pt>
    <dgm:pt modelId="{56782DF5-D7F5-4927-990D-A39A6F5ADE77}" type="pres">
      <dgm:prSet presAssocID="{18F19CA8-6654-41F0-BA12-05E7C0E72B58}" presName="rootComposite1" presStyleCnt="0"/>
      <dgm:spPr/>
    </dgm:pt>
    <dgm:pt modelId="{86CC242A-2A66-467C-8D5A-F587DCFCDFFB}" type="pres">
      <dgm:prSet presAssocID="{18F19CA8-6654-41F0-BA12-05E7C0E72B58}" presName="rootText1" presStyleLbl="node0" presStyleIdx="1" presStyleCnt="5" custLinFactNeighborX="-54333" custLinFactNeighborY="1524">
        <dgm:presLayoutVars>
          <dgm:chPref val="3"/>
        </dgm:presLayoutVars>
      </dgm:prSet>
      <dgm:spPr/>
      <dgm:t>
        <a:bodyPr/>
        <a:lstStyle/>
        <a:p>
          <a:endParaRPr lang="fr-FR"/>
        </a:p>
      </dgm:t>
    </dgm:pt>
    <dgm:pt modelId="{3CB7BB9C-B2AD-4B75-B4D0-458C5F5F54D8}" type="pres">
      <dgm:prSet presAssocID="{18F19CA8-6654-41F0-BA12-05E7C0E72B58}" presName="rootConnector1" presStyleLbl="node1" presStyleIdx="0" presStyleCnt="0"/>
      <dgm:spPr/>
      <dgm:t>
        <a:bodyPr/>
        <a:lstStyle/>
        <a:p>
          <a:endParaRPr lang="fr-FR"/>
        </a:p>
      </dgm:t>
    </dgm:pt>
    <dgm:pt modelId="{E41FCDB2-2C95-49D3-B58F-94BA02CC9AF3}" type="pres">
      <dgm:prSet presAssocID="{18F19CA8-6654-41F0-BA12-05E7C0E72B58}" presName="hierChild2" presStyleCnt="0"/>
      <dgm:spPr/>
    </dgm:pt>
    <dgm:pt modelId="{BC7BA49B-8E23-43CA-92EE-ED20E07E0028}" type="pres">
      <dgm:prSet presAssocID="{ED594FDB-A3D7-4A67-975C-5FB4DC3B301E}" presName="Name64" presStyleLbl="parChTrans1D2" presStyleIdx="1" presStyleCnt="5"/>
      <dgm:spPr/>
      <dgm:t>
        <a:bodyPr/>
        <a:lstStyle/>
        <a:p>
          <a:endParaRPr lang="fr-FR"/>
        </a:p>
      </dgm:t>
    </dgm:pt>
    <dgm:pt modelId="{BD5E8C5D-32CC-4F64-844A-6619EA4E18C7}" type="pres">
      <dgm:prSet presAssocID="{2238AE99-B7BC-4BA1-AEAA-F1B68524CA94}" presName="hierRoot2" presStyleCnt="0">
        <dgm:presLayoutVars>
          <dgm:hierBranch val="init"/>
        </dgm:presLayoutVars>
      </dgm:prSet>
      <dgm:spPr/>
    </dgm:pt>
    <dgm:pt modelId="{B0D9FD46-0726-48C4-96E4-4164182B554A}" type="pres">
      <dgm:prSet presAssocID="{2238AE99-B7BC-4BA1-AEAA-F1B68524CA94}" presName="rootComposite" presStyleCnt="0"/>
      <dgm:spPr/>
    </dgm:pt>
    <dgm:pt modelId="{4156C403-8680-48B0-840E-D19DE946837D}" type="pres">
      <dgm:prSet presAssocID="{2238AE99-B7BC-4BA1-AEAA-F1B68524CA94}" presName="rootText" presStyleLbl="node2" presStyleIdx="1" presStyleCnt="5" custScaleX="220431">
        <dgm:presLayoutVars>
          <dgm:chPref val="3"/>
        </dgm:presLayoutVars>
      </dgm:prSet>
      <dgm:spPr/>
      <dgm:t>
        <a:bodyPr/>
        <a:lstStyle/>
        <a:p>
          <a:endParaRPr lang="fr-FR"/>
        </a:p>
      </dgm:t>
    </dgm:pt>
    <dgm:pt modelId="{750A5252-14EE-4D37-94A2-2E003224EC77}" type="pres">
      <dgm:prSet presAssocID="{2238AE99-B7BC-4BA1-AEAA-F1B68524CA94}" presName="rootConnector" presStyleLbl="node2" presStyleIdx="1" presStyleCnt="5"/>
      <dgm:spPr/>
      <dgm:t>
        <a:bodyPr/>
        <a:lstStyle/>
        <a:p>
          <a:endParaRPr lang="fr-FR"/>
        </a:p>
      </dgm:t>
    </dgm:pt>
    <dgm:pt modelId="{78BD992A-819B-41EF-B80B-FC761B62ABAF}" type="pres">
      <dgm:prSet presAssocID="{2238AE99-B7BC-4BA1-AEAA-F1B68524CA94}" presName="hierChild4" presStyleCnt="0"/>
      <dgm:spPr/>
    </dgm:pt>
    <dgm:pt modelId="{6516B0EA-4FA9-4E1E-9DF0-67AA283D3FAF}" type="pres">
      <dgm:prSet presAssocID="{2238AE99-B7BC-4BA1-AEAA-F1B68524CA94}" presName="hierChild5" presStyleCnt="0"/>
      <dgm:spPr/>
    </dgm:pt>
    <dgm:pt modelId="{C190F2C9-297C-4689-A87E-B86DD2E212D6}" type="pres">
      <dgm:prSet presAssocID="{18F19CA8-6654-41F0-BA12-05E7C0E72B58}" presName="hierChild3" presStyleCnt="0"/>
      <dgm:spPr/>
    </dgm:pt>
    <dgm:pt modelId="{1D414F9C-B052-402F-98C0-F0510A1D1EDC}" type="pres">
      <dgm:prSet presAssocID="{C8A49EBB-24B4-462D-9B0D-DE8800E4E676}" presName="hierRoot1" presStyleCnt="0">
        <dgm:presLayoutVars>
          <dgm:hierBranch val="init"/>
        </dgm:presLayoutVars>
      </dgm:prSet>
      <dgm:spPr/>
    </dgm:pt>
    <dgm:pt modelId="{6D260636-C164-4A8B-B7DD-CA75C0FB6E16}" type="pres">
      <dgm:prSet presAssocID="{C8A49EBB-24B4-462D-9B0D-DE8800E4E676}" presName="rootComposite1" presStyleCnt="0"/>
      <dgm:spPr/>
    </dgm:pt>
    <dgm:pt modelId="{F75B0A18-78F1-48A7-85B2-19474C7A2AEB}" type="pres">
      <dgm:prSet presAssocID="{C8A49EBB-24B4-462D-9B0D-DE8800E4E676}" presName="rootText1" presStyleLbl="node0" presStyleIdx="2" presStyleCnt="5" custLinFactNeighborX="-54333" custLinFactNeighborY="1524">
        <dgm:presLayoutVars>
          <dgm:chPref val="3"/>
        </dgm:presLayoutVars>
      </dgm:prSet>
      <dgm:spPr/>
      <dgm:t>
        <a:bodyPr/>
        <a:lstStyle/>
        <a:p>
          <a:endParaRPr lang="fr-FR"/>
        </a:p>
      </dgm:t>
    </dgm:pt>
    <dgm:pt modelId="{B5D0D67C-836C-438C-B802-F470600146FB}" type="pres">
      <dgm:prSet presAssocID="{C8A49EBB-24B4-462D-9B0D-DE8800E4E676}" presName="rootConnector1" presStyleLbl="node1" presStyleIdx="0" presStyleCnt="0"/>
      <dgm:spPr/>
      <dgm:t>
        <a:bodyPr/>
        <a:lstStyle/>
        <a:p>
          <a:endParaRPr lang="fr-FR"/>
        </a:p>
      </dgm:t>
    </dgm:pt>
    <dgm:pt modelId="{2519F978-A2B9-4F06-9D49-C48D3455E447}" type="pres">
      <dgm:prSet presAssocID="{C8A49EBB-24B4-462D-9B0D-DE8800E4E676}" presName="hierChild2" presStyleCnt="0"/>
      <dgm:spPr/>
    </dgm:pt>
    <dgm:pt modelId="{21541665-2466-4527-A4AA-7F753D331F0C}" type="pres">
      <dgm:prSet presAssocID="{4D66D6E9-C53B-44AC-830F-863AD8300F2C}" presName="Name64" presStyleLbl="parChTrans1D2" presStyleIdx="2" presStyleCnt="5"/>
      <dgm:spPr/>
      <dgm:t>
        <a:bodyPr/>
        <a:lstStyle/>
        <a:p>
          <a:endParaRPr lang="fr-FR"/>
        </a:p>
      </dgm:t>
    </dgm:pt>
    <dgm:pt modelId="{9EC4FE16-E3AB-41F1-8F5E-84D628B399CE}" type="pres">
      <dgm:prSet presAssocID="{EBF1F909-5CE5-42B7-87FE-2F236B4F1848}" presName="hierRoot2" presStyleCnt="0">
        <dgm:presLayoutVars>
          <dgm:hierBranch val="init"/>
        </dgm:presLayoutVars>
      </dgm:prSet>
      <dgm:spPr/>
    </dgm:pt>
    <dgm:pt modelId="{5060B9D0-4BF8-447C-AA2E-AF12F1ED5953}" type="pres">
      <dgm:prSet presAssocID="{EBF1F909-5CE5-42B7-87FE-2F236B4F1848}" presName="rootComposite" presStyleCnt="0"/>
      <dgm:spPr/>
    </dgm:pt>
    <dgm:pt modelId="{5BCEEDA8-A372-4BE0-AEFC-DB3375502A88}" type="pres">
      <dgm:prSet presAssocID="{EBF1F909-5CE5-42B7-87FE-2F236B4F1848}" presName="rootText" presStyleLbl="node2" presStyleIdx="2" presStyleCnt="5" custScaleX="220431">
        <dgm:presLayoutVars>
          <dgm:chPref val="3"/>
        </dgm:presLayoutVars>
      </dgm:prSet>
      <dgm:spPr/>
      <dgm:t>
        <a:bodyPr/>
        <a:lstStyle/>
        <a:p>
          <a:endParaRPr lang="fr-FR"/>
        </a:p>
      </dgm:t>
    </dgm:pt>
    <dgm:pt modelId="{E001472A-CF5C-432E-925E-440F56255593}" type="pres">
      <dgm:prSet presAssocID="{EBF1F909-5CE5-42B7-87FE-2F236B4F1848}" presName="rootConnector" presStyleLbl="node2" presStyleIdx="2" presStyleCnt="5"/>
      <dgm:spPr/>
      <dgm:t>
        <a:bodyPr/>
        <a:lstStyle/>
        <a:p>
          <a:endParaRPr lang="fr-FR"/>
        </a:p>
      </dgm:t>
    </dgm:pt>
    <dgm:pt modelId="{155923E4-EBC3-4CE2-8201-ADC5237FE886}" type="pres">
      <dgm:prSet presAssocID="{EBF1F909-5CE5-42B7-87FE-2F236B4F1848}" presName="hierChild4" presStyleCnt="0"/>
      <dgm:spPr/>
    </dgm:pt>
    <dgm:pt modelId="{54097118-1610-44AA-9951-5D5B8CAA4559}" type="pres">
      <dgm:prSet presAssocID="{EBF1F909-5CE5-42B7-87FE-2F236B4F1848}" presName="hierChild5" presStyleCnt="0"/>
      <dgm:spPr/>
    </dgm:pt>
    <dgm:pt modelId="{F1DAF1A6-F12B-4714-9634-14D62E146CC0}" type="pres">
      <dgm:prSet presAssocID="{C8A49EBB-24B4-462D-9B0D-DE8800E4E676}" presName="hierChild3" presStyleCnt="0"/>
      <dgm:spPr/>
    </dgm:pt>
    <dgm:pt modelId="{E8A26B80-DF22-47E9-A08C-712834A1ACEE}" type="pres">
      <dgm:prSet presAssocID="{733DB6C5-BFDF-402F-843A-E32AD9395570}" presName="hierRoot1" presStyleCnt="0">
        <dgm:presLayoutVars>
          <dgm:hierBranch val="init"/>
        </dgm:presLayoutVars>
      </dgm:prSet>
      <dgm:spPr/>
    </dgm:pt>
    <dgm:pt modelId="{45646B2F-735F-4378-8973-DC00E31E7114}" type="pres">
      <dgm:prSet presAssocID="{733DB6C5-BFDF-402F-843A-E32AD9395570}" presName="rootComposite1" presStyleCnt="0"/>
      <dgm:spPr/>
    </dgm:pt>
    <dgm:pt modelId="{F0F58ECB-5BA5-4088-8FD1-B9E857EF34CF}" type="pres">
      <dgm:prSet presAssocID="{733DB6C5-BFDF-402F-843A-E32AD9395570}" presName="rootText1" presStyleLbl="node0" presStyleIdx="3" presStyleCnt="5" custLinFactNeighborX="-54333" custLinFactNeighborY="1524">
        <dgm:presLayoutVars>
          <dgm:chPref val="3"/>
        </dgm:presLayoutVars>
      </dgm:prSet>
      <dgm:spPr/>
      <dgm:t>
        <a:bodyPr/>
        <a:lstStyle/>
        <a:p>
          <a:endParaRPr lang="fr-FR"/>
        </a:p>
      </dgm:t>
    </dgm:pt>
    <dgm:pt modelId="{647BF14D-FEC0-44E1-86DA-DFF041CCFC5D}" type="pres">
      <dgm:prSet presAssocID="{733DB6C5-BFDF-402F-843A-E32AD9395570}" presName="rootConnector1" presStyleLbl="node1" presStyleIdx="0" presStyleCnt="0"/>
      <dgm:spPr/>
      <dgm:t>
        <a:bodyPr/>
        <a:lstStyle/>
        <a:p>
          <a:endParaRPr lang="fr-FR"/>
        </a:p>
      </dgm:t>
    </dgm:pt>
    <dgm:pt modelId="{89E618E6-0E28-4A80-B027-1E64575A5795}" type="pres">
      <dgm:prSet presAssocID="{733DB6C5-BFDF-402F-843A-E32AD9395570}" presName="hierChild2" presStyleCnt="0"/>
      <dgm:spPr/>
    </dgm:pt>
    <dgm:pt modelId="{784B5BB9-61B6-4DBB-B9DC-0C508D659D88}" type="pres">
      <dgm:prSet presAssocID="{611264C0-E107-4FB5-991F-D639F34F3D19}" presName="Name64" presStyleLbl="parChTrans1D2" presStyleIdx="3" presStyleCnt="5"/>
      <dgm:spPr/>
      <dgm:t>
        <a:bodyPr/>
        <a:lstStyle/>
        <a:p>
          <a:endParaRPr lang="fr-FR"/>
        </a:p>
      </dgm:t>
    </dgm:pt>
    <dgm:pt modelId="{A98FE429-F028-4F72-A132-EF737880C417}" type="pres">
      <dgm:prSet presAssocID="{35631575-AF3B-4540-B3EC-2CF7E290B37E}" presName="hierRoot2" presStyleCnt="0">
        <dgm:presLayoutVars>
          <dgm:hierBranch val="init"/>
        </dgm:presLayoutVars>
      </dgm:prSet>
      <dgm:spPr/>
    </dgm:pt>
    <dgm:pt modelId="{0F48C030-E117-4509-9F75-F7CCBCDF6AD1}" type="pres">
      <dgm:prSet presAssocID="{35631575-AF3B-4540-B3EC-2CF7E290B37E}" presName="rootComposite" presStyleCnt="0"/>
      <dgm:spPr/>
    </dgm:pt>
    <dgm:pt modelId="{9569D441-7B4E-4EB3-8BFD-C12519F87A15}" type="pres">
      <dgm:prSet presAssocID="{35631575-AF3B-4540-B3EC-2CF7E290B37E}" presName="rootText" presStyleLbl="node2" presStyleIdx="3" presStyleCnt="5" custScaleX="220431">
        <dgm:presLayoutVars>
          <dgm:chPref val="3"/>
        </dgm:presLayoutVars>
      </dgm:prSet>
      <dgm:spPr/>
      <dgm:t>
        <a:bodyPr/>
        <a:lstStyle/>
        <a:p>
          <a:endParaRPr lang="fr-FR"/>
        </a:p>
      </dgm:t>
    </dgm:pt>
    <dgm:pt modelId="{B0DD7988-3117-4D2C-ADD7-00CBA5655ACC}" type="pres">
      <dgm:prSet presAssocID="{35631575-AF3B-4540-B3EC-2CF7E290B37E}" presName="rootConnector" presStyleLbl="node2" presStyleIdx="3" presStyleCnt="5"/>
      <dgm:spPr/>
      <dgm:t>
        <a:bodyPr/>
        <a:lstStyle/>
        <a:p>
          <a:endParaRPr lang="fr-FR"/>
        </a:p>
      </dgm:t>
    </dgm:pt>
    <dgm:pt modelId="{24511036-B21D-4A0F-878E-34AB091E29DA}" type="pres">
      <dgm:prSet presAssocID="{35631575-AF3B-4540-B3EC-2CF7E290B37E}" presName="hierChild4" presStyleCnt="0"/>
      <dgm:spPr/>
    </dgm:pt>
    <dgm:pt modelId="{FCF00177-9A8C-4ADF-B57E-99EBE676FC9C}" type="pres">
      <dgm:prSet presAssocID="{35631575-AF3B-4540-B3EC-2CF7E290B37E}" presName="hierChild5" presStyleCnt="0"/>
      <dgm:spPr/>
    </dgm:pt>
    <dgm:pt modelId="{391D1808-6CE7-4B13-9AE7-1AE00A6C276B}" type="pres">
      <dgm:prSet presAssocID="{733DB6C5-BFDF-402F-843A-E32AD9395570}" presName="hierChild3" presStyleCnt="0"/>
      <dgm:spPr/>
    </dgm:pt>
    <dgm:pt modelId="{8C90640E-1923-46D8-912E-A182FA01ECC3}" type="pres">
      <dgm:prSet presAssocID="{C7E6C382-2A83-490A-AEB4-447548D3571F}" presName="hierRoot1" presStyleCnt="0">
        <dgm:presLayoutVars>
          <dgm:hierBranch val="init"/>
        </dgm:presLayoutVars>
      </dgm:prSet>
      <dgm:spPr/>
    </dgm:pt>
    <dgm:pt modelId="{9693AF1A-A102-4A2B-A8B3-44682AC4B040}" type="pres">
      <dgm:prSet presAssocID="{C7E6C382-2A83-490A-AEB4-447548D3571F}" presName="rootComposite1" presStyleCnt="0"/>
      <dgm:spPr/>
    </dgm:pt>
    <dgm:pt modelId="{23EAE416-163E-42B0-90D6-C279BADE0BC2}" type="pres">
      <dgm:prSet presAssocID="{C7E6C382-2A83-490A-AEB4-447548D3571F}" presName="rootText1" presStyleLbl="node0" presStyleIdx="4" presStyleCnt="5" custLinFactNeighborX="-54333" custLinFactNeighborY="1524">
        <dgm:presLayoutVars>
          <dgm:chPref val="3"/>
        </dgm:presLayoutVars>
      </dgm:prSet>
      <dgm:spPr/>
      <dgm:t>
        <a:bodyPr/>
        <a:lstStyle/>
        <a:p>
          <a:endParaRPr lang="fr-FR"/>
        </a:p>
      </dgm:t>
    </dgm:pt>
    <dgm:pt modelId="{50CA4E61-FC71-4DE7-B6FD-554F9D963932}" type="pres">
      <dgm:prSet presAssocID="{C7E6C382-2A83-490A-AEB4-447548D3571F}" presName="rootConnector1" presStyleLbl="node1" presStyleIdx="0" presStyleCnt="0"/>
      <dgm:spPr/>
      <dgm:t>
        <a:bodyPr/>
        <a:lstStyle/>
        <a:p>
          <a:endParaRPr lang="fr-FR"/>
        </a:p>
      </dgm:t>
    </dgm:pt>
    <dgm:pt modelId="{61F86B57-237B-4366-BA08-EA1DFB78CB4D}" type="pres">
      <dgm:prSet presAssocID="{C7E6C382-2A83-490A-AEB4-447548D3571F}" presName="hierChild2" presStyleCnt="0"/>
      <dgm:spPr/>
    </dgm:pt>
    <dgm:pt modelId="{8013811A-466E-401B-B6D3-B5B1AFBFEFC7}" type="pres">
      <dgm:prSet presAssocID="{303B20F0-9033-4617-ADDE-509CBE437813}" presName="Name64" presStyleLbl="parChTrans1D2" presStyleIdx="4" presStyleCnt="5"/>
      <dgm:spPr/>
      <dgm:t>
        <a:bodyPr/>
        <a:lstStyle/>
        <a:p>
          <a:endParaRPr lang="fr-FR"/>
        </a:p>
      </dgm:t>
    </dgm:pt>
    <dgm:pt modelId="{02AF9EB0-055C-4383-ADFE-9440D3ACE19D}" type="pres">
      <dgm:prSet presAssocID="{61B0A475-4851-4C76-8060-3957C4C14B35}" presName="hierRoot2" presStyleCnt="0">
        <dgm:presLayoutVars>
          <dgm:hierBranch val="init"/>
        </dgm:presLayoutVars>
      </dgm:prSet>
      <dgm:spPr/>
    </dgm:pt>
    <dgm:pt modelId="{7026ACC3-165B-4C19-92DA-83BC96B082C9}" type="pres">
      <dgm:prSet presAssocID="{61B0A475-4851-4C76-8060-3957C4C14B35}" presName="rootComposite" presStyleCnt="0"/>
      <dgm:spPr/>
    </dgm:pt>
    <dgm:pt modelId="{BA3270A9-652C-4E14-ABE0-8CD28CEF73E2}" type="pres">
      <dgm:prSet presAssocID="{61B0A475-4851-4C76-8060-3957C4C14B35}" presName="rootText" presStyleLbl="node2" presStyleIdx="4" presStyleCnt="5" custScaleX="220431">
        <dgm:presLayoutVars>
          <dgm:chPref val="3"/>
        </dgm:presLayoutVars>
      </dgm:prSet>
      <dgm:spPr/>
      <dgm:t>
        <a:bodyPr/>
        <a:lstStyle/>
        <a:p>
          <a:endParaRPr lang="fr-FR"/>
        </a:p>
      </dgm:t>
    </dgm:pt>
    <dgm:pt modelId="{33F8D67E-8A7D-469B-A987-08812CE73D6F}" type="pres">
      <dgm:prSet presAssocID="{61B0A475-4851-4C76-8060-3957C4C14B35}" presName="rootConnector" presStyleLbl="node2" presStyleIdx="4" presStyleCnt="5"/>
      <dgm:spPr/>
      <dgm:t>
        <a:bodyPr/>
        <a:lstStyle/>
        <a:p>
          <a:endParaRPr lang="fr-FR"/>
        </a:p>
      </dgm:t>
    </dgm:pt>
    <dgm:pt modelId="{A3CD07F4-E417-4BED-84F5-167807CC9018}" type="pres">
      <dgm:prSet presAssocID="{61B0A475-4851-4C76-8060-3957C4C14B35}" presName="hierChild4" presStyleCnt="0"/>
      <dgm:spPr/>
    </dgm:pt>
    <dgm:pt modelId="{C17026BE-D3F1-48A5-B264-59D62181C065}" type="pres">
      <dgm:prSet presAssocID="{61B0A475-4851-4C76-8060-3957C4C14B35}" presName="hierChild5" presStyleCnt="0"/>
      <dgm:spPr/>
    </dgm:pt>
    <dgm:pt modelId="{83421D11-4F9B-4804-8948-E1810422895B}" type="pres">
      <dgm:prSet presAssocID="{C7E6C382-2A83-490A-AEB4-447548D3571F}" presName="hierChild3" presStyleCnt="0"/>
      <dgm:spPr/>
    </dgm:pt>
  </dgm:ptLst>
  <dgm:cxnLst>
    <dgm:cxn modelId="{69DC21A8-6EB9-4016-81B0-52AC5DC62CAE}" type="presOf" srcId="{31FF8BCF-161C-43B2-A0BD-81601BDF6CF0}" destId="{D313DF9F-98EE-4304-857E-489A33CD0136}" srcOrd="1" destOrd="0" presId="urn:microsoft.com/office/officeart/2009/3/layout/HorizontalOrganizationChart"/>
    <dgm:cxn modelId="{09F64233-3B67-4EFC-89C1-6E987EDF9EA5}" type="presOf" srcId="{61B0A475-4851-4C76-8060-3957C4C14B35}" destId="{33F8D67E-8A7D-469B-A987-08812CE73D6F}" srcOrd="1" destOrd="0" presId="urn:microsoft.com/office/officeart/2009/3/layout/HorizontalOrganizationChart"/>
    <dgm:cxn modelId="{F98F6A12-D17A-4661-83BD-5A157F0F1253}" type="presOf" srcId="{18F19CA8-6654-41F0-BA12-05E7C0E72B58}" destId="{86CC242A-2A66-467C-8D5A-F587DCFCDFFB}" srcOrd="0" destOrd="0" presId="urn:microsoft.com/office/officeart/2009/3/layout/HorizontalOrganizationChart"/>
    <dgm:cxn modelId="{B8177A03-FE5D-4CDE-B58E-ADFCA634B9D4}" srcId="{E223A43F-49B3-4E50-80FC-2EB942B42BDF}" destId="{31FF8BCF-161C-43B2-A0BD-81601BDF6CF0}" srcOrd="0" destOrd="0" parTransId="{7B61548B-E3B7-4A6D-8A9E-93A1FE6060D0}" sibTransId="{23922513-62CF-4C60-BE77-24F013846DA7}"/>
    <dgm:cxn modelId="{712896A2-03CD-4A71-AA3A-DC73CE3A19F2}" type="presOf" srcId="{C8A49EBB-24B4-462D-9B0D-DE8800E4E676}" destId="{B5D0D67C-836C-438C-B802-F470600146FB}" srcOrd="1" destOrd="0" presId="urn:microsoft.com/office/officeart/2009/3/layout/HorizontalOrganizationChart"/>
    <dgm:cxn modelId="{0710CC2A-6E96-4D9A-A314-1327EB6F6950}" type="presOf" srcId="{EBF1F909-5CE5-42B7-87FE-2F236B4F1848}" destId="{5BCEEDA8-A372-4BE0-AEFC-DB3375502A88}" srcOrd="0" destOrd="0" presId="urn:microsoft.com/office/officeart/2009/3/layout/HorizontalOrganizationChart"/>
    <dgm:cxn modelId="{06E07832-5A26-497F-B22F-C1EB253D33A1}" type="presOf" srcId="{2238AE99-B7BC-4BA1-AEAA-F1B68524CA94}" destId="{4156C403-8680-48B0-840E-D19DE946837D}" srcOrd="0" destOrd="0" presId="urn:microsoft.com/office/officeart/2009/3/layout/HorizontalOrganizationChart"/>
    <dgm:cxn modelId="{D34DAAD8-E84F-4CC9-9A4F-B262C8002FBB}" type="presOf" srcId="{E223A43F-49B3-4E50-80FC-2EB942B42BDF}" destId="{E11BE223-9675-461E-9DC9-3628C9EB098B}" srcOrd="1" destOrd="0" presId="urn:microsoft.com/office/officeart/2009/3/layout/HorizontalOrganizationChart"/>
    <dgm:cxn modelId="{183EC16C-0298-47CC-AA2C-D4F59269ED60}" srcId="{FFF56582-0D07-4E6E-B159-8622AA19CB1F}" destId="{E223A43F-49B3-4E50-80FC-2EB942B42BDF}" srcOrd="0" destOrd="0" parTransId="{1590B5E4-4A56-4125-8A99-427E27B9CA22}" sibTransId="{F8D18FF3-E111-4049-806A-0E19CAF89D75}"/>
    <dgm:cxn modelId="{444413DA-676E-42CC-82F7-B7526169516C}" type="presOf" srcId="{C8A49EBB-24B4-462D-9B0D-DE8800E4E676}" destId="{F75B0A18-78F1-48A7-85B2-19474C7A2AEB}" srcOrd="0" destOrd="0" presId="urn:microsoft.com/office/officeart/2009/3/layout/HorizontalOrganizationChart"/>
    <dgm:cxn modelId="{1B645D59-C85C-46B1-B2AA-04B4F6D09D69}" type="presOf" srcId="{31FF8BCF-161C-43B2-A0BD-81601BDF6CF0}" destId="{DBBCC2C2-3608-4705-853B-CF9F1A6DE8CE}" srcOrd="0" destOrd="0" presId="urn:microsoft.com/office/officeart/2009/3/layout/HorizontalOrganizationChart"/>
    <dgm:cxn modelId="{30025E02-33F6-47A4-A73C-53FB7483D3F6}" type="presOf" srcId="{733DB6C5-BFDF-402F-843A-E32AD9395570}" destId="{647BF14D-FEC0-44E1-86DA-DFF041CCFC5D}" srcOrd="1" destOrd="0" presId="urn:microsoft.com/office/officeart/2009/3/layout/HorizontalOrganizationChart"/>
    <dgm:cxn modelId="{C778D318-609E-414A-B6E9-E75C184F51F0}" type="presOf" srcId="{61B0A475-4851-4C76-8060-3957C4C14B35}" destId="{BA3270A9-652C-4E14-ABE0-8CD28CEF73E2}" srcOrd="0" destOrd="0" presId="urn:microsoft.com/office/officeart/2009/3/layout/HorizontalOrganizationChart"/>
    <dgm:cxn modelId="{E5A796BD-12B3-4AF3-9F5A-CA9FCCFE243D}" type="presOf" srcId="{C7E6C382-2A83-490A-AEB4-447548D3571F}" destId="{50CA4E61-FC71-4DE7-B6FD-554F9D963932}" srcOrd="1" destOrd="0" presId="urn:microsoft.com/office/officeart/2009/3/layout/HorizontalOrganizationChart"/>
    <dgm:cxn modelId="{4E4267C3-FB32-40FC-8184-49460193DAE1}" type="presOf" srcId="{35631575-AF3B-4540-B3EC-2CF7E290B37E}" destId="{9569D441-7B4E-4EB3-8BFD-C12519F87A15}" srcOrd="0" destOrd="0" presId="urn:microsoft.com/office/officeart/2009/3/layout/HorizontalOrganizationChart"/>
    <dgm:cxn modelId="{38695202-7D2D-4918-89D6-ACD79780144C}" type="presOf" srcId="{7B61548B-E3B7-4A6D-8A9E-93A1FE6060D0}" destId="{942CE9F8-1742-4900-BD8E-A5DC476DD8DB}" srcOrd="0" destOrd="0" presId="urn:microsoft.com/office/officeart/2009/3/layout/HorizontalOrganizationChart"/>
    <dgm:cxn modelId="{F9AB9AFD-78D2-47B6-8268-331CF013C3D4}" type="presOf" srcId="{4D66D6E9-C53B-44AC-830F-863AD8300F2C}" destId="{21541665-2466-4527-A4AA-7F753D331F0C}" srcOrd="0" destOrd="0" presId="urn:microsoft.com/office/officeart/2009/3/layout/HorizontalOrganizationChart"/>
    <dgm:cxn modelId="{BBBE5C74-5095-41BF-A8C7-096D3F08DC6A}" srcId="{FFF56582-0D07-4E6E-B159-8622AA19CB1F}" destId="{18F19CA8-6654-41F0-BA12-05E7C0E72B58}" srcOrd="1" destOrd="0" parTransId="{16509E28-9C8A-45EB-86E6-04BB465B9F8E}" sibTransId="{0B5F29FF-3885-4970-AD6C-AD804E4F9058}"/>
    <dgm:cxn modelId="{BD875E3A-50E3-4126-A615-760786B0925D}" type="presOf" srcId="{18F19CA8-6654-41F0-BA12-05E7C0E72B58}" destId="{3CB7BB9C-B2AD-4B75-B4D0-458C5F5F54D8}" srcOrd="1" destOrd="0" presId="urn:microsoft.com/office/officeart/2009/3/layout/HorizontalOrganizationChart"/>
    <dgm:cxn modelId="{E4B5281B-9EB9-4936-A477-2F7ED52A6E81}" srcId="{FFF56582-0D07-4E6E-B159-8622AA19CB1F}" destId="{C7E6C382-2A83-490A-AEB4-447548D3571F}" srcOrd="4" destOrd="0" parTransId="{4C0A3559-95A5-4F0E-AB70-7DCB32C32406}" sibTransId="{2AFC14C9-4662-4A7E-A9EB-7B8B7ED7A3AD}"/>
    <dgm:cxn modelId="{F042C455-640F-4F0F-B933-D8B36FDB05BD}" srcId="{FFF56582-0D07-4E6E-B159-8622AA19CB1F}" destId="{733DB6C5-BFDF-402F-843A-E32AD9395570}" srcOrd="3" destOrd="0" parTransId="{8687BE82-6E50-429F-A311-BF2918195DDD}" sibTransId="{81102771-BD26-4268-8384-9754CABE5002}"/>
    <dgm:cxn modelId="{144B7537-0BDC-4D14-9526-1BC32A413E52}" type="presOf" srcId="{EBF1F909-5CE5-42B7-87FE-2F236B4F1848}" destId="{E001472A-CF5C-432E-925E-440F56255593}" srcOrd="1" destOrd="0" presId="urn:microsoft.com/office/officeart/2009/3/layout/HorizontalOrganizationChart"/>
    <dgm:cxn modelId="{04CE6AE8-7788-4FFC-8C19-440ECA34AEFF}" srcId="{C7E6C382-2A83-490A-AEB4-447548D3571F}" destId="{61B0A475-4851-4C76-8060-3957C4C14B35}" srcOrd="0" destOrd="0" parTransId="{303B20F0-9033-4617-ADDE-509CBE437813}" sibTransId="{3074EC98-DF71-41BE-B323-123CA9F056B8}"/>
    <dgm:cxn modelId="{07707C14-5888-4C6F-A705-68EDCCE97D21}" type="presOf" srcId="{ED594FDB-A3D7-4A67-975C-5FB4DC3B301E}" destId="{BC7BA49B-8E23-43CA-92EE-ED20E07E0028}" srcOrd="0" destOrd="0" presId="urn:microsoft.com/office/officeart/2009/3/layout/HorizontalOrganizationChart"/>
    <dgm:cxn modelId="{82B1FE7B-591A-4691-8882-FEAF7B67BE19}" type="presOf" srcId="{E223A43F-49B3-4E50-80FC-2EB942B42BDF}" destId="{AB02ABE3-EAF9-41C0-AF00-F47C340F3681}" srcOrd="0" destOrd="0" presId="urn:microsoft.com/office/officeart/2009/3/layout/HorizontalOrganizationChart"/>
    <dgm:cxn modelId="{94D902E3-FB78-4D68-9711-EBE5CB6414B4}" type="presOf" srcId="{35631575-AF3B-4540-B3EC-2CF7E290B37E}" destId="{B0DD7988-3117-4D2C-ADD7-00CBA5655ACC}" srcOrd="1" destOrd="0" presId="urn:microsoft.com/office/officeart/2009/3/layout/HorizontalOrganizationChart"/>
    <dgm:cxn modelId="{B8BB9D13-8210-4568-89DF-7BA7E72CA47B}" srcId="{C8A49EBB-24B4-462D-9B0D-DE8800E4E676}" destId="{EBF1F909-5CE5-42B7-87FE-2F236B4F1848}" srcOrd="0" destOrd="0" parTransId="{4D66D6E9-C53B-44AC-830F-863AD8300F2C}" sibTransId="{BD07B61A-645A-4C2B-9D2C-21D789A71C0F}"/>
    <dgm:cxn modelId="{4E5C2B12-1492-4328-8752-BB4073FD4E55}" type="presOf" srcId="{303B20F0-9033-4617-ADDE-509CBE437813}" destId="{8013811A-466E-401B-B6D3-B5B1AFBFEFC7}" srcOrd="0" destOrd="0" presId="urn:microsoft.com/office/officeart/2009/3/layout/HorizontalOrganizationChart"/>
    <dgm:cxn modelId="{A18EBDE4-4FBD-481D-AD16-AAE1F4362E5E}" srcId="{18F19CA8-6654-41F0-BA12-05E7C0E72B58}" destId="{2238AE99-B7BC-4BA1-AEAA-F1B68524CA94}" srcOrd="0" destOrd="0" parTransId="{ED594FDB-A3D7-4A67-975C-5FB4DC3B301E}" sibTransId="{77A24A06-B402-4154-8503-791763CDB445}"/>
    <dgm:cxn modelId="{7C1C3891-187A-4D79-99AA-F43248B3BA3D}" type="presOf" srcId="{611264C0-E107-4FB5-991F-D639F34F3D19}" destId="{784B5BB9-61B6-4DBB-B9DC-0C508D659D88}" srcOrd="0" destOrd="0" presId="urn:microsoft.com/office/officeart/2009/3/layout/HorizontalOrganizationChart"/>
    <dgm:cxn modelId="{2FEAA390-D0ED-47FD-80BA-8CFE2A19270E}" type="presOf" srcId="{733DB6C5-BFDF-402F-843A-E32AD9395570}" destId="{F0F58ECB-5BA5-4088-8FD1-B9E857EF34CF}" srcOrd="0" destOrd="0" presId="urn:microsoft.com/office/officeart/2009/3/layout/HorizontalOrganizationChart"/>
    <dgm:cxn modelId="{329E550A-707F-4691-9F0A-F68AAC237B40}" type="presOf" srcId="{2238AE99-B7BC-4BA1-AEAA-F1B68524CA94}" destId="{750A5252-14EE-4D37-94A2-2E003224EC77}" srcOrd="1" destOrd="0" presId="urn:microsoft.com/office/officeart/2009/3/layout/HorizontalOrganizationChart"/>
    <dgm:cxn modelId="{8B10EDE0-ECFF-4223-AD02-8FAD21085F24}" srcId="{733DB6C5-BFDF-402F-843A-E32AD9395570}" destId="{35631575-AF3B-4540-B3EC-2CF7E290B37E}" srcOrd="0" destOrd="0" parTransId="{611264C0-E107-4FB5-991F-D639F34F3D19}" sibTransId="{52575603-1D66-4D6D-AE0D-98641EA3747A}"/>
    <dgm:cxn modelId="{38B5FD74-32AF-4C7C-ACA4-984BA730323A}" type="presOf" srcId="{FFF56582-0D07-4E6E-B159-8622AA19CB1F}" destId="{DF885594-4910-4258-AA97-669C1CAA19FE}" srcOrd="0" destOrd="0" presId="urn:microsoft.com/office/officeart/2009/3/layout/HorizontalOrganizationChart"/>
    <dgm:cxn modelId="{AA8C1E7F-A9D5-47DC-9F51-D1CCCE42E6AC}" type="presOf" srcId="{C7E6C382-2A83-490A-AEB4-447548D3571F}" destId="{23EAE416-163E-42B0-90D6-C279BADE0BC2}" srcOrd="0" destOrd="0" presId="urn:microsoft.com/office/officeart/2009/3/layout/HorizontalOrganizationChart"/>
    <dgm:cxn modelId="{DF01DB53-8CE5-43F2-9BBA-DAD77E807472}" srcId="{FFF56582-0D07-4E6E-B159-8622AA19CB1F}" destId="{C8A49EBB-24B4-462D-9B0D-DE8800E4E676}" srcOrd="2" destOrd="0" parTransId="{2F83EC45-AD3B-4B1A-9864-23A750495F10}" sibTransId="{E12039A0-0465-4C6F-ADA0-1C461FE19EA6}"/>
    <dgm:cxn modelId="{D6DA95AD-871A-4B0F-BFAA-6C2776FAF46F}" type="presParOf" srcId="{DF885594-4910-4258-AA97-669C1CAA19FE}" destId="{5243AB72-2CEC-40CB-9E2B-B7EC403F9996}" srcOrd="0" destOrd="0" presId="urn:microsoft.com/office/officeart/2009/3/layout/HorizontalOrganizationChart"/>
    <dgm:cxn modelId="{CFA2DA53-5B61-4DD8-B459-BD702E7DD0A4}" type="presParOf" srcId="{5243AB72-2CEC-40CB-9E2B-B7EC403F9996}" destId="{FE80F5A4-3600-40A8-A16A-1A5558A06B2E}" srcOrd="0" destOrd="0" presId="urn:microsoft.com/office/officeart/2009/3/layout/HorizontalOrganizationChart"/>
    <dgm:cxn modelId="{F9E3C23E-A32B-42EB-84C9-AA1E7A681711}" type="presParOf" srcId="{FE80F5A4-3600-40A8-A16A-1A5558A06B2E}" destId="{AB02ABE3-EAF9-41C0-AF00-F47C340F3681}" srcOrd="0" destOrd="0" presId="urn:microsoft.com/office/officeart/2009/3/layout/HorizontalOrganizationChart"/>
    <dgm:cxn modelId="{EDA3281B-1630-4AF5-849E-99DB5595C553}" type="presParOf" srcId="{FE80F5A4-3600-40A8-A16A-1A5558A06B2E}" destId="{E11BE223-9675-461E-9DC9-3628C9EB098B}" srcOrd="1" destOrd="0" presId="urn:microsoft.com/office/officeart/2009/3/layout/HorizontalOrganizationChart"/>
    <dgm:cxn modelId="{BDC2B7FC-936E-4E5F-BD89-2C50E3D13B4F}" type="presParOf" srcId="{5243AB72-2CEC-40CB-9E2B-B7EC403F9996}" destId="{7197B32E-DEAC-4CFC-85AD-F05963F4C8DE}" srcOrd="1" destOrd="0" presId="urn:microsoft.com/office/officeart/2009/3/layout/HorizontalOrganizationChart"/>
    <dgm:cxn modelId="{4BA3A722-03F0-40EB-8D1D-08D9D8D27A8F}" type="presParOf" srcId="{7197B32E-DEAC-4CFC-85AD-F05963F4C8DE}" destId="{942CE9F8-1742-4900-BD8E-A5DC476DD8DB}" srcOrd="0" destOrd="0" presId="urn:microsoft.com/office/officeart/2009/3/layout/HorizontalOrganizationChart"/>
    <dgm:cxn modelId="{9B25F8D7-D7BB-413C-BC2F-68389478B5EF}" type="presParOf" srcId="{7197B32E-DEAC-4CFC-85AD-F05963F4C8DE}" destId="{C9A54BA2-EEE8-4FC1-B519-96E17908F06B}" srcOrd="1" destOrd="0" presId="urn:microsoft.com/office/officeart/2009/3/layout/HorizontalOrganizationChart"/>
    <dgm:cxn modelId="{306A6625-604D-4AD6-83CC-7A6207C84ADB}" type="presParOf" srcId="{C9A54BA2-EEE8-4FC1-B519-96E17908F06B}" destId="{89C3EBC9-6B08-4DF4-9754-A851C0A48A0C}" srcOrd="0" destOrd="0" presId="urn:microsoft.com/office/officeart/2009/3/layout/HorizontalOrganizationChart"/>
    <dgm:cxn modelId="{73FA4506-9F14-4C77-B615-0D1E82862818}" type="presParOf" srcId="{89C3EBC9-6B08-4DF4-9754-A851C0A48A0C}" destId="{DBBCC2C2-3608-4705-853B-CF9F1A6DE8CE}" srcOrd="0" destOrd="0" presId="urn:microsoft.com/office/officeart/2009/3/layout/HorizontalOrganizationChart"/>
    <dgm:cxn modelId="{BCDF1E03-02C4-469A-80DE-7B4B86AE0B4C}" type="presParOf" srcId="{89C3EBC9-6B08-4DF4-9754-A851C0A48A0C}" destId="{D313DF9F-98EE-4304-857E-489A33CD0136}" srcOrd="1" destOrd="0" presId="urn:microsoft.com/office/officeart/2009/3/layout/HorizontalOrganizationChart"/>
    <dgm:cxn modelId="{7219B322-FD08-426A-A9FF-F0DFF32BD738}" type="presParOf" srcId="{C9A54BA2-EEE8-4FC1-B519-96E17908F06B}" destId="{3FB5FA96-C354-4317-8271-0AD8386AEDCC}" srcOrd="1" destOrd="0" presId="urn:microsoft.com/office/officeart/2009/3/layout/HorizontalOrganizationChart"/>
    <dgm:cxn modelId="{EE035FBB-F04C-438C-8F15-FD8B8B8B2398}" type="presParOf" srcId="{C9A54BA2-EEE8-4FC1-B519-96E17908F06B}" destId="{21AF8446-182B-49A3-AF2B-AB4099B0936E}" srcOrd="2" destOrd="0" presId="urn:microsoft.com/office/officeart/2009/3/layout/HorizontalOrganizationChart"/>
    <dgm:cxn modelId="{82023133-BC9F-4E9C-8D76-50902FA0D2B7}" type="presParOf" srcId="{5243AB72-2CEC-40CB-9E2B-B7EC403F9996}" destId="{4FD0F63C-F576-40BD-AE37-FAA66923816F}" srcOrd="2" destOrd="0" presId="urn:microsoft.com/office/officeart/2009/3/layout/HorizontalOrganizationChart"/>
    <dgm:cxn modelId="{B2AFFB7B-05BA-4275-B63C-071A29270323}" type="presParOf" srcId="{DF885594-4910-4258-AA97-669C1CAA19FE}" destId="{7DDAF395-A85B-4ECE-85EC-F7A43E92CD87}" srcOrd="1" destOrd="0" presId="urn:microsoft.com/office/officeart/2009/3/layout/HorizontalOrganizationChart"/>
    <dgm:cxn modelId="{E3666F7F-9D6E-4BD4-889E-CC6C13AE13AB}" type="presParOf" srcId="{7DDAF395-A85B-4ECE-85EC-F7A43E92CD87}" destId="{56782DF5-D7F5-4927-990D-A39A6F5ADE77}" srcOrd="0" destOrd="0" presId="urn:microsoft.com/office/officeart/2009/3/layout/HorizontalOrganizationChart"/>
    <dgm:cxn modelId="{011C1654-DE77-49C2-ABC2-7A2B942331B1}" type="presParOf" srcId="{56782DF5-D7F5-4927-990D-A39A6F5ADE77}" destId="{86CC242A-2A66-467C-8D5A-F587DCFCDFFB}" srcOrd="0" destOrd="0" presId="urn:microsoft.com/office/officeart/2009/3/layout/HorizontalOrganizationChart"/>
    <dgm:cxn modelId="{9FB721BA-7033-4538-8F3F-83E0A785AD13}" type="presParOf" srcId="{56782DF5-D7F5-4927-990D-A39A6F5ADE77}" destId="{3CB7BB9C-B2AD-4B75-B4D0-458C5F5F54D8}" srcOrd="1" destOrd="0" presId="urn:microsoft.com/office/officeart/2009/3/layout/HorizontalOrganizationChart"/>
    <dgm:cxn modelId="{14533E8C-F8F1-4BC3-96C7-986720B5240C}" type="presParOf" srcId="{7DDAF395-A85B-4ECE-85EC-F7A43E92CD87}" destId="{E41FCDB2-2C95-49D3-B58F-94BA02CC9AF3}" srcOrd="1" destOrd="0" presId="urn:microsoft.com/office/officeart/2009/3/layout/HorizontalOrganizationChart"/>
    <dgm:cxn modelId="{BCD90B81-BBED-4250-92C0-E50A4F04102E}" type="presParOf" srcId="{E41FCDB2-2C95-49D3-B58F-94BA02CC9AF3}" destId="{BC7BA49B-8E23-43CA-92EE-ED20E07E0028}" srcOrd="0" destOrd="0" presId="urn:microsoft.com/office/officeart/2009/3/layout/HorizontalOrganizationChart"/>
    <dgm:cxn modelId="{C4D21690-4260-4DA1-9D53-71C8F0E2F278}" type="presParOf" srcId="{E41FCDB2-2C95-49D3-B58F-94BA02CC9AF3}" destId="{BD5E8C5D-32CC-4F64-844A-6619EA4E18C7}" srcOrd="1" destOrd="0" presId="urn:microsoft.com/office/officeart/2009/3/layout/HorizontalOrganizationChart"/>
    <dgm:cxn modelId="{FF3D88F8-E345-4DD2-9F59-97AAB3CE8475}" type="presParOf" srcId="{BD5E8C5D-32CC-4F64-844A-6619EA4E18C7}" destId="{B0D9FD46-0726-48C4-96E4-4164182B554A}" srcOrd="0" destOrd="0" presId="urn:microsoft.com/office/officeart/2009/3/layout/HorizontalOrganizationChart"/>
    <dgm:cxn modelId="{34E49F4E-DBBD-42AA-9A01-C523A7884DE5}" type="presParOf" srcId="{B0D9FD46-0726-48C4-96E4-4164182B554A}" destId="{4156C403-8680-48B0-840E-D19DE946837D}" srcOrd="0" destOrd="0" presId="urn:microsoft.com/office/officeart/2009/3/layout/HorizontalOrganizationChart"/>
    <dgm:cxn modelId="{6DFFF792-8E0E-434E-B249-23717ABF05E4}" type="presParOf" srcId="{B0D9FD46-0726-48C4-96E4-4164182B554A}" destId="{750A5252-14EE-4D37-94A2-2E003224EC77}" srcOrd="1" destOrd="0" presId="urn:microsoft.com/office/officeart/2009/3/layout/HorizontalOrganizationChart"/>
    <dgm:cxn modelId="{8FD8E6FC-0EDB-4D43-BF4D-583F0E983A3C}" type="presParOf" srcId="{BD5E8C5D-32CC-4F64-844A-6619EA4E18C7}" destId="{78BD992A-819B-41EF-B80B-FC761B62ABAF}" srcOrd="1" destOrd="0" presId="urn:microsoft.com/office/officeart/2009/3/layout/HorizontalOrganizationChart"/>
    <dgm:cxn modelId="{D50C0571-D358-4183-8FCD-E5142FC96579}" type="presParOf" srcId="{BD5E8C5D-32CC-4F64-844A-6619EA4E18C7}" destId="{6516B0EA-4FA9-4E1E-9DF0-67AA283D3FAF}" srcOrd="2" destOrd="0" presId="urn:microsoft.com/office/officeart/2009/3/layout/HorizontalOrganizationChart"/>
    <dgm:cxn modelId="{70A00DE2-6130-4DDB-9AD3-0A02CF92D7D4}" type="presParOf" srcId="{7DDAF395-A85B-4ECE-85EC-F7A43E92CD87}" destId="{C190F2C9-297C-4689-A87E-B86DD2E212D6}" srcOrd="2" destOrd="0" presId="urn:microsoft.com/office/officeart/2009/3/layout/HorizontalOrganizationChart"/>
    <dgm:cxn modelId="{E99C981F-CC2A-480E-A78C-3BFFFC1B5098}" type="presParOf" srcId="{DF885594-4910-4258-AA97-669C1CAA19FE}" destId="{1D414F9C-B052-402F-98C0-F0510A1D1EDC}" srcOrd="2" destOrd="0" presId="urn:microsoft.com/office/officeart/2009/3/layout/HorizontalOrganizationChart"/>
    <dgm:cxn modelId="{4CA85D57-2016-4618-B839-5EBFE0A3EBA7}" type="presParOf" srcId="{1D414F9C-B052-402F-98C0-F0510A1D1EDC}" destId="{6D260636-C164-4A8B-B7DD-CA75C0FB6E16}" srcOrd="0" destOrd="0" presId="urn:microsoft.com/office/officeart/2009/3/layout/HorizontalOrganizationChart"/>
    <dgm:cxn modelId="{F4D0A627-6033-4E34-903F-E98FA7BEBF43}" type="presParOf" srcId="{6D260636-C164-4A8B-B7DD-CA75C0FB6E16}" destId="{F75B0A18-78F1-48A7-85B2-19474C7A2AEB}" srcOrd="0" destOrd="0" presId="urn:microsoft.com/office/officeart/2009/3/layout/HorizontalOrganizationChart"/>
    <dgm:cxn modelId="{898CAE79-548D-4B9D-AF02-D43C4FA43498}" type="presParOf" srcId="{6D260636-C164-4A8B-B7DD-CA75C0FB6E16}" destId="{B5D0D67C-836C-438C-B802-F470600146FB}" srcOrd="1" destOrd="0" presId="urn:microsoft.com/office/officeart/2009/3/layout/HorizontalOrganizationChart"/>
    <dgm:cxn modelId="{A52AE55D-A443-4153-909D-CE38EED22941}" type="presParOf" srcId="{1D414F9C-B052-402F-98C0-F0510A1D1EDC}" destId="{2519F978-A2B9-4F06-9D49-C48D3455E447}" srcOrd="1" destOrd="0" presId="urn:microsoft.com/office/officeart/2009/3/layout/HorizontalOrganizationChart"/>
    <dgm:cxn modelId="{0C55440E-CF02-4B7F-BF1E-D6FD7C8AA0DD}" type="presParOf" srcId="{2519F978-A2B9-4F06-9D49-C48D3455E447}" destId="{21541665-2466-4527-A4AA-7F753D331F0C}" srcOrd="0" destOrd="0" presId="urn:microsoft.com/office/officeart/2009/3/layout/HorizontalOrganizationChart"/>
    <dgm:cxn modelId="{3D86C12A-8D95-4D6C-9C0A-E2E04FEA2D0D}" type="presParOf" srcId="{2519F978-A2B9-4F06-9D49-C48D3455E447}" destId="{9EC4FE16-E3AB-41F1-8F5E-84D628B399CE}" srcOrd="1" destOrd="0" presId="urn:microsoft.com/office/officeart/2009/3/layout/HorizontalOrganizationChart"/>
    <dgm:cxn modelId="{57AE7C81-603D-43C8-81F0-06A5285BD8A2}" type="presParOf" srcId="{9EC4FE16-E3AB-41F1-8F5E-84D628B399CE}" destId="{5060B9D0-4BF8-447C-AA2E-AF12F1ED5953}" srcOrd="0" destOrd="0" presId="urn:microsoft.com/office/officeart/2009/3/layout/HorizontalOrganizationChart"/>
    <dgm:cxn modelId="{9DCBBAD4-9620-4958-B848-8C4C3E85DFF9}" type="presParOf" srcId="{5060B9D0-4BF8-447C-AA2E-AF12F1ED5953}" destId="{5BCEEDA8-A372-4BE0-AEFC-DB3375502A88}" srcOrd="0" destOrd="0" presId="urn:microsoft.com/office/officeart/2009/3/layout/HorizontalOrganizationChart"/>
    <dgm:cxn modelId="{E5FB6C7F-8C05-4AF2-A74D-E61A566097B4}" type="presParOf" srcId="{5060B9D0-4BF8-447C-AA2E-AF12F1ED5953}" destId="{E001472A-CF5C-432E-925E-440F56255593}" srcOrd="1" destOrd="0" presId="urn:microsoft.com/office/officeart/2009/3/layout/HorizontalOrganizationChart"/>
    <dgm:cxn modelId="{DF806F1F-75FF-4ED8-B08A-FB56992DE9CD}" type="presParOf" srcId="{9EC4FE16-E3AB-41F1-8F5E-84D628B399CE}" destId="{155923E4-EBC3-4CE2-8201-ADC5237FE886}" srcOrd="1" destOrd="0" presId="urn:microsoft.com/office/officeart/2009/3/layout/HorizontalOrganizationChart"/>
    <dgm:cxn modelId="{67250C1C-2AC0-4AC0-9D19-73BAED65297A}" type="presParOf" srcId="{9EC4FE16-E3AB-41F1-8F5E-84D628B399CE}" destId="{54097118-1610-44AA-9951-5D5B8CAA4559}" srcOrd="2" destOrd="0" presId="urn:microsoft.com/office/officeart/2009/3/layout/HorizontalOrganizationChart"/>
    <dgm:cxn modelId="{D909ECE6-D886-44C3-8037-75D6A3A5D427}" type="presParOf" srcId="{1D414F9C-B052-402F-98C0-F0510A1D1EDC}" destId="{F1DAF1A6-F12B-4714-9634-14D62E146CC0}" srcOrd="2" destOrd="0" presId="urn:microsoft.com/office/officeart/2009/3/layout/HorizontalOrganizationChart"/>
    <dgm:cxn modelId="{21964773-6F91-4682-BD8B-6B6C7BF1757E}" type="presParOf" srcId="{DF885594-4910-4258-AA97-669C1CAA19FE}" destId="{E8A26B80-DF22-47E9-A08C-712834A1ACEE}" srcOrd="3" destOrd="0" presId="urn:microsoft.com/office/officeart/2009/3/layout/HorizontalOrganizationChart"/>
    <dgm:cxn modelId="{17E50E90-04C3-4315-A792-26F579855D4B}" type="presParOf" srcId="{E8A26B80-DF22-47E9-A08C-712834A1ACEE}" destId="{45646B2F-735F-4378-8973-DC00E31E7114}" srcOrd="0" destOrd="0" presId="urn:microsoft.com/office/officeart/2009/3/layout/HorizontalOrganizationChart"/>
    <dgm:cxn modelId="{5EE2ECBC-B311-4743-BDC8-8D9B0C33793A}" type="presParOf" srcId="{45646B2F-735F-4378-8973-DC00E31E7114}" destId="{F0F58ECB-5BA5-4088-8FD1-B9E857EF34CF}" srcOrd="0" destOrd="0" presId="urn:microsoft.com/office/officeart/2009/3/layout/HorizontalOrganizationChart"/>
    <dgm:cxn modelId="{E44D5690-8F94-4A64-BDE9-0A05A43EE8BE}" type="presParOf" srcId="{45646B2F-735F-4378-8973-DC00E31E7114}" destId="{647BF14D-FEC0-44E1-86DA-DFF041CCFC5D}" srcOrd="1" destOrd="0" presId="urn:microsoft.com/office/officeart/2009/3/layout/HorizontalOrganizationChart"/>
    <dgm:cxn modelId="{C0BDA138-8F4E-490F-9530-4A87E05552F5}" type="presParOf" srcId="{E8A26B80-DF22-47E9-A08C-712834A1ACEE}" destId="{89E618E6-0E28-4A80-B027-1E64575A5795}" srcOrd="1" destOrd="0" presId="urn:microsoft.com/office/officeart/2009/3/layout/HorizontalOrganizationChart"/>
    <dgm:cxn modelId="{6FCD1F47-C806-4CDC-8DF9-8C5E2D2ECA0D}" type="presParOf" srcId="{89E618E6-0E28-4A80-B027-1E64575A5795}" destId="{784B5BB9-61B6-4DBB-B9DC-0C508D659D88}" srcOrd="0" destOrd="0" presId="urn:microsoft.com/office/officeart/2009/3/layout/HorizontalOrganizationChart"/>
    <dgm:cxn modelId="{6E413D20-AA5E-4CA4-AB40-D537B5A8F3F2}" type="presParOf" srcId="{89E618E6-0E28-4A80-B027-1E64575A5795}" destId="{A98FE429-F028-4F72-A132-EF737880C417}" srcOrd="1" destOrd="0" presId="urn:microsoft.com/office/officeart/2009/3/layout/HorizontalOrganizationChart"/>
    <dgm:cxn modelId="{EB907108-B3DF-4481-A1EA-285DF8CC557C}" type="presParOf" srcId="{A98FE429-F028-4F72-A132-EF737880C417}" destId="{0F48C030-E117-4509-9F75-F7CCBCDF6AD1}" srcOrd="0" destOrd="0" presId="urn:microsoft.com/office/officeart/2009/3/layout/HorizontalOrganizationChart"/>
    <dgm:cxn modelId="{21C4899A-B06B-4612-91D7-1602E23FF766}" type="presParOf" srcId="{0F48C030-E117-4509-9F75-F7CCBCDF6AD1}" destId="{9569D441-7B4E-4EB3-8BFD-C12519F87A15}" srcOrd="0" destOrd="0" presId="urn:microsoft.com/office/officeart/2009/3/layout/HorizontalOrganizationChart"/>
    <dgm:cxn modelId="{EEA5FDC8-A084-4A69-AFE6-856C60EF1C30}" type="presParOf" srcId="{0F48C030-E117-4509-9F75-F7CCBCDF6AD1}" destId="{B0DD7988-3117-4D2C-ADD7-00CBA5655ACC}" srcOrd="1" destOrd="0" presId="urn:microsoft.com/office/officeart/2009/3/layout/HorizontalOrganizationChart"/>
    <dgm:cxn modelId="{BDB4D348-74C5-4DB9-B9C6-37895611A0E1}" type="presParOf" srcId="{A98FE429-F028-4F72-A132-EF737880C417}" destId="{24511036-B21D-4A0F-878E-34AB091E29DA}" srcOrd="1" destOrd="0" presId="urn:microsoft.com/office/officeart/2009/3/layout/HorizontalOrganizationChart"/>
    <dgm:cxn modelId="{F2F530C7-18ED-4F02-BC3D-727CCF50B962}" type="presParOf" srcId="{A98FE429-F028-4F72-A132-EF737880C417}" destId="{FCF00177-9A8C-4ADF-B57E-99EBE676FC9C}" srcOrd="2" destOrd="0" presId="urn:microsoft.com/office/officeart/2009/3/layout/HorizontalOrganizationChart"/>
    <dgm:cxn modelId="{2A180A43-9007-4C09-A612-ABF266AF022B}" type="presParOf" srcId="{E8A26B80-DF22-47E9-A08C-712834A1ACEE}" destId="{391D1808-6CE7-4B13-9AE7-1AE00A6C276B}" srcOrd="2" destOrd="0" presId="urn:microsoft.com/office/officeart/2009/3/layout/HorizontalOrganizationChart"/>
    <dgm:cxn modelId="{1C49ACE6-69E8-4C5D-A523-C60EA4647D94}" type="presParOf" srcId="{DF885594-4910-4258-AA97-669C1CAA19FE}" destId="{8C90640E-1923-46D8-912E-A182FA01ECC3}" srcOrd="4" destOrd="0" presId="urn:microsoft.com/office/officeart/2009/3/layout/HorizontalOrganizationChart"/>
    <dgm:cxn modelId="{20F408EB-0FFD-4BF6-B5C5-A1BE39D594A0}" type="presParOf" srcId="{8C90640E-1923-46D8-912E-A182FA01ECC3}" destId="{9693AF1A-A102-4A2B-A8B3-44682AC4B040}" srcOrd="0" destOrd="0" presId="urn:microsoft.com/office/officeart/2009/3/layout/HorizontalOrganizationChart"/>
    <dgm:cxn modelId="{A1136867-4755-4019-AF6A-E008BFC12699}" type="presParOf" srcId="{9693AF1A-A102-4A2B-A8B3-44682AC4B040}" destId="{23EAE416-163E-42B0-90D6-C279BADE0BC2}" srcOrd="0" destOrd="0" presId="urn:microsoft.com/office/officeart/2009/3/layout/HorizontalOrganizationChart"/>
    <dgm:cxn modelId="{DE19BAAC-A09A-496B-BB8E-E7C8DA4DE781}" type="presParOf" srcId="{9693AF1A-A102-4A2B-A8B3-44682AC4B040}" destId="{50CA4E61-FC71-4DE7-B6FD-554F9D963932}" srcOrd="1" destOrd="0" presId="urn:microsoft.com/office/officeart/2009/3/layout/HorizontalOrganizationChart"/>
    <dgm:cxn modelId="{825F85E4-B652-418C-9901-E25AE85E9FCB}" type="presParOf" srcId="{8C90640E-1923-46D8-912E-A182FA01ECC3}" destId="{61F86B57-237B-4366-BA08-EA1DFB78CB4D}" srcOrd="1" destOrd="0" presId="urn:microsoft.com/office/officeart/2009/3/layout/HorizontalOrganizationChart"/>
    <dgm:cxn modelId="{9584FFA6-0A93-40E5-877D-119E716D8DC4}" type="presParOf" srcId="{61F86B57-237B-4366-BA08-EA1DFB78CB4D}" destId="{8013811A-466E-401B-B6D3-B5B1AFBFEFC7}" srcOrd="0" destOrd="0" presId="urn:microsoft.com/office/officeart/2009/3/layout/HorizontalOrganizationChart"/>
    <dgm:cxn modelId="{240424FC-9649-450C-BA3F-193A2E8FB5A1}" type="presParOf" srcId="{61F86B57-237B-4366-BA08-EA1DFB78CB4D}" destId="{02AF9EB0-055C-4383-ADFE-9440D3ACE19D}" srcOrd="1" destOrd="0" presId="urn:microsoft.com/office/officeart/2009/3/layout/HorizontalOrganizationChart"/>
    <dgm:cxn modelId="{B5A94D85-9A80-4205-8D8D-E0B77B6F67E5}" type="presParOf" srcId="{02AF9EB0-055C-4383-ADFE-9440D3ACE19D}" destId="{7026ACC3-165B-4C19-92DA-83BC96B082C9}" srcOrd="0" destOrd="0" presId="urn:microsoft.com/office/officeart/2009/3/layout/HorizontalOrganizationChart"/>
    <dgm:cxn modelId="{67526261-3093-48D3-88E2-97747325BDCE}" type="presParOf" srcId="{7026ACC3-165B-4C19-92DA-83BC96B082C9}" destId="{BA3270A9-652C-4E14-ABE0-8CD28CEF73E2}" srcOrd="0" destOrd="0" presId="urn:microsoft.com/office/officeart/2009/3/layout/HorizontalOrganizationChart"/>
    <dgm:cxn modelId="{521CCC69-795D-4F3B-8407-10E26AE3BCBC}" type="presParOf" srcId="{7026ACC3-165B-4C19-92DA-83BC96B082C9}" destId="{33F8D67E-8A7D-469B-A987-08812CE73D6F}" srcOrd="1" destOrd="0" presId="urn:microsoft.com/office/officeart/2009/3/layout/HorizontalOrganizationChart"/>
    <dgm:cxn modelId="{22A046A3-38ED-47F2-A0C0-5C67EBD7FB44}" type="presParOf" srcId="{02AF9EB0-055C-4383-ADFE-9440D3ACE19D}" destId="{A3CD07F4-E417-4BED-84F5-167807CC9018}" srcOrd="1" destOrd="0" presId="urn:microsoft.com/office/officeart/2009/3/layout/HorizontalOrganizationChart"/>
    <dgm:cxn modelId="{B973706D-EC94-47F4-90C2-EC5BA214ED47}" type="presParOf" srcId="{02AF9EB0-055C-4383-ADFE-9440D3ACE19D}" destId="{C17026BE-D3F1-48A5-B264-59D62181C065}" srcOrd="2" destOrd="0" presId="urn:microsoft.com/office/officeart/2009/3/layout/HorizontalOrganizationChart"/>
    <dgm:cxn modelId="{DE4D7D5A-CF4A-4136-A395-65E94B5B89CE}" type="presParOf" srcId="{8C90640E-1923-46D8-912E-A182FA01ECC3}" destId="{83421D11-4F9B-4804-8948-E1810422895B}"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7.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5" csCatId="colorful" phldr="1"/>
      <dgm:spPr/>
      <dgm:t>
        <a:bodyPr/>
        <a:lstStyle/>
        <a:p>
          <a:endParaRPr lang="fr-FR"/>
        </a:p>
      </dgm:t>
    </dgm:pt>
    <dgm:pt modelId="{E9BBBD62-B218-418E-9732-E03A8BEDFE86}">
      <dgm:prSet custT="1"/>
      <dgm:spPr/>
      <dgm:t>
        <a:bodyPr/>
        <a:lstStyle/>
        <a:p>
          <a:pPr rtl="0"/>
          <a:r>
            <a:rPr lang="fr-FR" sz="2000" dirty="0" smtClean="0">
              <a:solidFill>
                <a:srgbClr val="FF0000"/>
              </a:solidFill>
              <a:latin typeface="Berlin Sans FB Demi" panose="020E0802020502020306" pitchFamily="34" charset="0"/>
            </a:rPr>
            <a:t>1. Séparation et équilibre des pouvoirs</a:t>
          </a:r>
          <a:endParaRPr lang="fr-FR" sz="2000" dirty="0">
            <a:solidFill>
              <a:srgbClr val="FF0000"/>
            </a:solidFill>
            <a:latin typeface="Berlin Sans FB Demi" panose="020E0802020502020306" pitchFamily="34" charset="0"/>
          </a:endParaRPr>
        </a:p>
      </dgm:t>
    </dgm:pt>
    <dgm:pt modelId="{72A0F852-43EE-4B2C-8C71-CAE4576B5437}" type="par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CFD4057A-B889-4316-AD85-3076307ABE38}" type="sib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5A8A9AD3-4F18-42BA-9D0E-0A36CBCA9DF8}">
      <dgm:prSet custT="1"/>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686F1E95-2464-4320-84C8-0E739F4DAFEA}" type="par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44937EDF-A9B4-4821-8D8B-EE605F9ED3D6}" type="sib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BBAB9CBB-9119-4793-AABE-CC0BFBB9A9B4}">
      <dgm:prSet custT="1"/>
      <dgm:spPr/>
      <dgm:t>
        <a:bodyPr/>
        <a:lstStyle/>
        <a:p>
          <a:pPr rtl="0"/>
          <a:r>
            <a:rPr lang="fr-FR" sz="2000" dirty="0" smtClean="0">
              <a:solidFill>
                <a:srgbClr val="FF0000"/>
              </a:solidFill>
              <a:latin typeface="Berlin Sans FB Demi" panose="020E0802020502020306" pitchFamily="34" charset="0"/>
            </a:rPr>
            <a:t>3. Exercice de la citoyenneté</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C9F37EB-68ED-4148-9355-2D9476548B77}">
      <dgm:prSet custT="1"/>
      <dgm:spPr/>
      <dgm:t>
        <a:bodyPr/>
        <a:lstStyle/>
        <a:p>
          <a:pPr rtl="0"/>
          <a:r>
            <a:rPr lang="fr-FR" sz="2000" dirty="0" smtClean="0">
              <a:solidFill>
                <a:srgbClr val="FF0000"/>
              </a:solidFill>
              <a:latin typeface="Berlin Sans FB Demi" panose="020E0802020502020306" pitchFamily="34" charset="0"/>
            </a:rPr>
            <a:t>4. Administration</a:t>
          </a:r>
          <a:endParaRPr lang="fr-FR" sz="2000" dirty="0">
            <a:solidFill>
              <a:srgbClr val="FF0000"/>
            </a:solidFill>
            <a:latin typeface="Berlin Sans FB Demi" panose="020E0802020502020306" pitchFamily="34" charset="0"/>
          </a:endParaRPr>
        </a:p>
      </dgm:t>
    </dgm:pt>
    <dgm:pt modelId="{D23E6F48-20AA-4DB8-8130-ECA18BE4C1B4}" type="par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B5902436-F5C6-4550-BB05-331EAB6D6DC0}" type="sib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1BF30EBF-CAC5-4449-85B7-8DFB5C68087E}">
      <dgm:prSet custT="1"/>
      <dgm:spPr/>
      <dgm:t>
        <a:bodyPr/>
        <a:lstStyle/>
        <a:p>
          <a:pPr rtl="0"/>
          <a:r>
            <a:rPr lang="fr-FR" sz="2000" dirty="0" smtClean="0">
              <a:solidFill>
                <a:srgbClr val="FF0000"/>
              </a:solidFill>
              <a:latin typeface="Berlin Sans FB Demi" panose="020E0802020502020306" pitchFamily="34" charset="0"/>
            </a:rPr>
            <a:t>5. Gouvernance Locale</a:t>
          </a:r>
          <a:endParaRPr lang="fr-FR" sz="2000" dirty="0">
            <a:solidFill>
              <a:srgbClr val="FF0000"/>
            </a:solidFill>
            <a:latin typeface="Berlin Sans FB Demi" panose="020E0802020502020306" pitchFamily="34" charset="0"/>
          </a:endParaRPr>
        </a:p>
      </dgm:t>
    </dgm:pt>
    <dgm:pt modelId="{D509045D-5CC5-40BE-86BD-1D1314DDCD50}" type="par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FB067F83-76FC-4E32-A3D3-3CD62A50192B}" type="sib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F5D31924-0DD3-4663-B6B9-9560570FC65D}" type="pres">
      <dgm:prSet presAssocID="{E9BBBD62-B218-418E-9732-E03A8BEDFE86}" presName="comp" presStyleCnt="0"/>
      <dgm:spPr/>
    </dgm:pt>
    <dgm:pt modelId="{A6C2E6EC-DE58-4DD1-B8D9-60ED51327F55}" type="pres">
      <dgm:prSet presAssocID="{E9BBBD62-B218-418E-9732-E03A8BEDFE86}" presName="rect2" presStyleLbl="node1" presStyleIdx="0" presStyleCnt="5" custScaleX="136063" custLinFactNeighborX="9722" custLinFactNeighborY="-218">
        <dgm:presLayoutVars>
          <dgm:bulletEnabled val="1"/>
        </dgm:presLayoutVars>
      </dgm:prSet>
      <dgm:spPr/>
      <dgm:t>
        <a:bodyPr/>
        <a:lstStyle/>
        <a:p>
          <a:endParaRPr lang="fr-FR"/>
        </a:p>
      </dgm:t>
    </dgm:pt>
    <dgm:pt modelId="{04731B8B-A7E0-46E2-9C6B-C21190863EC3}" type="pres">
      <dgm:prSet presAssocID="{E9BBBD62-B218-418E-9732-E03A8BEDFE86}" presName="rect1" presStyleLbl="lnNode1" presStyleIdx="0" presStyleCnt="5" custLinFactNeighborX="-38948" custLinFactNeighborY="-331"/>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BC202E68-4AB8-4995-931A-24DE6F18A06F}" type="pres">
      <dgm:prSet presAssocID="{CFD4057A-B889-4316-AD85-3076307ABE38}" presName="sibTrans" presStyleCnt="0"/>
      <dgm:spPr/>
    </dgm:pt>
    <dgm:pt modelId="{298BFE2E-8161-4AB9-A412-F0F87D42B777}" type="pres">
      <dgm:prSet presAssocID="{5A8A9AD3-4F18-42BA-9D0E-0A36CBCA9DF8}" presName="comp" presStyleCnt="0"/>
      <dgm:spPr/>
    </dgm:pt>
    <dgm:pt modelId="{5E9F9DBD-4457-48C9-927B-2E925D58BA33}" type="pres">
      <dgm:prSet presAssocID="{5A8A9AD3-4F18-42BA-9D0E-0A36CBCA9DF8}" presName="rect2" presStyleLbl="node1" presStyleIdx="1" presStyleCnt="5" custScaleX="136063" custLinFactNeighborX="-4804" custLinFactNeighborY="4227">
        <dgm:presLayoutVars>
          <dgm:bulletEnabled val="1"/>
        </dgm:presLayoutVars>
      </dgm:prSet>
      <dgm:spPr/>
      <dgm:t>
        <a:bodyPr/>
        <a:lstStyle/>
        <a:p>
          <a:endParaRPr lang="fr-FR"/>
        </a:p>
      </dgm:t>
    </dgm:pt>
    <dgm:pt modelId="{6BD3A502-BDC4-4219-8FAE-A4126B780FB1}" type="pres">
      <dgm:prSet presAssocID="{5A8A9AD3-4F18-42BA-9D0E-0A36CBCA9DF8}" presName="rect1" presStyleLbl="lnNode1" presStyleIdx="1" presStyleCnt="5" custLinFactNeighborX="56547" custLinFactNeighborY="4227"/>
      <dgm:spPr/>
    </dgm:pt>
    <dgm:pt modelId="{3B403C92-9A40-4422-85CE-029BFF095993}" type="pres">
      <dgm:prSet presAssocID="{44937EDF-A9B4-4821-8D8B-EE605F9ED3D6}" presName="sibTrans" presStyleCnt="0"/>
      <dgm:spPr/>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2" presStyleCnt="5" custScaleX="136063" custLinFactNeighborX="9722" custLinFactNeighborY="-218">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2" presStyleCnt="5" custLinFactNeighborX="-38948" custLinFactNeighborY="-332"/>
      <dgm:spPr/>
    </dgm:pt>
    <dgm:pt modelId="{5C618314-53DD-4ECD-9F6C-26193D5C11BE}" type="pres">
      <dgm:prSet presAssocID="{EC81D8A7-0736-40D6-B807-4666E6303BC0}" presName="sibTrans" presStyleCnt="0"/>
      <dgm:spPr/>
    </dgm:pt>
    <dgm:pt modelId="{5F119BC7-DBB4-4EBF-8A09-18E302AC39BC}" type="pres">
      <dgm:prSet presAssocID="{2C9F37EB-68ED-4148-9355-2D9476548B77}" presName="comp" presStyleCnt="0"/>
      <dgm:spPr/>
    </dgm:pt>
    <dgm:pt modelId="{E557AE6E-F94F-4032-8571-50BC3112EC0A}" type="pres">
      <dgm:prSet presAssocID="{2C9F37EB-68ED-4148-9355-2D9476548B77}" presName="rect2" presStyleLbl="node1" presStyleIdx="3" presStyleCnt="5" custScaleX="136063" custLinFactNeighborX="-2726" custLinFactNeighborY="933">
        <dgm:presLayoutVars>
          <dgm:bulletEnabled val="1"/>
        </dgm:presLayoutVars>
      </dgm:prSet>
      <dgm:spPr/>
      <dgm:t>
        <a:bodyPr/>
        <a:lstStyle/>
        <a:p>
          <a:endParaRPr lang="fr-FR"/>
        </a:p>
      </dgm:t>
    </dgm:pt>
    <dgm:pt modelId="{6DDE58C4-18B1-4342-B913-D2384F8B59E6}" type="pres">
      <dgm:prSet presAssocID="{2C9F37EB-68ED-4148-9355-2D9476548B77}" presName="rect1" presStyleLbl="lnNode1" presStyleIdx="3" presStyleCnt="5" custLinFactNeighborX="35804" custLinFactNeighborY="933"/>
      <dgm:spPr/>
    </dgm:pt>
    <dgm:pt modelId="{62C4A85B-C0E9-492F-9F3E-5DDE72AF5A35}" type="pres">
      <dgm:prSet presAssocID="{B5902436-F5C6-4550-BB05-331EAB6D6DC0}" presName="sibTrans" presStyleCnt="0"/>
      <dgm:spPr/>
    </dgm:pt>
    <dgm:pt modelId="{CD8F1A0D-7373-4F57-94A2-0F9E26497C2E}" type="pres">
      <dgm:prSet presAssocID="{1BF30EBF-CAC5-4449-85B7-8DFB5C68087E}" presName="comp" presStyleCnt="0"/>
      <dgm:spPr/>
    </dgm:pt>
    <dgm:pt modelId="{2122A79F-7C7E-4459-888A-4C13A464F241}" type="pres">
      <dgm:prSet presAssocID="{1BF30EBF-CAC5-4449-85B7-8DFB5C68087E}" presName="rect2" presStyleLbl="node1" presStyleIdx="4" presStyleCnt="5" custScaleX="136063" custLinFactNeighborX="9722" custLinFactNeighborY="-218">
        <dgm:presLayoutVars>
          <dgm:bulletEnabled val="1"/>
        </dgm:presLayoutVars>
      </dgm:prSet>
      <dgm:spPr/>
      <dgm:t>
        <a:bodyPr/>
        <a:lstStyle/>
        <a:p>
          <a:endParaRPr lang="fr-FR"/>
        </a:p>
      </dgm:t>
    </dgm:pt>
    <dgm:pt modelId="{621324CD-17D3-4A4F-A458-FDBB828277D5}" type="pres">
      <dgm:prSet presAssocID="{1BF30EBF-CAC5-4449-85B7-8DFB5C68087E}" presName="rect1" presStyleLbl="lnNode1" presStyleIdx="4" presStyleCnt="5" custLinFactNeighborX="-38948" custLinFactNeighborY="-332"/>
      <dgm:spPr/>
    </dgm:pt>
  </dgm:ptLst>
  <dgm:cxnLst>
    <dgm:cxn modelId="{E6BF3CFE-257D-4387-80B5-B64DC6DD0169}" srcId="{97A023A9-A45D-4960-8730-5EFD75DD3FF0}" destId="{2C9F37EB-68ED-4148-9355-2D9476548B77}" srcOrd="3" destOrd="0" parTransId="{D23E6F48-20AA-4DB8-8130-ECA18BE4C1B4}" sibTransId="{B5902436-F5C6-4550-BB05-331EAB6D6DC0}"/>
    <dgm:cxn modelId="{286D1AF5-6468-46BB-A94C-4938E07292C1}" srcId="{97A023A9-A45D-4960-8730-5EFD75DD3FF0}" destId="{5A8A9AD3-4F18-42BA-9D0E-0A36CBCA9DF8}" srcOrd="1" destOrd="0" parTransId="{686F1E95-2464-4320-84C8-0E739F4DAFEA}" sibTransId="{44937EDF-A9B4-4821-8D8B-EE605F9ED3D6}"/>
    <dgm:cxn modelId="{5695B1CB-D3AD-444D-8F46-1E4AE8ED0582}" type="presOf" srcId="{2C9F37EB-68ED-4148-9355-2D9476548B77}" destId="{E557AE6E-F94F-4032-8571-50BC3112EC0A}" srcOrd="0" destOrd="0" presId="urn:microsoft.com/office/officeart/2008/layout/AlternatingPictureBlocks"/>
    <dgm:cxn modelId="{89E58474-8C74-4FF6-99F5-1199582E1CC5}" type="presOf" srcId="{5A8A9AD3-4F18-42BA-9D0E-0A36CBCA9DF8}" destId="{5E9F9DBD-4457-48C9-927B-2E925D58BA33}" srcOrd="0" destOrd="0" presId="urn:microsoft.com/office/officeart/2008/layout/AlternatingPictureBlocks"/>
    <dgm:cxn modelId="{A2B0DD95-0C86-43AA-9248-C5E3C4084879}" srcId="{97A023A9-A45D-4960-8730-5EFD75DD3FF0}" destId="{1BF30EBF-CAC5-4449-85B7-8DFB5C68087E}" srcOrd="4" destOrd="0" parTransId="{D509045D-5CC5-40BE-86BD-1D1314DDCD50}" sibTransId="{FB067F83-76FC-4E32-A3D3-3CD62A50192B}"/>
    <dgm:cxn modelId="{D97ACE58-8112-4540-9C30-F058AB90B945}" type="presOf" srcId="{BBAB9CBB-9119-4793-AABE-CC0BFBB9A9B4}" destId="{4AFB47D1-C672-4C51-9EEC-9AE6FB369CB0}" srcOrd="0" destOrd="0" presId="urn:microsoft.com/office/officeart/2008/layout/AlternatingPictureBlocks"/>
    <dgm:cxn modelId="{51B59A7E-E10C-4092-9764-AA63235A6887}" srcId="{97A023A9-A45D-4960-8730-5EFD75DD3FF0}" destId="{E9BBBD62-B218-418E-9732-E03A8BEDFE86}" srcOrd="0" destOrd="0" parTransId="{72A0F852-43EE-4B2C-8C71-CAE4576B5437}" sibTransId="{CFD4057A-B889-4316-AD85-3076307ABE38}"/>
    <dgm:cxn modelId="{AD24EBBE-1EEF-44A5-A7E4-9BDC59BDB6C8}" srcId="{97A023A9-A45D-4960-8730-5EFD75DD3FF0}" destId="{BBAB9CBB-9119-4793-AABE-CC0BFBB9A9B4}" srcOrd="2" destOrd="0" parTransId="{2CBE6FAD-CC5A-4256-A2FC-814883A8E1C8}" sibTransId="{EC81D8A7-0736-40D6-B807-4666E6303BC0}"/>
    <dgm:cxn modelId="{26156169-0E08-4B92-9FDA-C2EC773D6AE7}" type="presOf" srcId="{E9BBBD62-B218-418E-9732-E03A8BEDFE86}" destId="{A6C2E6EC-DE58-4DD1-B8D9-60ED51327F55}" srcOrd="0" destOrd="0" presId="urn:microsoft.com/office/officeart/2008/layout/AlternatingPictureBlocks"/>
    <dgm:cxn modelId="{AC6F3122-31CB-4C99-9B2E-7CA4A67BFAEE}" type="presOf" srcId="{97A023A9-A45D-4960-8730-5EFD75DD3FF0}" destId="{25BE442F-6B19-400F-8E5B-71DE4C10725C}" srcOrd="0" destOrd="0" presId="urn:microsoft.com/office/officeart/2008/layout/AlternatingPictureBlocks"/>
    <dgm:cxn modelId="{04776D44-5A3E-4DBF-9FA8-35F207520DD0}" type="presOf" srcId="{1BF30EBF-CAC5-4449-85B7-8DFB5C68087E}" destId="{2122A79F-7C7E-4459-888A-4C13A464F241}" srcOrd="0" destOrd="0" presId="urn:microsoft.com/office/officeart/2008/layout/AlternatingPictureBlocks"/>
    <dgm:cxn modelId="{3CCB0C04-2B07-4D24-B7CD-F3C71B2DC0D4}" type="presParOf" srcId="{25BE442F-6B19-400F-8E5B-71DE4C10725C}" destId="{F5D31924-0DD3-4663-B6B9-9560570FC65D}" srcOrd="0" destOrd="0" presId="urn:microsoft.com/office/officeart/2008/layout/AlternatingPictureBlocks"/>
    <dgm:cxn modelId="{F0FC35F1-DBE8-4869-AC30-624F49F20E5F}" type="presParOf" srcId="{F5D31924-0DD3-4663-B6B9-9560570FC65D}" destId="{A6C2E6EC-DE58-4DD1-B8D9-60ED51327F55}" srcOrd="0" destOrd="0" presId="urn:microsoft.com/office/officeart/2008/layout/AlternatingPictureBlocks"/>
    <dgm:cxn modelId="{5997BA34-B72F-4A01-985F-E5EC4B580B94}" type="presParOf" srcId="{F5D31924-0DD3-4663-B6B9-9560570FC65D}" destId="{04731B8B-A7E0-46E2-9C6B-C21190863EC3}" srcOrd="1" destOrd="0" presId="urn:microsoft.com/office/officeart/2008/layout/AlternatingPictureBlocks"/>
    <dgm:cxn modelId="{C8694AE1-361D-4C84-B4A2-CBE911C375CC}" type="presParOf" srcId="{25BE442F-6B19-400F-8E5B-71DE4C10725C}" destId="{BC202E68-4AB8-4995-931A-24DE6F18A06F}" srcOrd="1" destOrd="0" presId="urn:microsoft.com/office/officeart/2008/layout/AlternatingPictureBlocks"/>
    <dgm:cxn modelId="{6719C8F2-56DE-4B76-B375-AB0119972DF8}" type="presParOf" srcId="{25BE442F-6B19-400F-8E5B-71DE4C10725C}" destId="{298BFE2E-8161-4AB9-A412-F0F87D42B777}" srcOrd="2" destOrd="0" presId="urn:microsoft.com/office/officeart/2008/layout/AlternatingPictureBlocks"/>
    <dgm:cxn modelId="{88500875-91E3-4307-B011-DB402442D2BF}" type="presParOf" srcId="{298BFE2E-8161-4AB9-A412-F0F87D42B777}" destId="{5E9F9DBD-4457-48C9-927B-2E925D58BA33}" srcOrd="0" destOrd="0" presId="urn:microsoft.com/office/officeart/2008/layout/AlternatingPictureBlocks"/>
    <dgm:cxn modelId="{8B04D6F1-3123-4D70-B6CD-136A3CDB9878}" type="presParOf" srcId="{298BFE2E-8161-4AB9-A412-F0F87D42B777}" destId="{6BD3A502-BDC4-4219-8FAE-A4126B780FB1}" srcOrd="1" destOrd="0" presId="urn:microsoft.com/office/officeart/2008/layout/AlternatingPictureBlocks"/>
    <dgm:cxn modelId="{DEC8271D-F15B-4E21-9610-E047673C3044}" type="presParOf" srcId="{25BE442F-6B19-400F-8E5B-71DE4C10725C}" destId="{3B403C92-9A40-4422-85CE-029BFF095993}" srcOrd="3" destOrd="0" presId="urn:microsoft.com/office/officeart/2008/layout/AlternatingPictureBlocks"/>
    <dgm:cxn modelId="{6797476E-F9C4-475C-BBBF-28BCDA8441BA}" type="presParOf" srcId="{25BE442F-6B19-400F-8E5B-71DE4C10725C}" destId="{118CD1C4-8463-4C60-8E28-4CE67CE9154D}" srcOrd="4" destOrd="0" presId="urn:microsoft.com/office/officeart/2008/layout/AlternatingPictureBlocks"/>
    <dgm:cxn modelId="{4B783EC0-B5F7-4FC6-AC60-08939A117F3B}" type="presParOf" srcId="{118CD1C4-8463-4C60-8E28-4CE67CE9154D}" destId="{4AFB47D1-C672-4C51-9EEC-9AE6FB369CB0}" srcOrd="0" destOrd="0" presId="urn:microsoft.com/office/officeart/2008/layout/AlternatingPictureBlocks"/>
    <dgm:cxn modelId="{C34F7A9C-6265-4549-8727-C77446DA0A29}" type="presParOf" srcId="{118CD1C4-8463-4C60-8E28-4CE67CE9154D}" destId="{76054621-7F46-4F3E-8464-539A8E910A01}" srcOrd="1" destOrd="0" presId="urn:microsoft.com/office/officeart/2008/layout/AlternatingPictureBlocks"/>
    <dgm:cxn modelId="{11CE2065-985F-4240-A030-B12ECF2E0918}" type="presParOf" srcId="{25BE442F-6B19-400F-8E5B-71DE4C10725C}" destId="{5C618314-53DD-4ECD-9F6C-26193D5C11BE}" srcOrd="5" destOrd="0" presId="urn:microsoft.com/office/officeart/2008/layout/AlternatingPictureBlocks"/>
    <dgm:cxn modelId="{A532C3A3-E981-4D71-BA80-A22B565FD514}" type="presParOf" srcId="{25BE442F-6B19-400F-8E5B-71DE4C10725C}" destId="{5F119BC7-DBB4-4EBF-8A09-18E302AC39BC}" srcOrd="6" destOrd="0" presId="urn:microsoft.com/office/officeart/2008/layout/AlternatingPictureBlocks"/>
    <dgm:cxn modelId="{45AB3164-A1B9-4604-87CD-2179E5439356}" type="presParOf" srcId="{5F119BC7-DBB4-4EBF-8A09-18E302AC39BC}" destId="{E557AE6E-F94F-4032-8571-50BC3112EC0A}" srcOrd="0" destOrd="0" presId="urn:microsoft.com/office/officeart/2008/layout/AlternatingPictureBlocks"/>
    <dgm:cxn modelId="{8336110D-7142-4725-9C70-BBA23963893A}" type="presParOf" srcId="{5F119BC7-DBB4-4EBF-8A09-18E302AC39BC}" destId="{6DDE58C4-18B1-4342-B913-D2384F8B59E6}" srcOrd="1" destOrd="0" presId="urn:microsoft.com/office/officeart/2008/layout/AlternatingPictureBlocks"/>
    <dgm:cxn modelId="{A41ABC33-3AE7-46FE-AF49-5D5567CEBC79}" type="presParOf" srcId="{25BE442F-6B19-400F-8E5B-71DE4C10725C}" destId="{62C4A85B-C0E9-492F-9F3E-5DDE72AF5A35}" srcOrd="7" destOrd="0" presId="urn:microsoft.com/office/officeart/2008/layout/AlternatingPictureBlocks"/>
    <dgm:cxn modelId="{0DAF5BD9-91BC-4459-83BA-B651242DB0CC}" type="presParOf" srcId="{25BE442F-6B19-400F-8E5B-71DE4C10725C}" destId="{CD8F1A0D-7373-4F57-94A2-0F9E26497C2E}" srcOrd="8" destOrd="0" presId="urn:microsoft.com/office/officeart/2008/layout/AlternatingPictureBlocks"/>
    <dgm:cxn modelId="{7FF8AFFB-290B-4665-ACE6-AC5C9443EAAB}" type="presParOf" srcId="{CD8F1A0D-7373-4F57-94A2-0F9E26497C2E}" destId="{2122A79F-7C7E-4459-888A-4C13A464F241}" srcOrd="0" destOrd="0" presId="urn:microsoft.com/office/officeart/2008/layout/AlternatingPictureBlocks"/>
    <dgm:cxn modelId="{618698C8-35AC-4704-AE69-796E84F32DC2}" type="presParOf" srcId="{CD8F1A0D-7373-4F57-94A2-0F9E26497C2E}" destId="{621324CD-17D3-4A4F-A458-FDBB828277D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8.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4" csCatId="colorful" phldr="1"/>
      <dgm:spPr/>
      <dgm:t>
        <a:bodyPr/>
        <a:lstStyle/>
        <a:p>
          <a:endParaRPr lang="fr-FR"/>
        </a:p>
      </dgm:t>
    </dgm:pt>
    <dgm:pt modelId="{BBAB9CBB-9119-4793-AABE-CC0BFBB9A9B4}">
      <dgm:prSet custT="1">
        <dgm:style>
          <a:lnRef idx="1">
            <a:schemeClr val="accent4"/>
          </a:lnRef>
          <a:fillRef idx="3">
            <a:schemeClr val="accent4"/>
          </a:fillRef>
          <a:effectRef idx="2">
            <a:schemeClr val="accent4"/>
          </a:effectRef>
          <a:fontRef idx="minor">
            <a:schemeClr val="lt1"/>
          </a:fontRef>
        </dgm:style>
      </dgm:prSet>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0" presStyleCnt="1" custScaleX="110591" custScaleY="50071" custLinFactNeighborX="3265" custLinFactNeighborY="-75901">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0" presStyleCnt="1" custScaleX="39139" custScaleY="50071" custLinFactNeighborX="7294" custLinFactNeighborY="-76015">
        <dgm:style>
          <a:lnRef idx="1">
            <a:schemeClr val="accent4"/>
          </a:lnRef>
          <a:fillRef idx="3">
            <a:schemeClr val="accent4"/>
          </a:fillRef>
          <a:effectRef idx="2">
            <a:schemeClr val="accent4"/>
          </a:effectRef>
          <a:fontRef idx="minor">
            <a:schemeClr val="lt1"/>
          </a:fontRef>
        </dgm:style>
      </dgm:prSet>
      <dgm:spPr/>
    </dgm:pt>
  </dgm:ptLst>
  <dgm:cxnLst>
    <dgm:cxn modelId="{AD24EBBE-1EEF-44A5-A7E4-9BDC59BDB6C8}" srcId="{97A023A9-A45D-4960-8730-5EFD75DD3FF0}" destId="{BBAB9CBB-9119-4793-AABE-CC0BFBB9A9B4}" srcOrd="0" destOrd="0" parTransId="{2CBE6FAD-CC5A-4256-A2FC-814883A8E1C8}" sibTransId="{EC81D8A7-0736-40D6-B807-4666E6303BC0}"/>
    <dgm:cxn modelId="{6F6801FE-013C-437E-905D-5CBAFE59BE94}" type="presOf" srcId="{97A023A9-A45D-4960-8730-5EFD75DD3FF0}" destId="{25BE442F-6B19-400F-8E5B-71DE4C10725C}" srcOrd="0" destOrd="0" presId="urn:microsoft.com/office/officeart/2008/layout/AlternatingPictureBlocks"/>
    <dgm:cxn modelId="{AFF99556-991A-4F66-B13A-7AF641D7DCA3}" type="presOf" srcId="{BBAB9CBB-9119-4793-AABE-CC0BFBB9A9B4}" destId="{4AFB47D1-C672-4C51-9EEC-9AE6FB369CB0}" srcOrd="0" destOrd="0" presId="urn:microsoft.com/office/officeart/2008/layout/AlternatingPictureBlocks"/>
    <dgm:cxn modelId="{203BD9B5-41CF-4C52-828D-2A76EAF8073C}" type="presParOf" srcId="{25BE442F-6B19-400F-8E5B-71DE4C10725C}" destId="{118CD1C4-8463-4C60-8E28-4CE67CE9154D}" srcOrd="0" destOrd="0" presId="urn:microsoft.com/office/officeart/2008/layout/AlternatingPictureBlocks"/>
    <dgm:cxn modelId="{8E82267A-220E-4009-AF9A-5BD0C2E2FCC3}" type="presParOf" srcId="{118CD1C4-8463-4C60-8E28-4CE67CE9154D}" destId="{4AFB47D1-C672-4C51-9EEC-9AE6FB369CB0}" srcOrd="0" destOrd="0" presId="urn:microsoft.com/office/officeart/2008/layout/AlternatingPictureBlocks"/>
    <dgm:cxn modelId="{A5B00B70-DC03-4B76-B645-AEAB06FB140E}" type="presParOf" srcId="{118CD1C4-8463-4C60-8E28-4CE67CE9154D}" destId="{76054621-7F46-4F3E-8464-539A8E910A01}"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9.xml><?xml version="1.0" encoding="utf-8"?>
<dgm:dataModel xmlns:dgm="http://schemas.openxmlformats.org/drawingml/2006/diagram" xmlns:a="http://schemas.openxmlformats.org/drawingml/2006/main">
  <dgm:ptLst>
    <dgm:pt modelId="{882A655F-C774-41D6-BCAC-CF1948091E1C}" type="doc">
      <dgm:prSet loTypeId="urn:microsoft.com/office/officeart/2009/3/layout/OpposingIdeas" loCatId="relationship" qsTypeId="urn:microsoft.com/office/officeart/2005/8/quickstyle/3d3" qsCatId="3D" csTypeId="urn:microsoft.com/office/officeart/2005/8/colors/accent5_5" csCatId="accent5" phldr="1"/>
      <dgm:spPr/>
      <dgm:t>
        <a:bodyPr/>
        <a:lstStyle/>
        <a:p>
          <a:endParaRPr lang="fr-FR"/>
        </a:p>
      </dgm:t>
    </dgm:pt>
    <dgm:pt modelId="{EA814459-73DF-41E3-A18A-415BD04EC1D3}">
      <dgm:prSet custT="1"/>
      <dgm:spPr/>
      <dgm:t>
        <a:bodyPr/>
        <a:lstStyle/>
        <a:p>
          <a:pPr rtl="0"/>
          <a:r>
            <a:rPr lang="fr-FR" sz="2800" u="sng" dirty="0" smtClean="0">
              <a:latin typeface="Calibri" panose="020F0502020204030204" pitchFamily="34" charset="0"/>
            </a:rPr>
            <a:t>Diagnostic</a:t>
          </a:r>
          <a:endParaRPr lang="fr-FR" sz="2800" dirty="0">
            <a:latin typeface="Calibri" panose="020F0502020204030204" pitchFamily="34" charset="0"/>
          </a:endParaRPr>
        </a:p>
      </dgm:t>
    </dgm:pt>
    <dgm:pt modelId="{6FC8EB62-9565-4784-BCC4-7BA069290560}" type="parTrans" cxnId="{2EC6EC6C-654B-4ED1-A2F6-5ACE7E2B4322}">
      <dgm:prSet/>
      <dgm:spPr/>
      <dgm:t>
        <a:bodyPr/>
        <a:lstStyle/>
        <a:p>
          <a:endParaRPr lang="fr-FR"/>
        </a:p>
      </dgm:t>
    </dgm:pt>
    <dgm:pt modelId="{E511C733-1DE1-4BF7-BD9D-B608E2230836}" type="sibTrans" cxnId="{2EC6EC6C-654B-4ED1-A2F6-5ACE7E2B4322}">
      <dgm:prSet/>
      <dgm:spPr/>
      <dgm:t>
        <a:bodyPr/>
        <a:lstStyle/>
        <a:p>
          <a:endParaRPr lang="fr-FR"/>
        </a:p>
      </dgm:t>
    </dgm:pt>
    <dgm:pt modelId="{96CB7481-E3B7-4D4D-AD78-4890A6660020}">
      <dgm:prSet custT="1"/>
      <dgm:spPr/>
      <dgm:t>
        <a:bodyPr/>
        <a:lstStyle/>
        <a:p>
          <a:pPr rtl="0"/>
          <a:r>
            <a:rPr lang="fr-FR" sz="1800" dirty="0" smtClean="0">
              <a:latin typeface="Calibri" panose="020F0502020204030204" pitchFamily="34" charset="0"/>
            </a:rPr>
            <a:t>La consolidation de la démocratie participative apparaît donc comme une nécessité.  Les citoyens et les  citoyennes doivent être, à tous les niveaux, en mesure d’être informés afin de mieux apprécier l’action de leurs élus </a:t>
          </a:r>
        </a:p>
        <a:p>
          <a:pPr rtl="0"/>
          <a:r>
            <a:rPr lang="fr-FR" sz="1800" dirty="0" smtClean="0">
              <a:latin typeface="Calibri" panose="020F0502020204030204" pitchFamily="34" charset="0"/>
            </a:rPr>
            <a:t>Le clientélisme, qui tend à s’ériger en norme de fonctionnement de nombreux partis politiques, conduit inévitablement des élus à gérer l’Etat plus en fonction d’intérêts particuliers que de ceux de la collectivité </a:t>
          </a:r>
          <a:endParaRPr lang="fr-FR" sz="1800" dirty="0">
            <a:latin typeface="Calibri" panose="020F0502020204030204" pitchFamily="34" charset="0"/>
          </a:endParaRPr>
        </a:p>
      </dgm:t>
    </dgm:pt>
    <dgm:pt modelId="{317BC2DD-9D01-4BA0-AF18-D5FC08C9442C}" type="parTrans" cxnId="{A155B4E7-CE90-474B-8A42-D607015BC11B}">
      <dgm:prSet/>
      <dgm:spPr/>
      <dgm:t>
        <a:bodyPr/>
        <a:lstStyle/>
        <a:p>
          <a:endParaRPr lang="fr-FR"/>
        </a:p>
      </dgm:t>
    </dgm:pt>
    <dgm:pt modelId="{73D30DFE-F38B-4177-AF58-5FF7AA621FDB}" type="sibTrans" cxnId="{A155B4E7-CE90-474B-8A42-D607015BC11B}">
      <dgm:prSet/>
      <dgm:spPr/>
      <dgm:t>
        <a:bodyPr/>
        <a:lstStyle/>
        <a:p>
          <a:endParaRPr lang="fr-FR"/>
        </a:p>
      </dgm:t>
    </dgm:pt>
    <dgm:pt modelId="{7A69370B-DF22-4498-A591-877295E70490}">
      <dgm:prSet custT="1"/>
      <dgm:spPr/>
      <dgm:t>
        <a:bodyPr/>
        <a:lstStyle/>
        <a:p>
          <a:pPr rtl="0"/>
          <a:r>
            <a:rPr lang="fr-FR" sz="2800" u="sng" dirty="0" smtClean="0">
              <a:latin typeface="Calibri" panose="020F0502020204030204" pitchFamily="34" charset="0"/>
            </a:rPr>
            <a:t>Commande</a:t>
          </a:r>
          <a:endParaRPr lang="fr-FR" sz="2800" dirty="0">
            <a:latin typeface="Calibri" panose="020F0502020204030204" pitchFamily="34" charset="0"/>
          </a:endParaRPr>
        </a:p>
      </dgm:t>
    </dgm:pt>
    <dgm:pt modelId="{38A86907-4841-4C6B-B134-C49A9F44CD5F}" type="parTrans" cxnId="{2CDF82B4-3B2E-4F42-8CF8-13384542E5FC}">
      <dgm:prSet/>
      <dgm:spPr/>
      <dgm:t>
        <a:bodyPr/>
        <a:lstStyle/>
        <a:p>
          <a:endParaRPr lang="fr-FR"/>
        </a:p>
      </dgm:t>
    </dgm:pt>
    <dgm:pt modelId="{E674162C-4B4E-40D9-9923-E4CFD43B504A}" type="sibTrans" cxnId="{2CDF82B4-3B2E-4F42-8CF8-13384542E5FC}">
      <dgm:prSet/>
      <dgm:spPr/>
      <dgm:t>
        <a:bodyPr/>
        <a:lstStyle/>
        <a:p>
          <a:endParaRPr lang="fr-FR"/>
        </a:p>
      </dgm:t>
    </dgm:pt>
    <dgm:pt modelId="{8C174EFD-A236-4F04-A0B8-DCCA13FE934F}">
      <dgm:prSet custT="1"/>
      <dgm:spPr/>
      <dgm:t>
        <a:bodyPr/>
        <a:lstStyle/>
        <a:p>
          <a:pPr rtl="0"/>
          <a:r>
            <a:rPr lang="fr-FR" sz="1800" dirty="0" smtClean="0">
              <a:latin typeface="Calibri" panose="020F0502020204030204" pitchFamily="34" charset="0"/>
            </a:rPr>
            <a:t>1. l’approfondissement de la démocratie représentative et participative.</a:t>
          </a:r>
          <a:endParaRPr lang="fr-FR" sz="1800" dirty="0">
            <a:latin typeface="Calibri" panose="020F0502020204030204" pitchFamily="34" charset="0"/>
          </a:endParaRPr>
        </a:p>
      </dgm:t>
    </dgm:pt>
    <dgm:pt modelId="{09213E51-5003-4E80-93D1-6B2C2F2F3139}" type="parTrans" cxnId="{AE8544D9-D6B0-4054-9C7C-736477A69470}">
      <dgm:prSet/>
      <dgm:spPr/>
      <dgm:t>
        <a:bodyPr/>
        <a:lstStyle/>
        <a:p>
          <a:endParaRPr lang="fr-FR"/>
        </a:p>
      </dgm:t>
    </dgm:pt>
    <dgm:pt modelId="{2D24794C-9E51-47BE-A65F-CD3BE14969FC}" type="sibTrans" cxnId="{AE8544D9-D6B0-4054-9C7C-736477A69470}">
      <dgm:prSet/>
      <dgm:spPr/>
      <dgm:t>
        <a:bodyPr/>
        <a:lstStyle/>
        <a:p>
          <a:endParaRPr lang="fr-FR"/>
        </a:p>
      </dgm:t>
    </dgm:pt>
    <dgm:pt modelId="{CFF84A33-14C9-4CE7-8C38-B45C60777094}" type="pres">
      <dgm:prSet presAssocID="{882A655F-C774-41D6-BCAC-CF1948091E1C}" presName="Name0" presStyleCnt="0">
        <dgm:presLayoutVars>
          <dgm:chMax val="2"/>
          <dgm:dir/>
          <dgm:animOne val="branch"/>
          <dgm:animLvl val="lvl"/>
          <dgm:resizeHandles val="exact"/>
        </dgm:presLayoutVars>
      </dgm:prSet>
      <dgm:spPr/>
      <dgm:t>
        <a:bodyPr/>
        <a:lstStyle/>
        <a:p>
          <a:endParaRPr lang="fr-FR"/>
        </a:p>
      </dgm:t>
    </dgm:pt>
    <dgm:pt modelId="{4C176398-86B4-43A1-B6AA-C45B4CB0C95A}" type="pres">
      <dgm:prSet presAssocID="{882A655F-C774-41D6-BCAC-CF1948091E1C}" presName="Background" presStyleLbl="node1" presStyleIdx="0" presStyleCnt="1" custScaleX="125302" custScaleY="140443"/>
      <dgm:spPr/>
      <dgm:t>
        <a:bodyPr/>
        <a:lstStyle/>
        <a:p>
          <a:endParaRPr lang="fr-FR"/>
        </a:p>
      </dgm:t>
    </dgm:pt>
    <dgm:pt modelId="{39A97AD2-F172-4547-B1D3-BB7CF4482548}" type="pres">
      <dgm:prSet presAssocID="{882A655F-C774-41D6-BCAC-CF1948091E1C}" presName="Divider" presStyleLbl="callout" presStyleIdx="0" presStyleCnt="1"/>
      <dgm:spPr>
        <a:ln>
          <a:solidFill>
            <a:srgbClr val="FF0000"/>
          </a:solidFill>
        </a:ln>
      </dgm:spPr>
      <dgm:t>
        <a:bodyPr/>
        <a:lstStyle/>
        <a:p>
          <a:endParaRPr lang="fr-FR"/>
        </a:p>
      </dgm:t>
    </dgm:pt>
    <dgm:pt modelId="{20DD558F-861C-42A3-B604-E7425C1D2713}" type="pres">
      <dgm:prSet presAssocID="{882A655F-C774-41D6-BCAC-CF1948091E1C}" presName="ChildText1" presStyleLbl="revTx" presStyleIdx="0" presStyleCnt="0" custScaleX="124531" custScaleY="134894" custLinFactNeighborX="-11046" custLinFactNeighborY="-7268">
        <dgm:presLayoutVars>
          <dgm:chMax val="0"/>
          <dgm:chPref val="0"/>
          <dgm:bulletEnabled val="1"/>
        </dgm:presLayoutVars>
      </dgm:prSet>
      <dgm:spPr/>
      <dgm:t>
        <a:bodyPr/>
        <a:lstStyle/>
        <a:p>
          <a:endParaRPr lang="fr-FR"/>
        </a:p>
      </dgm:t>
    </dgm:pt>
    <dgm:pt modelId="{173221FF-AFA6-4CF1-AA57-20AD84F8AEE7}" type="pres">
      <dgm:prSet presAssocID="{882A655F-C774-41D6-BCAC-CF1948091E1C}" presName="ChildText2" presStyleLbl="revTx" presStyleIdx="0" presStyleCnt="0" custScaleX="126488" custLinFactNeighborX="11506" custLinFactNeighborY="734">
        <dgm:presLayoutVars>
          <dgm:chMax val="0"/>
          <dgm:chPref val="0"/>
          <dgm:bulletEnabled val="1"/>
        </dgm:presLayoutVars>
      </dgm:prSet>
      <dgm:spPr/>
      <dgm:t>
        <a:bodyPr/>
        <a:lstStyle/>
        <a:p>
          <a:endParaRPr lang="fr-FR"/>
        </a:p>
      </dgm:t>
    </dgm:pt>
    <dgm:pt modelId="{2A37FA0D-C1D2-4A15-8C8E-AC305568E93B}" type="pres">
      <dgm:prSet presAssocID="{882A655F-C774-41D6-BCAC-CF1948091E1C}" presName="ParentText1" presStyleLbl="revTx" presStyleIdx="0" presStyleCnt="0">
        <dgm:presLayoutVars>
          <dgm:chMax val="1"/>
          <dgm:chPref val="1"/>
        </dgm:presLayoutVars>
      </dgm:prSet>
      <dgm:spPr/>
      <dgm:t>
        <a:bodyPr/>
        <a:lstStyle/>
        <a:p>
          <a:endParaRPr lang="fr-FR"/>
        </a:p>
      </dgm:t>
    </dgm:pt>
    <dgm:pt modelId="{304FD185-31F0-4360-B05A-967C64FC0592}" type="pres">
      <dgm:prSet presAssocID="{882A655F-C774-41D6-BCAC-CF1948091E1C}" presName="ParentShape1" presStyleLbl="alignImgPlace1" presStyleIdx="0" presStyleCnt="2" custLinFactNeighborX="-63891">
        <dgm:presLayoutVars/>
      </dgm:prSet>
      <dgm:spPr/>
      <dgm:t>
        <a:bodyPr/>
        <a:lstStyle/>
        <a:p>
          <a:endParaRPr lang="fr-FR"/>
        </a:p>
      </dgm:t>
    </dgm:pt>
    <dgm:pt modelId="{D9FBB0C8-BEAF-4B17-A0F3-734CD478AAC8}" type="pres">
      <dgm:prSet presAssocID="{882A655F-C774-41D6-BCAC-CF1948091E1C}" presName="ParentText2" presStyleLbl="revTx" presStyleIdx="0" presStyleCnt="0">
        <dgm:presLayoutVars>
          <dgm:chMax val="1"/>
          <dgm:chPref val="1"/>
        </dgm:presLayoutVars>
      </dgm:prSet>
      <dgm:spPr/>
      <dgm:t>
        <a:bodyPr/>
        <a:lstStyle/>
        <a:p>
          <a:endParaRPr lang="fr-FR"/>
        </a:p>
      </dgm:t>
    </dgm:pt>
    <dgm:pt modelId="{FF0CDC8B-CCB1-41A0-BD35-D29353C22D57}" type="pres">
      <dgm:prSet presAssocID="{882A655F-C774-41D6-BCAC-CF1948091E1C}" presName="ParentShape2" presStyleLbl="alignImgPlace1" presStyleIdx="1" presStyleCnt="2" custLinFactX="3080" custLinFactNeighborX="100000" custLinFactNeighborY="-2934">
        <dgm:presLayoutVars/>
      </dgm:prSet>
      <dgm:spPr/>
      <dgm:t>
        <a:bodyPr/>
        <a:lstStyle/>
        <a:p>
          <a:endParaRPr lang="fr-FR"/>
        </a:p>
      </dgm:t>
    </dgm:pt>
  </dgm:ptLst>
  <dgm:cxnLst>
    <dgm:cxn modelId="{192138D4-BEC0-497B-BD28-6F58D054F55F}" type="presOf" srcId="{EA814459-73DF-41E3-A18A-415BD04EC1D3}" destId="{2A37FA0D-C1D2-4A15-8C8E-AC305568E93B}" srcOrd="0" destOrd="0" presId="urn:microsoft.com/office/officeart/2009/3/layout/OpposingIdeas"/>
    <dgm:cxn modelId="{1DB3A0F5-18EE-4B38-81DF-CC91EEF97D9C}" type="presOf" srcId="{882A655F-C774-41D6-BCAC-CF1948091E1C}" destId="{CFF84A33-14C9-4CE7-8C38-B45C60777094}" srcOrd="0" destOrd="0" presId="urn:microsoft.com/office/officeart/2009/3/layout/OpposingIdeas"/>
    <dgm:cxn modelId="{A155B4E7-CE90-474B-8A42-D607015BC11B}" srcId="{EA814459-73DF-41E3-A18A-415BD04EC1D3}" destId="{96CB7481-E3B7-4D4D-AD78-4890A6660020}" srcOrd="0" destOrd="0" parTransId="{317BC2DD-9D01-4BA0-AF18-D5FC08C9442C}" sibTransId="{73D30DFE-F38B-4177-AF58-5FF7AA621FDB}"/>
    <dgm:cxn modelId="{E04AFF82-D62C-4A3C-B2A8-FCBB66C40EEB}" type="presOf" srcId="{7A69370B-DF22-4498-A591-877295E70490}" destId="{D9FBB0C8-BEAF-4B17-A0F3-734CD478AAC8}" srcOrd="0" destOrd="0" presId="urn:microsoft.com/office/officeart/2009/3/layout/OpposingIdeas"/>
    <dgm:cxn modelId="{26FDE644-6AAC-433E-9E6C-06EF77E049A5}" type="presOf" srcId="{EA814459-73DF-41E3-A18A-415BD04EC1D3}" destId="{304FD185-31F0-4360-B05A-967C64FC0592}" srcOrd="1" destOrd="0" presId="urn:microsoft.com/office/officeart/2009/3/layout/OpposingIdeas"/>
    <dgm:cxn modelId="{18BE8874-7B1B-4F1F-BDB5-FB39A3AF8DD9}" type="presOf" srcId="{96CB7481-E3B7-4D4D-AD78-4890A6660020}" destId="{20DD558F-861C-42A3-B604-E7425C1D2713}" srcOrd="0" destOrd="0" presId="urn:microsoft.com/office/officeart/2009/3/layout/OpposingIdeas"/>
    <dgm:cxn modelId="{20D91E35-5401-4C9F-9A37-A43907E417AA}" type="presOf" srcId="{7A69370B-DF22-4498-A591-877295E70490}" destId="{FF0CDC8B-CCB1-41A0-BD35-D29353C22D57}" srcOrd="1" destOrd="0" presId="urn:microsoft.com/office/officeart/2009/3/layout/OpposingIdeas"/>
    <dgm:cxn modelId="{AE8544D9-D6B0-4054-9C7C-736477A69470}" srcId="{7A69370B-DF22-4498-A591-877295E70490}" destId="{8C174EFD-A236-4F04-A0B8-DCCA13FE934F}" srcOrd="0" destOrd="0" parTransId="{09213E51-5003-4E80-93D1-6B2C2F2F3139}" sibTransId="{2D24794C-9E51-47BE-A65F-CD3BE14969FC}"/>
    <dgm:cxn modelId="{81DDE64B-220F-4ECC-80FE-1D80A063B35F}" type="presOf" srcId="{8C174EFD-A236-4F04-A0B8-DCCA13FE934F}" destId="{173221FF-AFA6-4CF1-AA57-20AD84F8AEE7}" srcOrd="0" destOrd="0" presId="urn:microsoft.com/office/officeart/2009/3/layout/OpposingIdeas"/>
    <dgm:cxn modelId="{2EC6EC6C-654B-4ED1-A2F6-5ACE7E2B4322}" srcId="{882A655F-C774-41D6-BCAC-CF1948091E1C}" destId="{EA814459-73DF-41E3-A18A-415BD04EC1D3}" srcOrd="0" destOrd="0" parTransId="{6FC8EB62-9565-4784-BCC4-7BA069290560}" sibTransId="{E511C733-1DE1-4BF7-BD9D-B608E2230836}"/>
    <dgm:cxn modelId="{2CDF82B4-3B2E-4F42-8CF8-13384542E5FC}" srcId="{882A655F-C774-41D6-BCAC-CF1948091E1C}" destId="{7A69370B-DF22-4498-A591-877295E70490}" srcOrd="1" destOrd="0" parTransId="{38A86907-4841-4C6B-B134-C49A9F44CD5F}" sibTransId="{E674162C-4B4E-40D9-9923-E4CFD43B504A}"/>
    <dgm:cxn modelId="{97088B9C-2622-4B4A-A32D-385BECE40D91}" type="presParOf" srcId="{CFF84A33-14C9-4CE7-8C38-B45C60777094}" destId="{4C176398-86B4-43A1-B6AA-C45B4CB0C95A}" srcOrd="0" destOrd="0" presId="urn:microsoft.com/office/officeart/2009/3/layout/OpposingIdeas"/>
    <dgm:cxn modelId="{93150C0D-00AE-4E00-8CB8-8F88A8EFE6B1}" type="presParOf" srcId="{CFF84A33-14C9-4CE7-8C38-B45C60777094}" destId="{39A97AD2-F172-4547-B1D3-BB7CF4482548}" srcOrd="1" destOrd="0" presId="urn:microsoft.com/office/officeart/2009/3/layout/OpposingIdeas"/>
    <dgm:cxn modelId="{5B1E2492-C52F-4E62-A397-7C4FAE415D60}" type="presParOf" srcId="{CFF84A33-14C9-4CE7-8C38-B45C60777094}" destId="{20DD558F-861C-42A3-B604-E7425C1D2713}" srcOrd="2" destOrd="0" presId="urn:microsoft.com/office/officeart/2009/3/layout/OpposingIdeas"/>
    <dgm:cxn modelId="{4BD07C22-8FEC-4E3C-A206-E0E9CB0ECDBD}" type="presParOf" srcId="{CFF84A33-14C9-4CE7-8C38-B45C60777094}" destId="{173221FF-AFA6-4CF1-AA57-20AD84F8AEE7}" srcOrd="3" destOrd="0" presId="urn:microsoft.com/office/officeart/2009/3/layout/OpposingIdeas"/>
    <dgm:cxn modelId="{E8C056BC-8D58-4601-9CE7-B866B5707643}" type="presParOf" srcId="{CFF84A33-14C9-4CE7-8C38-B45C60777094}" destId="{2A37FA0D-C1D2-4A15-8C8E-AC305568E93B}" srcOrd="4" destOrd="0" presId="urn:microsoft.com/office/officeart/2009/3/layout/OpposingIdeas"/>
    <dgm:cxn modelId="{967A18AA-D192-4F3D-9F66-DCF90C15FDF9}" type="presParOf" srcId="{CFF84A33-14C9-4CE7-8C38-B45C60777094}" destId="{304FD185-31F0-4360-B05A-967C64FC0592}" srcOrd="5" destOrd="0" presId="urn:microsoft.com/office/officeart/2009/3/layout/OpposingIdeas"/>
    <dgm:cxn modelId="{3D92AD9A-91DE-482F-B511-0CEB397B96B4}" type="presParOf" srcId="{CFF84A33-14C9-4CE7-8C38-B45C60777094}" destId="{D9FBB0C8-BEAF-4B17-A0F3-734CD478AAC8}" srcOrd="6" destOrd="0" presId="urn:microsoft.com/office/officeart/2009/3/layout/OpposingIdeas"/>
    <dgm:cxn modelId="{5CCDADCB-D9A0-4712-913B-D682F700E47B}" type="presParOf" srcId="{CFF84A33-14C9-4CE7-8C38-B45C60777094}" destId="{FF0CDC8B-CCB1-41A0-BD35-D29353C22D57}"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0.xml><?xml version="1.0" encoding="utf-8"?>
<dgm:dataModel xmlns:dgm="http://schemas.openxmlformats.org/drawingml/2006/diagram" xmlns:a="http://schemas.openxmlformats.org/drawingml/2006/main">
  <dgm:ptLst>
    <dgm:pt modelId="{33EAFC9E-38BA-46F7-AE09-91F7E8AAD18C}" type="doc">
      <dgm:prSet loTypeId="urn:microsoft.com/office/officeart/2008/layout/VerticalCircleList" loCatId="list" qsTypeId="urn:microsoft.com/office/officeart/2005/8/quickstyle/3d9" qsCatId="3D" csTypeId="urn:microsoft.com/office/officeart/2005/8/colors/accent1_2" csCatId="accent1"/>
      <dgm:spPr/>
      <dgm:t>
        <a:bodyPr/>
        <a:lstStyle/>
        <a:p>
          <a:endParaRPr lang="fr-FR"/>
        </a:p>
      </dgm:t>
    </dgm:pt>
    <dgm:pt modelId="{CC765DF3-602A-4F35-810E-D51C8397FFC6}">
      <dgm:prSet custT="1"/>
      <dgm:spPr/>
      <dgm:t>
        <a:bodyPr/>
        <a:lstStyle/>
        <a:p>
          <a:pPr rtl="0"/>
          <a:r>
            <a:rPr lang="fr-SN" sz="2400" dirty="0" smtClean="0">
              <a:solidFill>
                <a:srgbClr val="FF0000"/>
              </a:solidFill>
            </a:rPr>
            <a:t>Rappel</a:t>
          </a:r>
          <a:endParaRPr lang="fr-FR" sz="2400" dirty="0">
            <a:solidFill>
              <a:srgbClr val="FF0000"/>
            </a:solidFill>
          </a:endParaRPr>
        </a:p>
      </dgm:t>
    </dgm:pt>
    <dgm:pt modelId="{451B69F2-230F-4831-ACEE-93DB2AEC3EA2}" type="parTrans" cxnId="{74423BF2-D535-4A0F-B0F3-772C7F861740}">
      <dgm:prSet/>
      <dgm:spPr/>
      <dgm:t>
        <a:bodyPr/>
        <a:lstStyle/>
        <a:p>
          <a:endParaRPr lang="fr-FR" sz="2800">
            <a:solidFill>
              <a:srgbClr val="FF0000"/>
            </a:solidFill>
          </a:endParaRPr>
        </a:p>
      </dgm:t>
    </dgm:pt>
    <dgm:pt modelId="{9E33E54B-0B37-4082-BB83-0E44385E1965}" type="sibTrans" cxnId="{74423BF2-D535-4A0F-B0F3-772C7F861740}">
      <dgm:prSet/>
      <dgm:spPr/>
      <dgm:t>
        <a:bodyPr/>
        <a:lstStyle/>
        <a:p>
          <a:endParaRPr lang="fr-FR" sz="2800">
            <a:solidFill>
              <a:srgbClr val="FF0000"/>
            </a:solidFill>
          </a:endParaRPr>
        </a:p>
      </dgm:t>
    </dgm:pt>
    <dgm:pt modelId="{DBC206F5-9F63-46DD-A9E2-B4FECF2A4270}" type="pres">
      <dgm:prSet presAssocID="{33EAFC9E-38BA-46F7-AE09-91F7E8AAD18C}" presName="Name0" presStyleCnt="0">
        <dgm:presLayoutVars>
          <dgm:dir/>
        </dgm:presLayoutVars>
      </dgm:prSet>
      <dgm:spPr/>
      <dgm:t>
        <a:bodyPr/>
        <a:lstStyle/>
        <a:p>
          <a:endParaRPr lang="fr-FR"/>
        </a:p>
      </dgm:t>
    </dgm:pt>
    <dgm:pt modelId="{2ADD6550-ACE4-4D33-88A5-97000858D74C}" type="pres">
      <dgm:prSet presAssocID="{CC765DF3-602A-4F35-810E-D51C8397FFC6}" presName="noChildren" presStyleCnt="0"/>
      <dgm:spPr/>
    </dgm:pt>
    <dgm:pt modelId="{A5F71972-CAE8-431E-ADC9-946CC463874F}" type="pres">
      <dgm:prSet presAssocID="{CC765DF3-602A-4F35-810E-D51C8397FFC6}" presName="gap" presStyleCnt="0"/>
      <dgm:spPr/>
    </dgm:pt>
    <dgm:pt modelId="{33701BD0-9ABF-4D98-AEDF-009BD1DECA89}" type="pres">
      <dgm:prSet presAssocID="{CC765DF3-602A-4F35-810E-D51C8397FFC6}" presName="medCircle2" presStyleLbl="vennNode1" presStyleIdx="0" presStyleCnt="1"/>
      <dgm:spPr/>
    </dgm:pt>
    <dgm:pt modelId="{8DCB8576-AD42-457E-82B5-21E965D17F17}" type="pres">
      <dgm:prSet presAssocID="{CC765DF3-602A-4F35-810E-D51C8397FFC6}" presName="txLvlOnly1" presStyleLbl="revTx" presStyleIdx="0" presStyleCnt="1"/>
      <dgm:spPr/>
      <dgm:t>
        <a:bodyPr/>
        <a:lstStyle/>
        <a:p>
          <a:endParaRPr lang="fr-FR"/>
        </a:p>
      </dgm:t>
    </dgm:pt>
  </dgm:ptLst>
  <dgm:cxnLst>
    <dgm:cxn modelId="{A42A1514-BDEF-463B-B5B5-D7524F5A8055}" type="presOf" srcId="{CC765DF3-602A-4F35-810E-D51C8397FFC6}" destId="{8DCB8576-AD42-457E-82B5-21E965D17F17}" srcOrd="0" destOrd="0" presId="urn:microsoft.com/office/officeart/2008/layout/VerticalCircleList"/>
    <dgm:cxn modelId="{265ABA86-D99B-4994-8647-F542DCF6CD1C}" type="presOf" srcId="{33EAFC9E-38BA-46F7-AE09-91F7E8AAD18C}" destId="{DBC206F5-9F63-46DD-A9E2-B4FECF2A4270}" srcOrd="0" destOrd="0" presId="urn:microsoft.com/office/officeart/2008/layout/VerticalCircleList"/>
    <dgm:cxn modelId="{74423BF2-D535-4A0F-B0F3-772C7F861740}" srcId="{33EAFC9E-38BA-46F7-AE09-91F7E8AAD18C}" destId="{CC765DF3-602A-4F35-810E-D51C8397FFC6}" srcOrd="0" destOrd="0" parTransId="{451B69F2-230F-4831-ACEE-93DB2AEC3EA2}" sibTransId="{9E33E54B-0B37-4082-BB83-0E44385E1965}"/>
    <dgm:cxn modelId="{4454AC42-0D88-440B-80BD-7C0A9F118B22}" type="presParOf" srcId="{DBC206F5-9F63-46DD-A9E2-B4FECF2A4270}" destId="{2ADD6550-ACE4-4D33-88A5-97000858D74C}" srcOrd="0" destOrd="0" presId="urn:microsoft.com/office/officeart/2008/layout/VerticalCircleList"/>
    <dgm:cxn modelId="{6320BC64-EC65-43C5-90D7-142AE7CF5F34}" type="presParOf" srcId="{2ADD6550-ACE4-4D33-88A5-97000858D74C}" destId="{A5F71972-CAE8-431E-ADC9-946CC463874F}" srcOrd="0" destOrd="0" presId="urn:microsoft.com/office/officeart/2008/layout/VerticalCircleList"/>
    <dgm:cxn modelId="{03AE0E61-47C6-4450-8BDB-83ACA821609E}" type="presParOf" srcId="{2ADD6550-ACE4-4D33-88A5-97000858D74C}" destId="{33701BD0-9ABF-4D98-AEDF-009BD1DECA89}" srcOrd="1" destOrd="0" presId="urn:microsoft.com/office/officeart/2008/layout/VerticalCircleList"/>
    <dgm:cxn modelId="{D5873A0B-CFCF-4055-AFB4-C4AD51E364BF}" type="presParOf" srcId="{2ADD6550-ACE4-4D33-88A5-97000858D74C}" destId="{8DCB8576-AD42-457E-82B5-21E965D17F17}" srcOrd="2" destOrd="0" presId="urn:microsoft.com/office/officeart/2008/layout/VerticalCircl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1.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D155DB21-95B3-40A8-8E68-0CFB502D7CF6}" type="presOf" srcId="{E2DAAAF8-F7DE-43AC-AC03-9AD8B31C2CF5}" destId="{CCB921C2-A6DF-470C-AC6C-D94DC2FC4613}" srcOrd="0" destOrd="0" presId="urn:microsoft.com/office/officeart/2005/8/layout/venn1"/>
    <dgm:cxn modelId="{FAC7BF8B-5B8B-49D0-86B5-BFB574B9252B}" type="presOf" srcId="{85C25E96-B25F-44CB-B5E9-311DA9EF7FA4}" destId="{1E05864A-382A-4E4E-B9CB-EADA033ADC68}" srcOrd="0" destOrd="0" presId="urn:microsoft.com/office/officeart/2005/8/layout/venn1"/>
    <dgm:cxn modelId="{353911B2-274C-4371-8E96-1E887700898C}"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2.xml><?xml version="1.0" encoding="utf-8"?>
<dgm:dataModel xmlns:dgm="http://schemas.openxmlformats.org/drawingml/2006/diagram" xmlns:a="http://schemas.openxmlformats.org/drawingml/2006/main">
  <dgm:ptLst>
    <dgm:pt modelId="{C5E9CED2-2CBB-46CC-BEB9-0D6DA6E11040}" type="doc">
      <dgm:prSet loTypeId="urn:microsoft.com/office/officeart/2005/8/layout/vList5" loCatId="list" qsTypeId="urn:microsoft.com/office/officeart/2005/8/quickstyle/simple1" qsCatId="simple"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fr-FR"/>
        </a:p>
      </dgm:t>
    </dgm:pt>
    <dgm:pt modelId="{C0011DBA-5ECE-4E7F-BF18-12626A031E23}">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2000" b="1" dirty="0" smtClean="0">
              <a:latin typeface="Berlin Sans FB" panose="020E0602020502020306" pitchFamily="34" charset="0"/>
            </a:rPr>
            <a:t>Prop 1 (Art 4) </a:t>
          </a:r>
          <a:endParaRPr lang="fr-FR" sz="2000" dirty="0">
            <a:latin typeface="Berlin Sans FB" panose="020E0602020502020306" pitchFamily="34" charset="0"/>
          </a:endParaRPr>
        </a:p>
      </dgm:t>
    </dgm:pt>
    <dgm:pt modelId="{9AED822F-702B-4A9D-B5AE-0D14DB7721B2}" type="parTrans" cxnId="{1B36B123-92AB-46C4-B304-B89E8014347A}">
      <dgm:prSet/>
      <dgm:spPr/>
      <dgm:t>
        <a:bodyPr/>
        <a:lstStyle/>
        <a:p>
          <a:endParaRPr lang="fr-FR">
            <a:latin typeface="Berlin Sans FB" panose="020E0602020502020306" pitchFamily="34" charset="0"/>
          </a:endParaRPr>
        </a:p>
      </dgm:t>
    </dgm:pt>
    <dgm:pt modelId="{E30C7CB0-090D-4A36-8CD3-B2586034DDE8}" type="sibTrans" cxnId="{1B36B123-92AB-46C4-B304-B89E8014347A}">
      <dgm:prSet/>
      <dgm:spPr/>
      <dgm:t>
        <a:bodyPr/>
        <a:lstStyle/>
        <a:p>
          <a:endParaRPr lang="fr-FR">
            <a:latin typeface="Berlin Sans FB" panose="020E0602020502020306" pitchFamily="34" charset="0"/>
          </a:endParaRPr>
        </a:p>
      </dgm:t>
    </dgm:pt>
    <dgm:pt modelId="{CD87C6AC-D3AC-4891-A9B6-86BE4300E318}">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1800" dirty="0" smtClean="0">
              <a:latin typeface="Berlin Sans FB" panose="020E0602020502020306" pitchFamily="34" charset="0"/>
            </a:rPr>
            <a:t>Les partis politiques et </a:t>
          </a:r>
          <a:r>
            <a:rPr lang="fr-FR" sz="1800" b="1" dirty="0" smtClean="0">
              <a:solidFill>
                <a:srgbClr val="FF0000"/>
              </a:solidFill>
              <a:effectLst>
                <a:outerShdw blurRad="38100" dist="38100" dir="2700000" algn="tl">
                  <a:srgbClr val="000000">
                    <a:alpha val="43137"/>
                  </a:srgbClr>
                </a:outerShdw>
              </a:effectLst>
              <a:latin typeface="Berlin Sans FB" panose="020E0602020502020306" pitchFamily="34" charset="0"/>
            </a:rPr>
            <a:t>coalitions</a:t>
          </a:r>
          <a:r>
            <a:rPr lang="fr-FR" sz="1800" dirty="0" smtClean="0">
              <a:effectLst>
                <a:outerShdw blurRad="38100" dist="38100" dir="2700000" algn="tl">
                  <a:srgbClr val="000000">
                    <a:alpha val="43137"/>
                  </a:srgbClr>
                </a:outerShdw>
              </a:effectLst>
              <a:latin typeface="Berlin Sans FB" panose="020E0602020502020306" pitchFamily="34" charset="0"/>
            </a:rPr>
            <a:t> </a:t>
          </a:r>
          <a:r>
            <a:rPr lang="fr-FR" sz="1800" dirty="0" smtClean="0">
              <a:latin typeface="Berlin Sans FB" panose="020E0602020502020306" pitchFamily="34" charset="0"/>
            </a:rPr>
            <a:t>de partis politiques concourent à l’expression du suffrage dans les conditions fixées par la Constitution et par la loi. Ils œuvrent à la formation des citoyens, à la promotion de leur participation à la vie nationale et à la gestion des affaires publiques. </a:t>
          </a:r>
          <a:endParaRPr lang="fr-FR" sz="1800" dirty="0">
            <a:latin typeface="Berlin Sans FB" panose="020E0602020502020306" pitchFamily="34" charset="0"/>
          </a:endParaRPr>
        </a:p>
      </dgm:t>
    </dgm:pt>
    <dgm:pt modelId="{AC38612C-8EE5-43F4-B87F-99E06497D1CA}" type="parTrans" cxnId="{690B28FF-4E70-44CE-A931-6F41B6654594}">
      <dgm:prSet/>
      <dgm:spPr/>
      <dgm:t>
        <a:bodyPr/>
        <a:lstStyle/>
        <a:p>
          <a:endParaRPr lang="fr-FR">
            <a:latin typeface="Berlin Sans FB" panose="020E0602020502020306" pitchFamily="34" charset="0"/>
          </a:endParaRPr>
        </a:p>
      </dgm:t>
    </dgm:pt>
    <dgm:pt modelId="{4723615D-0BD5-4255-AD81-88F6BB63BD6A}" type="sibTrans" cxnId="{690B28FF-4E70-44CE-A931-6F41B6654594}">
      <dgm:prSet/>
      <dgm:spPr/>
      <dgm:t>
        <a:bodyPr/>
        <a:lstStyle/>
        <a:p>
          <a:endParaRPr lang="fr-FR">
            <a:latin typeface="Berlin Sans FB" panose="020E0602020502020306" pitchFamily="34" charset="0"/>
          </a:endParaRPr>
        </a:p>
      </dgm:t>
    </dgm:pt>
    <dgm:pt modelId="{F330157B-1E9A-4EA2-9589-CAA7A274D80C}">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1800" dirty="0" smtClean="0">
              <a:latin typeface="Berlin Sans FB" panose="020E0602020502020306" pitchFamily="34" charset="0"/>
            </a:rPr>
            <a:t>La Constitution </a:t>
          </a:r>
          <a:r>
            <a:rPr lang="fr-FR" sz="1800" b="1" dirty="0" smtClean="0">
              <a:solidFill>
                <a:srgbClr val="FF0000"/>
              </a:solidFill>
              <a:effectLst>
                <a:outerShdw blurRad="38100" dist="38100" dir="2700000" algn="tl">
                  <a:srgbClr val="000000">
                    <a:alpha val="43137"/>
                  </a:srgbClr>
                </a:outerShdw>
              </a:effectLst>
              <a:latin typeface="Berlin Sans FB" panose="020E0602020502020306" pitchFamily="34" charset="0"/>
            </a:rPr>
            <a:t>garantit aux candidats indépendants </a:t>
          </a:r>
          <a:r>
            <a:rPr lang="fr-FR" sz="1800" dirty="0" smtClean="0">
              <a:latin typeface="Berlin Sans FB" panose="020E0602020502020306" pitchFamily="34" charset="0"/>
            </a:rPr>
            <a:t>la participation </a:t>
          </a:r>
          <a:r>
            <a:rPr lang="fr-FR" sz="1800" b="1" dirty="0" smtClean="0">
              <a:solidFill>
                <a:srgbClr val="FF0000"/>
              </a:solidFill>
              <a:effectLst>
                <a:outerShdw blurRad="38100" dist="38100" dir="2700000" algn="tl">
                  <a:srgbClr val="000000">
                    <a:alpha val="43137"/>
                  </a:srgbClr>
                </a:outerShdw>
              </a:effectLst>
              <a:latin typeface="Berlin Sans FB" panose="020E0602020502020306" pitchFamily="34" charset="0"/>
            </a:rPr>
            <a:t>à tous les types d’élection </a:t>
          </a:r>
          <a:r>
            <a:rPr lang="fr-FR" sz="1800" dirty="0" smtClean="0">
              <a:latin typeface="Berlin Sans FB" panose="020E0602020502020306" pitchFamily="34" charset="0"/>
            </a:rPr>
            <a:t>dans les conditions définies par la loi. </a:t>
          </a:r>
          <a:endParaRPr lang="fr-FR" sz="1800" dirty="0">
            <a:latin typeface="Berlin Sans FB" panose="020E0602020502020306" pitchFamily="34" charset="0"/>
          </a:endParaRPr>
        </a:p>
      </dgm:t>
    </dgm:pt>
    <dgm:pt modelId="{084576E0-E516-4DE9-A210-73AD0BF476D1}" type="parTrans" cxnId="{880FBC92-2C8E-440E-8F51-0E970AB59309}">
      <dgm:prSet/>
      <dgm:spPr/>
      <dgm:t>
        <a:bodyPr/>
        <a:lstStyle/>
        <a:p>
          <a:endParaRPr lang="fr-FR">
            <a:latin typeface="Berlin Sans FB" panose="020E0602020502020306" pitchFamily="34" charset="0"/>
          </a:endParaRPr>
        </a:p>
      </dgm:t>
    </dgm:pt>
    <dgm:pt modelId="{BA5DF91C-4A0E-47A8-A5DF-05CA23BC50C3}" type="sibTrans" cxnId="{880FBC92-2C8E-440E-8F51-0E970AB59309}">
      <dgm:prSet/>
      <dgm:spPr/>
      <dgm:t>
        <a:bodyPr/>
        <a:lstStyle/>
        <a:p>
          <a:endParaRPr lang="fr-FR">
            <a:latin typeface="Berlin Sans FB" panose="020E0602020502020306" pitchFamily="34" charset="0"/>
          </a:endParaRPr>
        </a:p>
      </dgm:t>
    </dgm:pt>
    <dgm:pt modelId="{ED452695-6422-48EE-A50B-857FC4FDAC92}">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2000" b="1" dirty="0" smtClean="0">
              <a:latin typeface="Berlin Sans FB" panose="020E0602020502020306" pitchFamily="34" charset="0"/>
            </a:rPr>
            <a:t>CNRI: Art 14 </a:t>
          </a:r>
          <a:endParaRPr lang="fr-FR" sz="2000" dirty="0">
            <a:latin typeface="Berlin Sans FB" panose="020E0602020502020306" pitchFamily="34" charset="0"/>
          </a:endParaRPr>
        </a:p>
      </dgm:t>
    </dgm:pt>
    <dgm:pt modelId="{FC4D777C-FABB-4E4E-A729-D4ED39B6970F}" type="parTrans" cxnId="{CE281C8A-1420-40FB-B9E5-EC8686B0187B}">
      <dgm:prSet/>
      <dgm:spPr/>
      <dgm:t>
        <a:bodyPr/>
        <a:lstStyle/>
        <a:p>
          <a:endParaRPr lang="fr-FR">
            <a:latin typeface="Berlin Sans FB" panose="020E0602020502020306" pitchFamily="34" charset="0"/>
          </a:endParaRPr>
        </a:p>
      </dgm:t>
    </dgm:pt>
    <dgm:pt modelId="{03B9C3B7-CC4A-4F51-9216-1F4FD113DC04}" type="sibTrans" cxnId="{CE281C8A-1420-40FB-B9E5-EC8686B0187B}">
      <dgm:prSet/>
      <dgm:spPr/>
      <dgm:t>
        <a:bodyPr/>
        <a:lstStyle/>
        <a:p>
          <a:endParaRPr lang="fr-FR">
            <a:latin typeface="Berlin Sans FB" panose="020E0602020502020306" pitchFamily="34" charset="0"/>
          </a:endParaRPr>
        </a:p>
      </dgm:t>
    </dgm:pt>
    <dgm:pt modelId="{C1F7C5FE-1683-4F97-AF3F-91629A1DAA89}">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1800" dirty="0" smtClean="0">
              <a:latin typeface="Berlin Sans FB" panose="020E0602020502020306" pitchFamily="34" charset="0"/>
            </a:rPr>
            <a:t>Les partis politiques concourent à l’expression du suffrage dans les conditions fixées par la Constitution et par la loi. Ils contribuent à la formation civique et à la manifestation de la volonté politique des citoyens.</a:t>
          </a:r>
          <a:endParaRPr lang="fr-FR" sz="1800" dirty="0">
            <a:latin typeface="Berlin Sans FB" panose="020E0602020502020306" pitchFamily="34" charset="0"/>
          </a:endParaRPr>
        </a:p>
      </dgm:t>
    </dgm:pt>
    <dgm:pt modelId="{8C781969-1B0B-44AB-8BBE-499CD83EB347}" type="parTrans" cxnId="{82080427-6B52-46CB-B0AC-A32D5E703F33}">
      <dgm:prSet/>
      <dgm:spPr/>
      <dgm:t>
        <a:bodyPr/>
        <a:lstStyle/>
        <a:p>
          <a:endParaRPr lang="fr-FR">
            <a:latin typeface="Berlin Sans FB" panose="020E0602020502020306" pitchFamily="34" charset="0"/>
          </a:endParaRPr>
        </a:p>
      </dgm:t>
    </dgm:pt>
    <dgm:pt modelId="{1A579551-07D4-49C2-9C09-BD5D6D48E907}" type="sibTrans" cxnId="{82080427-6B52-46CB-B0AC-A32D5E703F33}">
      <dgm:prSet/>
      <dgm:spPr/>
      <dgm:t>
        <a:bodyPr/>
        <a:lstStyle/>
        <a:p>
          <a:endParaRPr lang="fr-FR">
            <a:latin typeface="Berlin Sans FB" panose="020E0602020502020306" pitchFamily="34" charset="0"/>
          </a:endParaRPr>
        </a:p>
      </dgm:t>
    </dgm:pt>
    <dgm:pt modelId="{2002E12F-CFFF-4B17-979F-92B5C7FBFFD8}">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0"/>
          <a:r>
            <a:rPr lang="fr-FR" sz="1800" dirty="0" smtClean="0">
              <a:latin typeface="Berlin Sans FB" panose="020E0602020502020306" pitchFamily="34" charset="0"/>
            </a:rPr>
            <a:t>La Constitution garantit aux candidats indépendants la participation à tous les types d’élection</a:t>
          </a:r>
          <a:endParaRPr lang="fr-FR" sz="1800" dirty="0">
            <a:latin typeface="Berlin Sans FB" panose="020E0602020502020306" pitchFamily="34" charset="0"/>
          </a:endParaRPr>
        </a:p>
      </dgm:t>
    </dgm:pt>
    <dgm:pt modelId="{042D8120-1DA6-4584-8F0F-50AA71617043}" type="parTrans" cxnId="{660B8BF8-F028-4486-BB99-58CD9538A886}">
      <dgm:prSet/>
      <dgm:spPr/>
      <dgm:t>
        <a:bodyPr/>
        <a:lstStyle/>
        <a:p>
          <a:endParaRPr lang="fr-FR">
            <a:latin typeface="Berlin Sans FB" panose="020E0602020502020306" pitchFamily="34" charset="0"/>
          </a:endParaRPr>
        </a:p>
      </dgm:t>
    </dgm:pt>
    <dgm:pt modelId="{707F81F9-AAE5-4E2C-94D7-0D0E4E9FE865}" type="sibTrans" cxnId="{660B8BF8-F028-4486-BB99-58CD9538A886}">
      <dgm:prSet/>
      <dgm:spPr/>
      <dgm:t>
        <a:bodyPr/>
        <a:lstStyle/>
        <a:p>
          <a:endParaRPr lang="fr-FR">
            <a:latin typeface="Berlin Sans FB" panose="020E0602020502020306" pitchFamily="34" charset="0"/>
          </a:endParaRPr>
        </a:p>
      </dgm:t>
    </dgm:pt>
    <dgm:pt modelId="{9FDE86B6-B8D5-452C-8C19-0CAFBC3EF710}" type="pres">
      <dgm:prSet presAssocID="{C5E9CED2-2CBB-46CC-BEB9-0D6DA6E11040}" presName="Name0" presStyleCnt="0">
        <dgm:presLayoutVars>
          <dgm:dir/>
          <dgm:animLvl val="lvl"/>
          <dgm:resizeHandles val="exact"/>
        </dgm:presLayoutVars>
      </dgm:prSet>
      <dgm:spPr/>
      <dgm:t>
        <a:bodyPr/>
        <a:lstStyle/>
        <a:p>
          <a:endParaRPr lang="fr-FR"/>
        </a:p>
      </dgm:t>
    </dgm:pt>
    <dgm:pt modelId="{614F5C58-3CA6-4D2D-9FFA-EA6CD1F1AFAA}" type="pres">
      <dgm:prSet presAssocID="{C0011DBA-5ECE-4E7F-BF18-12626A031E23}" presName="linNod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F32EBE5-BD7A-4E5C-A796-B0C7BB440E93}" type="pres">
      <dgm:prSet presAssocID="{C0011DBA-5ECE-4E7F-BF18-12626A031E23}" presName="parentText" presStyleLbl="node1" presStyleIdx="0" presStyleCnt="2" custScaleX="54321" custLinFactNeighborX="-12847" custLinFactNeighborY="-2864">
        <dgm:presLayoutVars>
          <dgm:chMax val="1"/>
          <dgm:bulletEnabled val="1"/>
        </dgm:presLayoutVars>
      </dgm:prSet>
      <dgm:spPr/>
      <dgm:t>
        <a:bodyPr/>
        <a:lstStyle/>
        <a:p>
          <a:endParaRPr lang="fr-FR"/>
        </a:p>
      </dgm:t>
    </dgm:pt>
    <dgm:pt modelId="{5742D6B5-4A86-4A27-A382-290A05A29203}" type="pres">
      <dgm:prSet presAssocID="{C0011DBA-5ECE-4E7F-BF18-12626A031E23}" presName="descendantText" presStyleLbl="alignAccFollowNode1" presStyleIdx="0" presStyleCnt="2" custScaleX="123199" custScaleY="116077">
        <dgm:presLayoutVars>
          <dgm:bulletEnabled val="1"/>
        </dgm:presLayoutVars>
      </dgm:prSet>
      <dgm:spPr/>
      <dgm:t>
        <a:bodyPr/>
        <a:lstStyle/>
        <a:p>
          <a:endParaRPr lang="fr-FR"/>
        </a:p>
      </dgm:t>
    </dgm:pt>
    <dgm:pt modelId="{0535C0FB-348E-4482-83DB-71FCA4CF6837}" type="pres">
      <dgm:prSet presAssocID="{E30C7CB0-090D-4A36-8CD3-B2586034DDE8}" presName="sp"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7597358-6F1F-4F29-9A64-359AEA3BA420}" type="pres">
      <dgm:prSet presAssocID="{ED452695-6422-48EE-A50B-857FC4FDAC92}" presName="linNod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4C37657-37AE-4EB8-9AD7-DE3D2E1873D3}" type="pres">
      <dgm:prSet presAssocID="{ED452695-6422-48EE-A50B-857FC4FDAC92}" presName="parentText" presStyleLbl="node1" presStyleIdx="1" presStyleCnt="2" custScaleX="54321" custLinFactNeighborX="-12847" custLinFactNeighborY="-2864">
        <dgm:presLayoutVars>
          <dgm:chMax val="1"/>
          <dgm:bulletEnabled val="1"/>
        </dgm:presLayoutVars>
      </dgm:prSet>
      <dgm:spPr/>
      <dgm:t>
        <a:bodyPr/>
        <a:lstStyle/>
        <a:p>
          <a:endParaRPr lang="fr-FR"/>
        </a:p>
      </dgm:t>
    </dgm:pt>
    <dgm:pt modelId="{05823BD3-FC60-4ED3-9E72-D6B736E55D73}" type="pres">
      <dgm:prSet presAssocID="{ED452695-6422-48EE-A50B-857FC4FDAC92}" presName="descendantText" presStyleLbl="alignAccFollowNode1" presStyleIdx="1" presStyleCnt="2" custScaleX="121268" custScaleY="116759">
        <dgm:presLayoutVars>
          <dgm:bulletEnabled val="1"/>
        </dgm:presLayoutVars>
      </dgm:prSet>
      <dgm:spPr/>
      <dgm:t>
        <a:bodyPr/>
        <a:lstStyle/>
        <a:p>
          <a:endParaRPr lang="fr-FR"/>
        </a:p>
      </dgm:t>
    </dgm:pt>
  </dgm:ptLst>
  <dgm:cxnLst>
    <dgm:cxn modelId="{9A23DED2-5E62-439D-816A-3BC6270A7679}" type="presOf" srcId="{CD87C6AC-D3AC-4891-A9B6-86BE4300E318}" destId="{5742D6B5-4A86-4A27-A382-290A05A29203}" srcOrd="0" destOrd="0" presId="urn:microsoft.com/office/officeart/2005/8/layout/vList5"/>
    <dgm:cxn modelId="{A9E32E73-4461-45C9-A224-846F9A3336A3}" type="presOf" srcId="{2002E12F-CFFF-4B17-979F-92B5C7FBFFD8}" destId="{05823BD3-FC60-4ED3-9E72-D6B736E55D73}" srcOrd="0" destOrd="1" presId="urn:microsoft.com/office/officeart/2005/8/layout/vList5"/>
    <dgm:cxn modelId="{82080427-6B52-46CB-B0AC-A32D5E703F33}" srcId="{ED452695-6422-48EE-A50B-857FC4FDAC92}" destId="{C1F7C5FE-1683-4F97-AF3F-91629A1DAA89}" srcOrd="0" destOrd="0" parTransId="{8C781969-1B0B-44AB-8BBE-499CD83EB347}" sibTransId="{1A579551-07D4-49C2-9C09-BD5D6D48E907}"/>
    <dgm:cxn modelId="{CE281C8A-1420-40FB-B9E5-EC8686B0187B}" srcId="{C5E9CED2-2CBB-46CC-BEB9-0D6DA6E11040}" destId="{ED452695-6422-48EE-A50B-857FC4FDAC92}" srcOrd="1" destOrd="0" parTransId="{FC4D777C-FABB-4E4E-A729-D4ED39B6970F}" sibTransId="{03B9C3B7-CC4A-4F51-9216-1F4FD113DC04}"/>
    <dgm:cxn modelId="{660B8BF8-F028-4486-BB99-58CD9538A886}" srcId="{ED452695-6422-48EE-A50B-857FC4FDAC92}" destId="{2002E12F-CFFF-4B17-979F-92B5C7FBFFD8}" srcOrd="1" destOrd="0" parTransId="{042D8120-1DA6-4584-8F0F-50AA71617043}" sibTransId="{707F81F9-AAE5-4E2C-94D7-0D0E4E9FE865}"/>
    <dgm:cxn modelId="{CA183158-19EF-44E2-9BEA-5548060DBDEB}" type="presOf" srcId="{F330157B-1E9A-4EA2-9589-CAA7A274D80C}" destId="{5742D6B5-4A86-4A27-A382-290A05A29203}" srcOrd="0" destOrd="1" presId="urn:microsoft.com/office/officeart/2005/8/layout/vList5"/>
    <dgm:cxn modelId="{C919F551-88A9-46FD-A36B-411C3AADE12D}" type="presOf" srcId="{C1F7C5FE-1683-4F97-AF3F-91629A1DAA89}" destId="{05823BD3-FC60-4ED3-9E72-D6B736E55D73}" srcOrd="0" destOrd="0" presId="urn:microsoft.com/office/officeart/2005/8/layout/vList5"/>
    <dgm:cxn modelId="{08D8BBF1-29D5-4F6C-BED8-06899C9CEAFB}" type="presOf" srcId="{C5E9CED2-2CBB-46CC-BEB9-0D6DA6E11040}" destId="{9FDE86B6-B8D5-452C-8C19-0CAFBC3EF710}" srcOrd="0" destOrd="0" presId="urn:microsoft.com/office/officeart/2005/8/layout/vList5"/>
    <dgm:cxn modelId="{690B28FF-4E70-44CE-A931-6F41B6654594}" srcId="{C0011DBA-5ECE-4E7F-BF18-12626A031E23}" destId="{CD87C6AC-D3AC-4891-A9B6-86BE4300E318}" srcOrd="0" destOrd="0" parTransId="{AC38612C-8EE5-43F4-B87F-99E06497D1CA}" sibTransId="{4723615D-0BD5-4255-AD81-88F6BB63BD6A}"/>
    <dgm:cxn modelId="{1B36B123-92AB-46C4-B304-B89E8014347A}" srcId="{C5E9CED2-2CBB-46CC-BEB9-0D6DA6E11040}" destId="{C0011DBA-5ECE-4E7F-BF18-12626A031E23}" srcOrd="0" destOrd="0" parTransId="{9AED822F-702B-4A9D-B5AE-0D14DB7721B2}" sibTransId="{E30C7CB0-090D-4A36-8CD3-B2586034DDE8}"/>
    <dgm:cxn modelId="{C4FC0BDD-542F-4540-BE75-05ED32DFC576}" type="presOf" srcId="{C0011DBA-5ECE-4E7F-BF18-12626A031E23}" destId="{0F32EBE5-BD7A-4E5C-A796-B0C7BB440E93}" srcOrd="0" destOrd="0" presId="urn:microsoft.com/office/officeart/2005/8/layout/vList5"/>
    <dgm:cxn modelId="{880FBC92-2C8E-440E-8F51-0E970AB59309}" srcId="{C0011DBA-5ECE-4E7F-BF18-12626A031E23}" destId="{F330157B-1E9A-4EA2-9589-CAA7A274D80C}" srcOrd="1" destOrd="0" parTransId="{084576E0-E516-4DE9-A210-73AD0BF476D1}" sibTransId="{BA5DF91C-4A0E-47A8-A5DF-05CA23BC50C3}"/>
    <dgm:cxn modelId="{881B99A0-3E99-46A5-864F-540C818AE6DA}" type="presOf" srcId="{ED452695-6422-48EE-A50B-857FC4FDAC92}" destId="{04C37657-37AE-4EB8-9AD7-DE3D2E1873D3}" srcOrd="0" destOrd="0" presId="urn:microsoft.com/office/officeart/2005/8/layout/vList5"/>
    <dgm:cxn modelId="{24F8B7C5-9542-4A32-B7DB-B255152D9965}" type="presParOf" srcId="{9FDE86B6-B8D5-452C-8C19-0CAFBC3EF710}" destId="{614F5C58-3CA6-4D2D-9FFA-EA6CD1F1AFAA}" srcOrd="0" destOrd="0" presId="urn:microsoft.com/office/officeart/2005/8/layout/vList5"/>
    <dgm:cxn modelId="{C2C9899F-0114-490C-8F3B-D172A8FA9023}" type="presParOf" srcId="{614F5C58-3CA6-4D2D-9FFA-EA6CD1F1AFAA}" destId="{0F32EBE5-BD7A-4E5C-A796-B0C7BB440E93}" srcOrd="0" destOrd="0" presId="urn:microsoft.com/office/officeart/2005/8/layout/vList5"/>
    <dgm:cxn modelId="{7AD855F0-287B-4F41-86F6-5377383D6470}" type="presParOf" srcId="{614F5C58-3CA6-4D2D-9FFA-EA6CD1F1AFAA}" destId="{5742D6B5-4A86-4A27-A382-290A05A29203}" srcOrd="1" destOrd="0" presId="urn:microsoft.com/office/officeart/2005/8/layout/vList5"/>
    <dgm:cxn modelId="{7313CE0F-2587-446E-A373-97679A414B11}" type="presParOf" srcId="{9FDE86B6-B8D5-452C-8C19-0CAFBC3EF710}" destId="{0535C0FB-348E-4482-83DB-71FCA4CF6837}" srcOrd="1" destOrd="0" presId="urn:microsoft.com/office/officeart/2005/8/layout/vList5"/>
    <dgm:cxn modelId="{488DC380-4A07-4FA2-9891-71BD5F2E15A4}" type="presParOf" srcId="{9FDE86B6-B8D5-452C-8C19-0CAFBC3EF710}" destId="{77597358-6F1F-4F29-9A64-359AEA3BA420}" srcOrd="2" destOrd="0" presId="urn:microsoft.com/office/officeart/2005/8/layout/vList5"/>
    <dgm:cxn modelId="{53BE104A-20A1-4CCA-A4AE-FF540C9B4621}" type="presParOf" srcId="{77597358-6F1F-4F29-9A64-359AEA3BA420}" destId="{04C37657-37AE-4EB8-9AD7-DE3D2E1873D3}" srcOrd="0" destOrd="0" presId="urn:microsoft.com/office/officeart/2005/8/layout/vList5"/>
    <dgm:cxn modelId="{86CA8EE6-03DC-4706-9215-4597C5434318}" type="presParOf" srcId="{77597358-6F1F-4F29-9A64-359AEA3BA420}" destId="{05823BD3-FC60-4ED3-9E72-D6B736E55D73}"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3.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9917A7E-7B09-4483-A21B-65FA15BC52EF}" type="presOf" srcId="{85C25E96-B25F-44CB-B5E9-311DA9EF7FA4}" destId="{1E05864A-382A-4E4E-B9CB-EADA033ADC68}" srcOrd="0" destOrd="0" presId="urn:microsoft.com/office/officeart/2005/8/layout/venn1"/>
    <dgm:cxn modelId="{7692D9BF-C4B6-470A-A984-5939FD791373}" type="presOf" srcId="{E2DAAAF8-F7DE-43AC-AC03-9AD8B31C2CF5}" destId="{CCB921C2-A6DF-470C-AC6C-D94DC2FC4613}" srcOrd="0" destOrd="0" presId="urn:microsoft.com/office/officeart/2005/8/layout/venn1"/>
    <dgm:cxn modelId="{2B3B836C-B52E-4340-BBA7-B45E4C82D9DA}"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4.xml><?xml version="1.0" encoding="utf-8"?>
<dgm:dataModel xmlns:dgm="http://schemas.openxmlformats.org/drawingml/2006/diagram" xmlns:a="http://schemas.openxmlformats.org/drawingml/2006/main">
  <dgm:ptLst>
    <dgm:pt modelId="{54E5BA5E-47E7-4376-8025-2389149B1CA5}" type="doc">
      <dgm:prSet loTypeId="urn:microsoft.com/office/officeart/2005/8/layout/hList1" loCatId="list" qsTypeId="urn:microsoft.com/office/officeart/2009/2/quickstyle/3d8" qsCatId="3D" csTypeId="urn:microsoft.com/office/officeart/2005/8/colors/accent3_5" csCatId="accent3" phldr="1"/>
      <dgm:spPr/>
      <dgm:t>
        <a:bodyPr/>
        <a:lstStyle/>
        <a:p>
          <a:endParaRPr lang="fr-FR"/>
        </a:p>
      </dgm:t>
    </dgm:pt>
    <dgm:pt modelId="{048A53A3-9A05-41CC-B60C-B6A965C8D89E}">
      <dgm:prSet/>
      <dgm:spPr/>
      <dgm:t>
        <a:bodyPr/>
        <a:lstStyle/>
        <a:p>
          <a:pPr rtl="0"/>
          <a:r>
            <a:rPr lang="fr-FR" b="1" dirty="0" smtClean="0"/>
            <a:t>CNRI: Art. 141 et </a:t>
          </a:r>
          <a:endParaRPr lang="fr-FR" dirty="0"/>
        </a:p>
      </dgm:t>
    </dgm:pt>
    <dgm:pt modelId="{6F2A2D56-2E80-41E0-8B43-2FF33F8AD234}" type="parTrans" cxnId="{CA4E440C-0EB6-46B8-BC46-4938B0604768}">
      <dgm:prSet/>
      <dgm:spPr/>
      <dgm:t>
        <a:bodyPr/>
        <a:lstStyle/>
        <a:p>
          <a:endParaRPr lang="fr-FR"/>
        </a:p>
      </dgm:t>
    </dgm:pt>
    <dgm:pt modelId="{5973DA3B-1B8F-4BEC-A5BB-9C8D8FF72FC8}" type="sibTrans" cxnId="{CA4E440C-0EB6-46B8-BC46-4938B0604768}">
      <dgm:prSet/>
      <dgm:spPr/>
      <dgm:t>
        <a:bodyPr/>
        <a:lstStyle/>
        <a:p>
          <a:endParaRPr lang="fr-FR"/>
        </a:p>
      </dgm:t>
    </dgm:pt>
    <dgm:pt modelId="{32AE7808-E6C2-4F01-9368-24C5B3F323C3}">
      <dgm:prSet/>
      <dgm:spPr/>
      <dgm:t>
        <a:bodyPr/>
        <a:lstStyle/>
        <a:p>
          <a:pPr rtl="0"/>
          <a:r>
            <a:rPr lang="fr-FR" dirty="0" smtClean="0">
              <a:solidFill>
                <a:srgbClr val="FF0000"/>
              </a:solidFill>
              <a:latin typeface="Berlin Sans FB Demi" panose="020E0802020502020306" pitchFamily="34" charset="0"/>
            </a:rPr>
            <a:t>Article 141: </a:t>
          </a:r>
          <a:r>
            <a:rPr lang="fr-FR" dirty="0" smtClean="0"/>
            <a:t>L’Autorité administrative indépendante est une structure publique permanente dotée de l’autonomie financière. Elle n’est soumise à aucune tutelle.</a:t>
          </a:r>
          <a:endParaRPr lang="fr-FR" dirty="0"/>
        </a:p>
      </dgm:t>
    </dgm:pt>
    <dgm:pt modelId="{26B673CF-9A82-4756-B037-66465E779748}" type="parTrans" cxnId="{66C8DC2D-1133-45F0-97A5-B9898E0BF897}">
      <dgm:prSet/>
      <dgm:spPr/>
      <dgm:t>
        <a:bodyPr/>
        <a:lstStyle/>
        <a:p>
          <a:endParaRPr lang="fr-FR"/>
        </a:p>
      </dgm:t>
    </dgm:pt>
    <dgm:pt modelId="{E65FA0DB-5251-4531-BA22-032120E1F8FC}" type="sibTrans" cxnId="{66C8DC2D-1133-45F0-97A5-B9898E0BF897}">
      <dgm:prSet/>
      <dgm:spPr/>
      <dgm:t>
        <a:bodyPr/>
        <a:lstStyle/>
        <a:p>
          <a:endParaRPr lang="fr-FR"/>
        </a:p>
      </dgm:t>
    </dgm:pt>
    <dgm:pt modelId="{9BFC5735-1735-419E-8615-58F3C770B3A3}">
      <dgm:prSet/>
      <dgm:spPr/>
      <dgm:t>
        <a:bodyPr/>
        <a:lstStyle/>
        <a:p>
          <a:pPr rtl="0"/>
          <a:r>
            <a:rPr lang="fr-FR" dirty="0" smtClean="0">
              <a:solidFill>
                <a:srgbClr val="FF0000"/>
              </a:solidFill>
              <a:latin typeface="Berlin Sans FB Demi" panose="020E0802020502020306" pitchFamily="34" charset="0"/>
            </a:rPr>
            <a:t>Section 3 : De l’Autorité de Régulation de la Démocratie</a:t>
          </a:r>
          <a:endParaRPr lang="fr-FR" dirty="0">
            <a:solidFill>
              <a:srgbClr val="FF0000"/>
            </a:solidFill>
            <a:latin typeface="Berlin Sans FB Demi" panose="020E0802020502020306" pitchFamily="34" charset="0"/>
          </a:endParaRPr>
        </a:p>
      </dgm:t>
    </dgm:pt>
    <dgm:pt modelId="{454168D3-FA6A-4B61-9B96-3CE170FA9947}" type="parTrans" cxnId="{B6EE0157-5E66-4049-8369-2299A7D77772}">
      <dgm:prSet/>
      <dgm:spPr/>
      <dgm:t>
        <a:bodyPr/>
        <a:lstStyle/>
        <a:p>
          <a:endParaRPr lang="fr-FR"/>
        </a:p>
      </dgm:t>
    </dgm:pt>
    <dgm:pt modelId="{BCE5ABE6-24B9-4CDC-BB81-781CCAECF97E}" type="sibTrans" cxnId="{B6EE0157-5E66-4049-8369-2299A7D77772}">
      <dgm:prSet/>
      <dgm:spPr/>
      <dgm:t>
        <a:bodyPr/>
        <a:lstStyle/>
        <a:p>
          <a:endParaRPr lang="fr-FR"/>
        </a:p>
      </dgm:t>
    </dgm:pt>
    <dgm:pt modelId="{743DC36B-15A0-4693-BB84-DFAF929BE531}">
      <dgm:prSet/>
      <dgm:spPr/>
      <dgm:t>
        <a:bodyPr/>
        <a:lstStyle/>
        <a:p>
          <a:r>
            <a:rPr lang="fr-FR" dirty="0" smtClean="0">
              <a:solidFill>
                <a:srgbClr val="FF0000"/>
              </a:solidFill>
              <a:latin typeface="Berlin Sans FB Demi" panose="020E0802020502020306" pitchFamily="34" charset="0"/>
            </a:rPr>
            <a:t>Article 143: </a:t>
          </a:r>
          <a:endParaRPr lang="fr-FR" dirty="0">
            <a:solidFill>
              <a:srgbClr val="FF0000"/>
            </a:solidFill>
            <a:latin typeface="Berlin Sans FB Demi" panose="020E0802020502020306" pitchFamily="34" charset="0"/>
          </a:endParaRPr>
        </a:p>
      </dgm:t>
    </dgm:pt>
    <dgm:pt modelId="{C43EF232-AA11-46E7-BB20-27C73C28F24D}" type="parTrans" cxnId="{0574D2F1-D3B0-48BF-B7AC-AAF89710D9FF}">
      <dgm:prSet/>
      <dgm:spPr/>
      <dgm:t>
        <a:bodyPr/>
        <a:lstStyle/>
        <a:p>
          <a:endParaRPr lang="fr-FR"/>
        </a:p>
      </dgm:t>
    </dgm:pt>
    <dgm:pt modelId="{A3FD9529-5945-4AEA-8009-F2E85269AF43}" type="sibTrans" cxnId="{0574D2F1-D3B0-48BF-B7AC-AAF89710D9FF}">
      <dgm:prSet/>
      <dgm:spPr/>
      <dgm:t>
        <a:bodyPr/>
        <a:lstStyle/>
        <a:p>
          <a:endParaRPr lang="fr-FR"/>
        </a:p>
      </dgm:t>
    </dgm:pt>
    <dgm:pt modelId="{BA8719B5-85A1-4411-8B2D-FE151E1E0C68}">
      <dgm:prSet/>
      <dgm:spPr/>
      <dgm:t>
        <a:bodyPr/>
        <a:lstStyle/>
        <a:p>
          <a:r>
            <a:rPr lang="fr-FR" dirty="0"/>
            <a:t>L’Autorité de Régulation de la Démocratie a pour mission le contrôle et la supervision </a:t>
          </a:r>
          <a:r>
            <a:rPr lang="fr-FR" dirty="0" smtClean="0"/>
            <a:t>de l’ensemble du processus électoral ou référendaire, de l’inscription sur les listes électorales jusqu’à la proclamation provisoire des résultats. </a:t>
          </a:r>
          <a:endParaRPr lang="fr-FR" dirty="0"/>
        </a:p>
      </dgm:t>
    </dgm:pt>
    <dgm:pt modelId="{AF404B36-797B-421E-B899-517A551892A1}" type="sibTrans" cxnId="{AC197B5F-86DE-4805-9651-8F03FA1F2537}">
      <dgm:prSet/>
      <dgm:spPr/>
      <dgm:t>
        <a:bodyPr/>
        <a:lstStyle/>
        <a:p>
          <a:endParaRPr lang="fr-FR"/>
        </a:p>
      </dgm:t>
    </dgm:pt>
    <dgm:pt modelId="{71CA7AEF-F409-4E25-B59F-DB6333D1FADA}" type="parTrans" cxnId="{AC197B5F-86DE-4805-9651-8F03FA1F2537}">
      <dgm:prSet/>
      <dgm:spPr/>
      <dgm:t>
        <a:bodyPr/>
        <a:lstStyle/>
        <a:p>
          <a:endParaRPr lang="fr-FR"/>
        </a:p>
      </dgm:t>
    </dgm:pt>
    <dgm:pt modelId="{2345F955-9CCD-47AB-B09F-A17E174B3B8E}">
      <dgm:prSet/>
      <dgm:spPr/>
      <dgm:t>
        <a:bodyPr/>
        <a:lstStyle/>
        <a:p>
          <a:r>
            <a:rPr lang="fr-FR" dirty="0" smtClean="0"/>
            <a:t>Elle assure également le </a:t>
          </a:r>
          <a:r>
            <a:rPr lang="fr-FR" b="1" dirty="0" smtClean="0">
              <a:solidFill>
                <a:srgbClr val="FF0000"/>
              </a:solidFill>
              <a:effectLst>
                <a:outerShdw blurRad="38100" dist="38100" dir="2700000" algn="tl">
                  <a:srgbClr val="000000">
                    <a:alpha val="43137"/>
                  </a:srgbClr>
                </a:outerShdw>
              </a:effectLst>
            </a:rPr>
            <a:t>contrôle de la régularité du fonctionnement et du financement des partis politiques, la vérification du financement des campagnes électorales. </a:t>
          </a:r>
          <a:endParaRPr lang="fr-FR" b="1" dirty="0">
            <a:solidFill>
              <a:srgbClr val="FF0000"/>
            </a:solidFill>
            <a:effectLst>
              <a:outerShdw blurRad="38100" dist="38100" dir="2700000" algn="tl">
                <a:srgbClr val="000000">
                  <a:alpha val="43137"/>
                </a:srgbClr>
              </a:outerShdw>
            </a:effectLst>
          </a:endParaRPr>
        </a:p>
      </dgm:t>
    </dgm:pt>
    <dgm:pt modelId="{E3D96290-590E-4B70-A6B5-DC90964E1AE4}" type="parTrans" cxnId="{555E32D8-BB5E-434C-AFE8-C7EB9C7A139F}">
      <dgm:prSet/>
      <dgm:spPr/>
      <dgm:t>
        <a:bodyPr/>
        <a:lstStyle/>
        <a:p>
          <a:endParaRPr lang="fr-FR"/>
        </a:p>
      </dgm:t>
    </dgm:pt>
    <dgm:pt modelId="{04F60398-E3CA-4987-AD6A-A2715782D2B5}" type="sibTrans" cxnId="{555E32D8-BB5E-434C-AFE8-C7EB9C7A139F}">
      <dgm:prSet/>
      <dgm:spPr/>
      <dgm:t>
        <a:bodyPr/>
        <a:lstStyle/>
        <a:p>
          <a:endParaRPr lang="fr-FR"/>
        </a:p>
      </dgm:t>
    </dgm:pt>
    <dgm:pt modelId="{A35749C0-D796-4EAF-A9C6-B2BB92217C57}">
      <dgm:prSet/>
      <dgm:spPr/>
      <dgm:t>
        <a:bodyPr/>
        <a:lstStyle/>
        <a:p>
          <a:r>
            <a:rPr lang="fr-FR" dirty="0" smtClean="0"/>
            <a:t>Elle organise la tenue de </a:t>
          </a:r>
          <a:r>
            <a:rPr lang="fr-FR" b="1" dirty="0" smtClean="0">
              <a:solidFill>
                <a:srgbClr val="FF0000"/>
              </a:solidFill>
              <a:effectLst>
                <a:outerShdw blurRad="38100" dist="38100" dir="2700000" algn="tl">
                  <a:srgbClr val="000000">
                    <a:alpha val="43137"/>
                  </a:srgbClr>
                </a:outerShdw>
              </a:effectLst>
            </a:rPr>
            <a:t>concertations régulières </a:t>
          </a:r>
          <a:r>
            <a:rPr lang="fr-FR" dirty="0" smtClean="0"/>
            <a:t>entre les acteurs du jeu politique.</a:t>
          </a:r>
          <a:endParaRPr lang="fr-FR" dirty="0"/>
        </a:p>
      </dgm:t>
    </dgm:pt>
    <dgm:pt modelId="{41E5700B-7691-404B-86D4-679494D18BE2}" type="parTrans" cxnId="{E3A2CB6E-A889-4BB4-9B08-D86874EB1711}">
      <dgm:prSet/>
      <dgm:spPr/>
      <dgm:t>
        <a:bodyPr/>
        <a:lstStyle/>
        <a:p>
          <a:endParaRPr lang="fr-FR"/>
        </a:p>
      </dgm:t>
    </dgm:pt>
    <dgm:pt modelId="{D0C71D50-3563-4BAA-9E1C-B7C12870B6E0}" type="sibTrans" cxnId="{E3A2CB6E-A889-4BB4-9B08-D86874EB1711}">
      <dgm:prSet/>
      <dgm:spPr/>
      <dgm:t>
        <a:bodyPr/>
        <a:lstStyle/>
        <a:p>
          <a:endParaRPr lang="fr-FR"/>
        </a:p>
      </dgm:t>
    </dgm:pt>
    <dgm:pt modelId="{825B408B-2B16-4A5E-8B84-D456086F2A4C}" type="pres">
      <dgm:prSet presAssocID="{54E5BA5E-47E7-4376-8025-2389149B1CA5}" presName="Name0" presStyleCnt="0">
        <dgm:presLayoutVars>
          <dgm:dir/>
          <dgm:animLvl val="lvl"/>
          <dgm:resizeHandles val="exact"/>
        </dgm:presLayoutVars>
      </dgm:prSet>
      <dgm:spPr/>
      <dgm:t>
        <a:bodyPr/>
        <a:lstStyle/>
        <a:p>
          <a:endParaRPr lang="fr-FR"/>
        </a:p>
      </dgm:t>
    </dgm:pt>
    <dgm:pt modelId="{B096F7EB-0A29-4C4B-8533-D8B13D4F2759}" type="pres">
      <dgm:prSet presAssocID="{048A53A3-9A05-41CC-B60C-B6A965C8D89E}" presName="composite" presStyleCnt="0"/>
      <dgm:spPr/>
      <dgm:t>
        <a:bodyPr/>
        <a:lstStyle/>
        <a:p>
          <a:endParaRPr lang="fr-FR"/>
        </a:p>
      </dgm:t>
    </dgm:pt>
    <dgm:pt modelId="{2F02A3DA-4428-4FFE-83D8-1876E40A108B}" type="pres">
      <dgm:prSet presAssocID="{048A53A3-9A05-41CC-B60C-B6A965C8D89E}" presName="parTx" presStyleLbl="alignNode1" presStyleIdx="0" presStyleCnt="1" custLinFactNeighborX="-5000" custLinFactNeighborY="-38316">
        <dgm:presLayoutVars>
          <dgm:chMax val="0"/>
          <dgm:chPref val="0"/>
          <dgm:bulletEnabled val="1"/>
        </dgm:presLayoutVars>
      </dgm:prSet>
      <dgm:spPr/>
      <dgm:t>
        <a:bodyPr/>
        <a:lstStyle/>
        <a:p>
          <a:endParaRPr lang="fr-FR"/>
        </a:p>
      </dgm:t>
    </dgm:pt>
    <dgm:pt modelId="{EC10B323-DC26-4ED3-A233-6B1E4DAB969A}" type="pres">
      <dgm:prSet presAssocID="{048A53A3-9A05-41CC-B60C-B6A965C8D89E}" presName="desTx" presStyleLbl="alignAccFollowNode1" presStyleIdx="0" presStyleCnt="1">
        <dgm:presLayoutVars>
          <dgm:bulletEnabled val="1"/>
        </dgm:presLayoutVars>
      </dgm:prSet>
      <dgm:spPr/>
      <dgm:t>
        <a:bodyPr/>
        <a:lstStyle/>
        <a:p>
          <a:endParaRPr lang="fr-FR"/>
        </a:p>
      </dgm:t>
    </dgm:pt>
  </dgm:ptLst>
  <dgm:cxnLst>
    <dgm:cxn modelId="{E3A2CB6E-A889-4BB4-9B08-D86874EB1711}" srcId="{048A53A3-9A05-41CC-B60C-B6A965C8D89E}" destId="{A35749C0-D796-4EAF-A9C6-B2BB92217C57}" srcOrd="5" destOrd="0" parTransId="{41E5700B-7691-404B-86D4-679494D18BE2}" sibTransId="{D0C71D50-3563-4BAA-9E1C-B7C12870B6E0}"/>
    <dgm:cxn modelId="{9D8E1A1A-9A36-4BB4-BBB2-F3F8287E730B}" type="presOf" srcId="{BA8719B5-85A1-4411-8B2D-FE151E1E0C68}" destId="{EC10B323-DC26-4ED3-A233-6B1E4DAB969A}" srcOrd="0" destOrd="3" presId="urn:microsoft.com/office/officeart/2005/8/layout/hList1"/>
    <dgm:cxn modelId="{4974A476-3F12-4828-A037-16ABAA9CA4F9}" type="presOf" srcId="{048A53A3-9A05-41CC-B60C-B6A965C8D89E}" destId="{2F02A3DA-4428-4FFE-83D8-1876E40A108B}" srcOrd="0" destOrd="0" presId="urn:microsoft.com/office/officeart/2005/8/layout/hList1"/>
    <dgm:cxn modelId="{AC197B5F-86DE-4805-9651-8F03FA1F2537}" srcId="{048A53A3-9A05-41CC-B60C-B6A965C8D89E}" destId="{BA8719B5-85A1-4411-8B2D-FE151E1E0C68}" srcOrd="3" destOrd="0" parTransId="{71CA7AEF-F409-4E25-B59F-DB6333D1FADA}" sibTransId="{AF404B36-797B-421E-B899-517A551892A1}"/>
    <dgm:cxn modelId="{CA4E440C-0EB6-46B8-BC46-4938B0604768}" srcId="{54E5BA5E-47E7-4376-8025-2389149B1CA5}" destId="{048A53A3-9A05-41CC-B60C-B6A965C8D89E}" srcOrd="0" destOrd="0" parTransId="{6F2A2D56-2E80-41E0-8B43-2FF33F8AD234}" sibTransId="{5973DA3B-1B8F-4BEC-A5BB-9C8D8FF72FC8}"/>
    <dgm:cxn modelId="{66C8DC2D-1133-45F0-97A5-B9898E0BF897}" srcId="{048A53A3-9A05-41CC-B60C-B6A965C8D89E}" destId="{32AE7808-E6C2-4F01-9368-24C5B3F323C3}" srcOrd="0" destOrd="0" parTransId="{26B673CF-9A82-4756-B037-66465E779748}" sibTransId="{E65FA0DB-5251-4531-BA22-032120E1F8FC}"/>
    <dgm:cxn modelId="{555E32D8-BB5E-434C-AFE8-C7EB9C7A139F}" srcId="{048A53A3-9A05-41CC-B60C-B6A965C8D89E}" destId="{2345F955-9CCD-47AB-B09F-A17E174B3B8E}" srcOrd="4" destOrd="0" parTransId="{E3D96290-590E-4B70-A6B5-DC90964E1AE4}" sibTransId="{04F60398-E3CA-4987-AD6A-A2715782D2B5}"/>
    <dgm:cxn modelId="{B6EE0157-5E66-4049-8369-2299A7D77772}" srcId="{048A53A3-9A05-41CC-B60C-B6A965C8D89E}" destId="{9BFC5735-1735-419E-8615-58F3C770B3A3}" srcOrd="1" destOrd="0" parTransId="{454168D3-FA6A-4B61-9B96-3CE170FA9947}" sibTransId="{BCE5ABE6-24B9-4CDC-BB81-781CCAECF97E}"/>
    <dgm:cxn modelId="{0574D2F1-D3B0-48BF-B7AC-AAF89710D9FF}" srcId="{048A53A3-9A05-41CC-B60C-B6A965C8D89E}" destId="{743DC36B-15A0-4693-BB84-DFAF929BE531}" srcOrd="2" destOrd="0" parTransId="{C43EF232-AA11-46E7-BB20-27C73C28F24D}" sibTransId="{A3FD9529-5945-4AEA-8009-F2E85269AF43}"/>
    <dgm:cxn modelId="{03E1B27A-FE9E-4841-AE67-232672A75816}" type="presOf" srcId="{2345F955-9CCD-47AB-B09F-A17E174B3B8E}" destId="{EC10B323-DC26-4ED3-A233-6B1E4DAB969A}" srcOrd="0" destOrd="4" presId="urn:microsoft.com/office/officeart/2005/8/layout/hList1"/>
    <dgm:cxn modelId="{76A83996-275F-4EC6-99D6-45C82255B37F}" type="presOf" srcId="{A35749C0-D796-4EAF-A9C6-B2BB92217C57}" destId="{EC10B323-DC26-4ED3-A233-6B1E4DAB969A}" srcOrd="0" destOrd="5" presId="urn:microsoft.com/office/officeart/2005/8/layout/hList1"/>
    <dgm:cxn modelId="{B0D1463C-74BE-4858-9EEA-E30179B2AFB9}" type="presOf" srcId="{54E5BA5E-47E7-4376-8025-2389149B1CA5}" destId="{825B408B-2B16-4A5E-8B84-D456086F2A4C}" srcOrd="0" destOrd="0" presId="urn:microsoft.com/office/officeart/2005/8/layout/hList1"/>
    <dgm:cxn modelId="{FE7B5593-A476-44FC-AAB7-BAB1E22A0466}" type="presOf" srcId="{743DC36B-15A0-4693-BB84-DFAF929BE531}" destId="{EC10B323-DC26-4ED3-A233-6B1E4DAB969A}" srcOrd="0" destOrd="2" presId="urn:microsoft.com/office/officeart/2005/8/layout/hList1"/>
    <dgm:cxn modelId="{C32B9229-F84D-4261-BAB3-DCAB07B680A4}" type="presOf" srcId="{32AE7808-E6C2-4F01-9368-24C5B3F323C3}" destId="{EC10B323-DC26-4ED3-A233-6B1E4DAB969A}" srcOrd="0" destOrd="0" presId="urn:microsoft.com/office/officeart/2005/8/layout/hList1"/>
    <dgm:cxn modelId="{096486A2-DDC4-4029-94D9-0FFADABCB35C}" type="presOf" srcId="{9BFC5735-1735-419E-8615-58F3C770B3A3}" destId="{EC10B323-DC26-4ED3-A233-6B1E4DAB969A}" srcOrd="0" destOrd="1" presId="urn:microsoft.com/office/officeart/2005/8/layout/hList1"/>
    <dgm:cxn modelId="{063EDBB4-B546-470B-A5EA-1C287043F2E8}" type="presParOf" srcId="{825B408B-2B16-4A5E-8B84-D456086F2A4C}" destId="{B096F7EB-0A29-4C4B-8533-D8B13D4F2759}" srcOrd="0" destOrd="0" presId="urn:microsoft.com/office/officeart/2005/8/layout/hList1"/>
    <dgm:cxn modelId="{0AF37D0B-139C-4F41-91D1-FAB338E56F46}" type="presParOf" srcId="{B096F7EB-0A29-4C4B-8533-D8B13D4F2759}" destId="{2F02A3DA-4428-4FFE-83D8-1876E40A108B}" srcOrd="0" destOrd="0" presId="urn:microsoft.com/office/officeart/2005/8/layout/hList1"/>
    <dgm:cxn modelId="{653A90DB-F9A8-49BC-BCB5-E46D242DC7E6}" type="presParOf" srcId="{B096F7EB-0A29-4C4B-8533-D8B13D4F2759}" destId="{EC10B323-DC26-4ED3-A233-6B1E4DAB969A}"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5.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2D887340-3801-4324-A26C-E1ECEBE06FD0}" type="presOf" srcId="{E2DAAAF8-F7DE-43AC-AC03-9AD8B31C2CF5}" destId="{CCB921C2-A6DF-470C-AC6C-D94DC2FC4613}" srcOrd="0" destOrd="0" presId="urn:microsoft.com/office/officeart/2005/8/layout/venn1"/>
    <dgm:cxn modelId="{3498CB54-3017-480B-906E-20AAF5A6078E}" type="presOf" srcId="{85C25E96-B25F-44CB-B5E9-311DA9EF7FA4}" destId="{1E05864A-382A-4E4E-B9CB-EADA033ADC68}" srcOrd="0" destOrd="0" presId="urn:microsoft.com/office/officeart/2005/8/layout/venn1"/>
    <dgm:cxn modelId="{7D6E29C2-53F4-4FD9-BFC4-49326970C1D5}"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6.xml><?xml version="1.0" encoding="utf-8"?>
<dgm:dataModel xmlns:dgm="http://schemas.openxmlformats.org/drawingml/2006/diagram" xmlns:a="http://schemas.openxmlformats.org/drawingml/2006/main">
  <dgm:ptLst>
    <dgm:pt modelId="{4C92CFDC-FF86-4DF0-9161-CDB910492C51}" type="doc">
      <dgm:prSet loTypeId="urn:microsoft.com/office/officeart/2005/8/layout/target1" loCatId="relationship" qsTypeId="urn:microsoft.com/office/officeart/2005/8/quickstyle/simple5" qsCatId="simple" csTypeId="urn:microsoft.com/office/officeart/2005/8/colors/colorful5" csCatId="colorful" phldr="1"/>
      <dgm:spPr/>
      <dgm:t>
        <a:bodyPr/>
        <a:lstStyle/>
        <a:p>
          <a:endParaRPr lang="fr-FR"/>
        </a:p>
      </dgm:t>
    </dgm:pt>
    <dgm:pt modelId="{A5170D43-FE19-4AE8-9F1D-FE3E124E4335}">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1" dirty="0" smtClean="0">
              <a:latin typeface="Berlin Sans FB" panose="020E0602020502020306" pitchFamily="34" charset="0"/>
            </a:rPr>
            <a:t>Différence</a:t>
          </a:r>
          <a:r>
            <a:rPr lang="fr-FR" sz="1800" dirty="0" smtClean="0">
              <a:latin typeface="Berlin Sans FB" panose="020E0602020502020306" pitchFamily="34" charset="0"/>
            </a:rPr>
            <a:t>: </a:t>
          </a:r>
          <a:endParaRPr lang="fr-FR" sz="1800" dirty="0">
            <a:latin typeface="Berlin Sans FB" panose="020E0602020502020306" pitchFamily="34" charset="0"/>
          </a:endParaRPr>
        </a:p>
      </dgm:t>
    </dgm:pt>
    <dgm:pt modelId="{92024D79-39E9-4A56-BA37-B25EAF7AD8C7}" type="parTrans" cxnId="{BC38F937-EA82-42CE-A921-7D9C8D8164BF}">
      <dgm:prSet/>
      <dgm:spPr/>
      <dgm:t>
        <a:bodyPr/>
        <a:lstStyle/>
        <a:p>
          <a:endParaRPr lang="fr-FR" sz="1800"/>
        </a:p>
      </dgm:t>
    </dgm:pt>
    <dgm:pt modelId="{F815332F-97A0-4FC7-A118-25240C6F7CC1}" type="sibTrans" cxnId="{BC38F937-EA82-42CE-A921-7D9C8D8164BF}">
      <dgm:prSet/>
      <dgm:spPr/>
      <dgm:t>
        <a:bodyPr/>
        <a:lstStyle/>
        <a:p>
          <a:endParaRPr lang="fr-FR" sz="1800"/>
        </a:p>
      </dgm:t>
    </dgm:pt>
    <dgm:pt modelId="{A36C4B2E-345C-47F4-94B3-01DE012AA396}">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0" dirty="0" smtClean="0">
              <a:latin typeface="Berlin Sans FB" panose="020E0602020502020306" pitchFamily="34" charset="0"/>
            </a:rPr>
            <a:t>Le même article de la CNRI sur les candidatures indépendantes et partis politiques</a:t>
          </a:r>
          <a:endParaRPr lang="fr-FR" sz="1800" b="0" dirty="0">
            <a:latin typeface="Berlin Sans FB" panose="020E0602020502020306" pitchFamily="34" charset="0"/>
          </a:endParaRPr>
        </a:p>
      </dgm:t>
    </dgm:pt>
    <dgm:pt modelId="{A67771F9-899C-46B9-91C5-FDA1AC4FF261}" type="parTrans" cxnId="{620F0FB2-6C23-46F2-A417-F88C676E7F75}">
      <dgm:prSet/>
      <dgm:spPr/>
      <dgm:t>
        <a:bodyPr/>
        <a:lstStyle/>
        <a:p>
          <a:endParaRPr lang="fr-FR" sz="1800"/>
        </a:p>
      </dgm:t>
    </dgm:pt>
    <dgm:pt modelId="{871F504C-E48B-4640-91D7-1426D44C88C5}" type="sibTrans" cxnId="{620F0FB2-6C23-46F2-A417-F88C676E7F75}">
      <dgm:prSet/>
      <dgm:spPr/>
      <dgm:t>
        <a:bodyPr/>
        <a:lstStyle/>
        <a:p>
          <a:endParaRPr lang="fr-FR" sz="1800"/>
        </a:p>
      </dgm:t>
    </dgm:pt>
    <dgm:pt modelId="{ED3FA7AB-35F2-4BE8-9A8F-D9441B8769B4}">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1800" b="1" dirty="0" smtClean="0">
              <a:latin typeface="Berlin Sans FB" panose="020E0602020502020306" pitchFamily="34" charset="0"/>
            </a:rPr>
            <a:t>Analyse: </a:t>
          </a:r>
          <a:endParaRPr lang="fr-FR" sz="1800" dirty="0">
            <a:latin typeface="Berlin Sans FB" panose="020E0602020502020306" pitchFamily="34" charset="0"/>
          </a:endParaRPr>
        </a:p>
      </dgm:t>
    </dgm:pt>
    <dgm:pt modelId="{92F7BDA9-4ECF-45EB-A9E2-08419F5F5E2B}" type="parTrans" cxnId="{D3B4F706-3A4D-4670-907B-DD38659EE845}">
      <dgm:prSet/>
      <dgm:spPr/>
      <dgm:t>
        <a:bodyPr/>
        <a:lstStyle/>
        <a:p>
          <a:endParaRPr lang="fr-FR" sz="1800"/>
        </a:p>
      </dgm:t>
    </dgm:pt>
    <dgm:pt modelId="{43E42FFD-1F47-42F7-AA56-42A90909A3A0}" type="sibTrans" cxnId="{D3B4F706-3A4D-4670-907B-DD38659EE845}">
      <dgm:prSet/>
      <dgm:spPr/>
      <dgm:t>
        <a:bodyPr/>
        <a:lstStyle/>
        <a:p>
          <a:endParaRPr lang="fr-FR" sz="1800"/>
        </a:p>
      </dgm:t>
    </dgm:pt>
    <dgm:pt modelId="{B35623BA-8EAC-4C88-9A1E-404C96C07958}">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1800" i="1" dirty="0" smtClean="0">
              <a:latin typeface="Berlin Sans FB" panose="020E0602020502020306" pitchFamily="34" charset="0"/>
            </a:rPr>
            <a:t>La régulation du champ politique sans la création de l’ARD?</a:t>
          </a:r>
          <a:endParaRPr lang="fr-FR" sz="1800" dirty="0">
            <a:latin typeface="Berlin Sans FB" panose="020E0602020502020306" pitchFamily="34" charset="0"/>
          </a:endParaRPr>
        </a:p>
      </dgm:t>
    </dgm:pt>
    <dgm:pt modelId="{7CE9369C-1082-4F51-8971-4C98DE9F9B8A}" type="parTrans" cxnId="{D8F1ADA5-E5E3-4E78-9525-463BD21D5DA5}">
      <dgm:prSet/>
      <dgm:spPr/>
      <dgm:t>
        <a:bodyPr/>
        <a:lstStyle/>
        <a:p>
          <a:endParaRPr lang="fr-FR" sz="1800"/>
        </a:p>
      </dgm:t>
    </dgm:pt>
    <dgm:pt modelId="{0E39DB94-D81A-4E1C-BA9B-17CB2321FA4C}" type="sibTrans" cxnId="{D8F1ADA5-E5E3-4E78-9525-463BD21D5DA5}">
      <dgm:prSet/>
      <dgm:spPr/>
      <dgm:t>
        <a:bodyPr/>
        <a:lstStyle/>
        <a:p>
          <a:endParaRPr lang="fr-FR" sz="1800"/>
        </a:p>
      </dgm:t>
    </dgm:pt>
    <dgm:pt modelId="{95F47749-B209-489F-9D7B-3114BDAA87F4}">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800" b="1" dirty="0" smtClean="0">
              <a:latin typeface="Berlin Sans FB" panose="020E0602020502020306" pitchFamily="34" charset="0"/>
            </a:rPr>
            <a:t>CNRI</a:t>
          </a:r>
          <a:r>
            <a:rPr lang="fr-FR" sz="1800" dirty="0" smtClean="0">
              <a:latin typeface="Berlin Sans FB" panose="020E0602020502020306" pitchFamily="34" charset="0"/>
            </a:rPr>
            <a:t>: Propose la création de l’ARD comme Autorité Administrative Indépendante</a:t>
          </a:r>
          <a:endParaRPr lang="fr-FR" sz="1800" dirty="0">
            <a:latin typeface="Berlin Sans FB" panose="020E0602020502020306" pitchFamily="34" charset="0"/>
          </a:endParaRPr>
        </a:p>
      </dgm:t>
    </dgm:pt>
    <dgm:pt modelId="{9007D6DF-C5CD-4F9E-9D7C-00771E4D1FD7}" type="parTrans" cxnId="{6F070528-FA1A-4578-B024-70244F72ED79}">
      <dgm:prSet/>
      <dgm:spPr/>
      <dgm:t>
        <a:bodyPr/>
        <a:lstStyle/>
        <a:p>
          <a:endParaRPr lang="fr-FR" sz="1800"/>
        </a:p>
      </dgm:t>
    </dgm:pt>
    <dgm:pt modelId="{06697B89-EFCA-4D30-A7E2-BC9F79DBFAB5}" type="sibTrans" cxnId="{6F070528-FA1A-4578-B024-70244F72ED79}">
      <dgm:prSet/>
      <dgm:spPr/>
      <dgm:t>
        <a:bodyPr/>
        <a:lstStyle/>
        <a:p>
          <a:endParaRPr lang="fr-FR" sz="1800"/>
        </a:p>
      </dgm:t>
    </dgm:pt>
    <dgm:pt modelId="{E5FA12E0-6BF5-4F8B-92C4-0881C3B61BCE}">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1800" dirty="0" smtClean="0">
              <a:latin typeface="Berlin Sans FB" panose="020E0602020502020306" pitchFamily="34" charset="0"/>
            </a:rPr>
            <a:t>Les soucis d’avoir des scrutins plus transparents et plus démocratiques et d’assurer le dialogue politique justifient la constitutionnalisation de l’Autorité de Régulation de la Démocratie.</a:t>
          </a:r>
          <a:endParaRPr lang="fr-FR" sz="1800" dirty="0">
            <a:latin typeface="Berlin Sans FB" panose="020E0602020502020306" pitchFamily="34" charset="0"/>
          </a:endParaRPr>
        </a:p>
      </dgm:t>
    </dgm:pt>
    <dgm:pt modelId="{805C95E2-F716-4D5F-9BD1-27305FABF2DB}" type="parTrans" cxnId="{CF78E500-EBC4-4150-8099-6BFD760F236E}">
      <dgm:prSet/>
      <dgm:spPr/>
    </dgm:pt>
    <dgm:pt modelId="{F925E34B-08A5-49C7-AF1E-AC8A67BBF3C7}" type="sibTrans" cxnId="{CF78E500-EBC4-4150-8099-6BFD760F236E}">
      <dgm:prSet/>
      <dgm:spPr/>
    </dgm:pt>
    <dgm:pt modelId="{D9F71414-173B-49FC-B3C3-8F5D32D08781}" type="pres">
      <dgm:prSet presAssocID="{4C92CFDC-FF86-4DF0-9161-CDB910492C51}" presName="composite" presStyleCnt="0">
        <dgm:presLayoutVars>
          <dgm:chMax val="5"/>
          <dgm:dir/>
          <dgm:resizeHandles val="exact"/>
        </dgm:presLayoutVars>
      </dgm:prSet>
      <dgm:spPr/>
      <dgm:t>
        <a:bodyPr/>
        <a:lstStyle/>
        <a:p>
          <a:endParaRPr lang="fr-FR"/>
        </a:p>
      </dgm:t>
    </dgm:pt>
    <dgm:pt modelId="{A69D0ECA-F3CD-42AE-94F0-41973C75F9E6}" type="pres">
      <dgm:prSet presAssocID="{A5170D43-FE19-4AE8-9F1D-FE3E124E4335}" presName="circle1" presStyleLbl="lnNode1" presStyleIdx="0" presStyleCnt="2" custScaleX="44686" custScaleY="46490" custLinFactNeighborX="-47120" custLinFactNeighborY="-710"/>
      <dgm:spPr/>
    </dgm:pt>
    <dgm:pt modelId="{C6DEAE09-02FE-4450-BA12-754EC9877A8A}" type="pres">
      <dgm:prSet presAssocID="{A5170D43-FE19-4AE8-9F1D-FE3E124E4335}" presName="text1" presStyleLbl="revTx" presStyleIdx="0" presStyleCnt="2" custScaleX="280229" custLinFactNeighborX="31011" custLinFactNeighborY="-26894">
        <dgm:presLayoutVars>
          <dgm:bulletEnabled val="1"/>
        </dgm:presLayoutVars>
      </dgm:prSet>
      <dgm:spPr/>
      <dgm:t>
        <a:bodyPr/>
        <a:lstStyle/>
        <a:p>
          <a:endParaRPr lang="fr-FR"/>
        </a:p>
      </dgm:t>
    </dgm:pt>
    <dgm:pt modelId="{5AE6521A-8595-4106-BBD2-8A7E53FAE7D4}" type="pres">
      <dgm:prSet presAssocID="{A5170D43-FE19-4AE8-9F1D-FE3E124E4335}" presName="line1" presStyleLbl="callout" presStyleIdx="0" presStyleCnt="4" custLinFactX="-100000" custLinFactY="60922" custLinFactNeighborX="-143572" custLinFactNeighborY="100000"/>
      <dgm:spPr/>
    </dgm:pt>
    <dgm:pt modelId="{91018398-C762-4A9D-87A5-45668E2B34A1}" type="pres">
      <dgm:prSet presAssocID="{A5170D43-FE19-4AE8-9F1D-FE3E124E4335}" presName="d1" presStyleLbl="callout" presStyleIdx="1" presStyleCnt="4" custScaleX="70631" custScaleY="95285" custLinFactNeighborX="-41185" custLinFactNeighborY="956"/>
      <dgm:spPr/>
    </dgm:pt>
    <dgm:pt modelId="{ACA735BB-9D0C-477F-8FAB-E25701EF77D0}" type="pres">
      <dgm:prSet presAssocID="{ED3FA7AB-35F2-4BE8-9A8F-D9441B8769B4}" presName="circle2" presStyleLbl="lnNode1" presStyleIdx="1" presStyleCnt="2" custScaleX="44686" custScaleY="46490" custLinFactNeighborX="-16430" custLinFactNeighborY="-960"/>
      <dgm:spPr/>
      <dgm:t>
        <a:bodyPr/>
        <a:lstStyle/>
        <a:p>
          <a:endParaRPr lang="fr-FR"/>
        </a:p>
      </dgm:t>
    </dgm:pt>
    <dgm:pt modelId="{C64180B9-6C36-460D-A93B-78472849CA16}" type="pres">
      <dgm:prSet presAssocID="{ED3FA7AB-35F2-4BE8-9A8F-D9441B8769B4}" presName="text2" presStyleLbl="revTx" presStyleIdx="1" presStyleCnt="2" custScaleX="300078" custScaleY="141697" custLinFactNeighborX="42664" custLinFactNeighborY="60741">
        <dgm:presLayoutVars>
          <dgm:bulletEnabled val="1"/>
        </dgm:presLayoutVars>
      </dgm:prSet>
      <dgm:spPr/>
      <dgm:t>
        <a:bodyPr/>
        <a:lstStyle/>
        <a:p>
          <a:endParaRPr lang="fr-FR"/>
        </a:p>
      </dgm:t>
    </dgm:pt>
    <dgm:pt modelId="{D82A47BC-EB19-4BC1-A0CF-EF8CFF1D6341}" type="pres">
      <dgm:prSet presAssocID="{ED3FA7AB-35F2-4BE8-9A8F-D9441B8769B4}" presName="line2" presStyleLbl="callout" presStyleIdx="2" presStyleCnt="4" custLinFactX="-81959" custLinFactY="2000000" custLinFactNeighborX="-100000" custLinFactNeighborY="2068384"/>
      <dgm:spPr/>
    </dgm:pt>
    <dgm:pt modelId="{33212674-DD2F-4A64-8397-1E8CF9AAC01A}" type="pres">
      <dgm:prSet presAssocID="{ED3FA7AB-35F2-4BE8-9A8F-D9441B8769B4}" presName="d2" presStyleLbl="callout" presStyleIdx="3" presStyleCnt="4" custFlipHor="1" custScaleX="67399" custScaleY="51464" custLinFactNeighborX="-55965" custLinFactNeighborY="21341"/>
      <dgm:spPr/>
    </dgm:pt>
  </dgm:ptLst>
  <dgm:cxnLst>
    <dgm:cxn modelId="{62511184-69AF-42DC-8979-240D2A2529A5}" type="presOf" srcId="{A36C4B2E-345C-47F4-94B3-01DE012AA396}" destId="{C6DEAE09-02FE-4450-BA12-754EC9877A8A}" srcOrd="0" destOrd="1" presId="urn:microsoft.com/office/officeart/2005/8/layout/target1"/>
    <dgm:cxn modelId="{620F0FB2-6C23-46F2-A417-F88C676E7F75}" srcId="{A5170D43-FE19-4AE8-9F1D-FE3E124E4335}" destId="{A36C4B2E-345C-47F4-94B3-01DE012AA396}" srcOrd="0" destOrd="0" parTransId="{A67771F9-899C-46B9-91C5-FDA1AC4FF261}" sibTransId="{871F504C-E48B-4640-91D7-1426D44C88C5}"/>
    <dgm:cxn modelId="{6F070528-FA1A-4578-B024-70244F72ED79}" srcId="{A5170D43-FE19-4AE8-9F1D-FE3E124E4335}" destId="{95F47749-B209-489F-9D7B-3114BDAA87F4}" srcOrd="1" destOrd="0" parTransId="{9007D6DF-C5CD-4F9E-9D7C-00771E4D1FD7}" sibTransId="{06697B89-EFCA-4D30-A7E2-BC9F79DBFAB5}"/>
    <dgm:cxn modelId="{D3B4F706-3A4D-4670-907B-DD38659EE845}" srcId="{4C92CFDC-FF86-4DF0-9161-CDB910492C51}" destId="{ED3FA7AB-35F2-4BE8-9A8F-D9441B8769B4}" srcOrd="1" destOrd="0" parTransId="{92F7BDA9-4ECF-45EB-A9E2-08419F5F5E2B}" sibTransId="{43E42FFD-1F47-42F7-AA56-42A90909A3A0}"/>
    <dgm:cxn modelId="{C5DA92A9-FE10-4487-8965-BE9384CDD218}" type="presOf" srcId="{B35623BA-8EAC-4C88-9A1E-404C96C07958}" destId="{C64180B9-6C36-460D-A93B-78472849CA16}" srcOrd="0" destOrd="1" presId="urn:microsoft.com/office/officeart/2005/8/layout/target1"/>
    <dgm:cxn modelId="{5ACDCA83-3060-4AC0-ABDB-CA29DDDF185F}" type="presOf" srcId="{4C92CFDC-FF86-4DF0-9161-CDB910492C51}" destId="{D9F71414-173B-49FC-B3C3-8F5D32D08781}" srcOrd="0" destOrd="0" presId="urn:microsoft.com/office/officeart/2005/8/layout/target1"/>
    <dgm:cxn modelId="{D8F1ADA5-E5E3-4E78-9525-463BD21D5DA5}" srcId="{ED3FA7AB-35F2-4BE8-9A8F-D9441B8769B4}" destId="{B35623BA-8EAC-4C88-9A1E-404C96C07958}" srcOrd="0" destOrd="0" parTransId="{7CE9369C-1082-4F51-8971-4C98DE9F9B8A}" sibTransId="{0E39DB94-D81A-4E1C-BA9B-17CB2321FA4C}"/>
    <dgm:cxn modelId="{CDFEA73C-3BB8-4F68-8EEA-72CFA25EB50A}" type="presOf" srcId="{A5170D43-FE19-4AE8-9F1D-FE3E124E4335}" destId="{C6DEAE09-02FE-4450-BA12-754EC9877A8A}" srcOrd="0" destOrd="0" presId="urn:microsoft.com/office/officeart/2005/8/layout/target1"/>
    <dgm:cxn modelId="{B04A94E7-28D3-473D-804A-690DA1DBD12C}" type="presOf" srcId="{95F47749-B209-489F-9D7B-3114BDAA87F4}" destId="{C6DEAE09-02FE-4450-BA12-754EC9877A8A}" srcOrd="0" destOrd="2" presId="urn:microsoft.com/office/officeart/2005/8/layout/target1"/>
    <dgm:cxn modelId="{CF78E500-EBC4-4150-8099-6BFD760F236E}" srcId="{ED3FA7AB-35F2-4BE8-9A8F-D9441B8769B4}" destId="{E5FA12E0-6BF5-4F8B-92C4-0881C3B61BCE}" srcOrd="1" destOrd="0" parTransId="{805C95E2-F716-4D5F-9BD1-27305FABF2DB}" sibTransId="{F925E34B-08A5-49C7-AF1E-AC8A67BBF3C7}"/>
    <dgm:cxn modelId="{7C995D82-05DD-49E4-A013-D2AEDEBAE8F3}" type="presOf" srcId="{E5FA12E0-6BF5-4F8B-92C4-0881C3B61BCE}" destId="{C64180B9-6C36-460D-A93B-78472849CA16}" srcOrd="0" destOrd="2" presId="urn:microsoft.com/office/officeart/2005/8/layout/target1"/>
    <dgm:cxn modelId="{BC38F937-EA82-42CE-A921-7D9C8D8164BF}" srcId="{4C92CFDC-FF86-4DF0-9161-CDB910492C51}" destId="{A5170D43-FE19-4AE8-9F1D-FE3E124E4335}" srcOrd="0" destOrd="0" parTransId="{92024D79-39E9-4A56-BA37-B25EAF7AD8C7}" sibTransId="{F815332F-97A0-4FC7-A118-25240C6F7CC1}"/>
    <dgm:cxn modelId="{0FD22865-46C7-43D6-834D-16F2ABEC82F4}" type="presOf" srcId="{ED3FA7AB-35F2-4BE8-9A8F-D9441B8769B4}" destId="{C64180B9-6C36-460D-A93B-78472849CA16}" srcOrd="0" destOrd="0" presId="urn:microsoft.com/office/officeart/2005/8/layout/target1"/>
    <dgm:cxn modelId="{928BFE08-6EDF-405B-8F7F-FD0DC9B43D67}" type="presParOf" srcId="{D9F71414-173B-49FC-B3C3-8F5D32D08781}" destId="{A69D0ECA-F3CD-42AE-94F0-41973C75F9E6}" srcOrd="0" destOrd="0" presId="urn:microsoft.com/office/officeart/2005/8/layout/target1"/>
    <dgm:cxn modelId="{A504A27D-1CC7-4E32-90D8-CDA348C7A278}" type="presParOf" srcId="{D9F71414-173B-49FC-B3C3-8F5D32D08781}" destId="{C6DEAE09-02FE-4450-BA12-754EC9877A8A}" srcOrd="1" destOrd="0" presId="urn:microsoft.com/office/officeart/2005/8/layout/target1"/>
    <dgm:cxn modelId="{AFEFEBD5-B677-4128-A604-9703F54E50B5}" type="presParOf" srcId="{D9F71414-173B-49FC-B3C3-8F5D32D08781}" destId="{5AE6521A-8595-4106-BBD2-8A7E53FAE7D4}" srcOrd="2" destOrd="0" presId="urn:microsoft.com/office/officeart/2005/8/layout/target1"/>
    <dgm:cxn modelId="{44F1D5CB-FEFA-447A-9D8B-4B2BE243E42D}" type="presParOf" srcId="{D9F71414-173B-49FC-B3C3-8F5D32D08781}" destId="{91018398-C762-4A9D-87A5-45668E2B34A1}" srcOrd="3" destOrd="0" presId="urn:microsoft.com/office/officeart/2005/8/layout/target1"/>
    <dgm:cxn modelId="{F68BEF8C-AEDA-4284-8C07-67D723D9C2F3}" type="presParOf" srcId="{D9F71414-173B-49FC-B3C3-8F5D32D08781}" destId="{ACA735BB-9D0C-477F-8FAB-E25701EF77D0}" srcOrd="4" destOrd="0" presId="urn:microsoft.com/office/officeart/2005/8/layout/target1"/>
    <dgm:cxn modelId="{DB50AD85-E10B-4948-90DA-C1E8BD048C41}" type="presParOf" srcId="{D9F71414-173B-49FC-B3C3-8F5D32D08781}" destId="{C64180B9-6C36-460D-A93B-78472849CA16}" srcOrd="5" destOrd="0" presId="urn:microsoft.com/office/officeart/2005/8/layout/target1"/>
    <dgm:cxn modelId="{260A6CF1-9DA3-45D8-AC62-CF389B8FD6A0}" type="presParOf" srcId="{D9F71414-173B-49FC-B3C3-8F5D32D08781}" destId="{D82A47BC-EB19-4BC1-A0CF-EF8CFF1D6341}" srcOrd="6" destOrd="0" presId="urn:microsoft.com/office/officeart/2005/8/layout/target1"/>
    <dgm:cxn modelId="{69F74982-B623-4E0A-A00F-4783FB3C75DD}" type="presParOf" srcId="{D9F71414-173B-49FC-B3C3-8F5D32D08781}" destId="{33212674-DD2F-4A64-8397-1E8CF9AAC01A}" srcOrd="7" destOrd="0" presId="urn:microsoft.com/office/officeart/2005/8/layout/targe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7.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5" csCatId="colorful" phldr="1"/>
      <dgm:spPr/>
      <dgm:t>
        <a:bodyPr/>
        <a:lstStyle/>
        <a:p>
          <a:endParaRPr lang="fr-FR"/>
        </a:p>
      </dgm:t>
    </dgm:pt>
    <dgm:pt modelId="{E9BBBD62-B218-418E-9732-E03A8BEDFE86}">
      <dgm:prSet custT="1"/>
      <dgm:spPr/>
      <dgm:t>
        <a:bodyPr/>
        <a:lstStyle/>
        <a:p>
          <a:pPr rtl="0"/>
          <a:r>
            <a:rPr lang="fr-FR" sz="2000" dirty="0" smtClean="0">
              <a:solidFill>
                <a:srgbClr val="FF0000"/>
              </a:solidFill>
              <a:latin typeface="Berlin Sans FB Demi" panose="020E0802020502020306" pitchFamily="34" charset="0"/>
            </a:rPr>
            <a:t>1. Séparation et équilibre des pouvoirs</a:t>
          </a:r>
          <a:endParaRPr lang="fr-FR" sz="2000" dirty="0">
            <a:solidFill>
              <a:srgbClr val="FF0000"/>
            </a:solidFill>
            <a:latin typeface="Berlin Sans FB Demi" panose="020E0802020502020306" pitchFamily="34" charset="0"/>
          </a:endParaRPr>
        </a:p>
      </dgm:t>
    </dgm:pt>
    <dgm:pt modelId="{72A0F852-43EE-4B2C-8C71-CAE4576B5437}" type="par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CFD4057A-B889-4316-AD85-3076307ABE38}" type="sib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5A8A9AD3-4F18-42BA-9D0E-0A36CBCA9DF8}">
      <dgm:prSet custT="1"/>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686F1E95-2464-4320-84C8-0E739F4DAFEA}" type="par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44937EDF-A9B4-4821-8D8B-EE605F9ED3D6}" type="sib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BBAB9CBB-9119-4793-AABE-CC0BFBB9A9B4}">
      <dgm:prSet custT="1"/>
      <dgm:spPr/>
      <dgm:t>
        <a:bodyPr/>
        <a:lstStyle/>
        <a:p>
          <a:pPr rtl="0"/>
          <a:r>
            <a:rPr lang="fr-FR" sz="2000" dirty="0" smtClean="0">
              <a:solidFill>
                <a:srgbClr val="FF0000"/>
              </a:solidFill>
              <a:latin typeface="Berlin Sans FB Demi" panose="020E0802020502020306" pitchFamily="34" charset="0"/>
            </a:rPr>
            <a:t>3. Exercice de la citoyenneté</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C9F37EB-68ED-4148-9355-2D9476548B77}">
      <dgm:prSet custT="1"/>
      <dgm:spPr/>
      <dgm:t>
        <a:bodyPr/>
        <a:lstStyle/>
        <a:p>
          <a:pPr rtl="0"/>
          <a:r>
            <a:rPr lang="fr-FR" sz="2000" dirty="0" smtClean="0">
              <a:solidFill>
                <a:srgbClr val="FF0000"/>
              </a:solidFill>
              <a:latin typeface="Berlin Sans FB Demi" panose="020E0802020502020306" pitchFamily="34" charset="0"/>
            </a:rPr>
            <a:t>4. Administration</a:t>
          </a:r>
          <a:endParaRPr lang="fr-FR" sz="2000" dirty="0">
            <a:solidFill>
              <a:srgbClr val="FF0000"/>
            </a:solidFill>
            <a:latin typeface="Berlin Sans FB Demi" panose="020E0802020502020306" pitchFamily="34" charset="0"/>
          </a:endParaRPr>
        </a:p>
      </dgm:t>
    </dgm:pt>
    <dgm:pt modelId="{D23E6F48-20AA-4DB8-8130-ECA18BE4C1B4}" type="par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B5902436-F5C6-4550-BB05-331EAB6D6DC0}" type="sib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1BF30EBF-CAC5-4449-85B7-8DFB5C68087E}">
      <dgm:prSet custT="1"/>
      <dgm:spPr/>
      <dgm:t>
        <a:bodyPr/>
        <a:lstStyle/>
        <a:p>
          <a:pPr rtl="0"/>
          <a:r>
            <a:rPr lang="fr-FR" sz="2000" dirty="0" smtClean="0">
              <a:solidFill>
                <a:srgbClr val="FF0000"/>
              </a:solidFill>
              <a:latin typeface="Berlin Sans FB Demi" panose="020E0802020502020306" pitchFamily="34" charset="0"/>
            </a:rPr>
            <a:t>5. Gouvernance Locale</a:t>
          </a:r>
          <a:endParaRPr lang="fr-FR" sz="2000" dirty="0">
            <a:solidFill>
              <a:srgbClr val="FF0000"/>
            </a:solidFill>
            <a:latin typeface="Berlin Sans FB Demi" panose="020E0802020502020306" pitchFamily="34" charset="0"/>
          </a:endParaRPr>
        </a:p>
      </dgm:t>
    </dgm:pt>
    <dgm:pt modelId="{D509045D-5CC5-40BE-86BD-1D1314DDCD50}" type="par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FB067F83-76FC-4E32-A3D3-3CD62A50192B}" type="sib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F5D31924-0DD3-4663-B6B9-9560570FC65D}" type="pres">
      <dgm:prSet presAssocID="{E9BBBD62-B218-418E-9732-E03A8BEDFE86}" presName="comp" presStyleCnt="0"/>
      <dgm:spPr/>
    </dgm:pt>
    <dgm:pt modelId="{A6C2E6EC-DE58-4DD1-B8D9-60ED51327F55}" type="pres">
      <dgm:prSet presAssocID="{E9BBBD62-B218-418E-9732-E03A8BEDFE86}" presName="rect2" presStyleLbl="node1" presStyleIdx="0" presStyleCnt="5" custScaleX="136063" custLinFactNeighborX="9722" custLinFactNeighborY="-218">
        <dgm:presLayoutVars>
          <dgm:bulletEnabled val="1"/>
        </dgm:presLayoutVars>
      </dgm:prSet>
      <dgm:spPr/>
      <dgm:t>
        <a:bodyPr/>
        <a:lstStyle/>
        <a:p>
          <a:endParaRPr lang="fr-FR"/>
        </a:p>
      </dgm:t>
    </dgm:pt>
    <dgm:pt modelId="{04731B8B-A7E0-46E2-9C6B-C21190863EC3}" type="pres">
      <dgm:prSet presAssocID="{E9BBBD62-B218-418E-9732-E03A8BEDFE86}" presName="rect1" presStyleLbl="lnNode1" presStyleIdx="0" presStyleCnt="5" custLinFactNeighborX="-38948" custLinFactNeighborY="-331"/>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BC202E68-4AB8-4995-931A-24DE6F18A06F}" type="pres">
      <dgm:prSet presAssocID="{CFD4057A-B889-4316-AD85-3076307ABE38}" presName="sibTrans" presStyleCnt="0"/>
      <dgm:spPr/>
    </dgm:pt>
    <dgm:pt modelId="{298BFE2E-8161-4AB9-A412-F0F87D42B777}" type="pres">
      <dgm:prSet presAssocID="{5A8A9AD3-4F18-42BA-9D0E-0A36CBCA9DF8}" presName="comp" presStyleCnt="0"/>
      <dgm:spPr/>
    </dgm:pt>
    <dgm:pt modelId="{5E9F9DBD-4457-48C9-927B-2E925D58BA33}" type="pres">
      <dgm:prSet presAssocID="{5A8A9AD3-4F18-42BA-9D0E-0A36CBCA9DF8}" presName="rect2" presStyleLbl="node1" presStyleIdx="1" presStyleCnt="5" custScaleX="136063" custLinFactNeighborX="-4804" custLinFactNeighborY="4227">
        <dgm:presLayoutVars>
          <dgm:bulletEnabled val="1"/>
        </dgm:presLayoutVars>
      </dgm:prSet>
      <dgm:spPr/>
      <dgm:t>
        <a:bodyPr/>
        <a:lstStyle/>
        <a:p>
          <a:endParaRPr lang="fr-FR"/>
        </a:p>
      </dgm:t>
    </dgm:pt>
    <dgm:pt modelId="{6BD3A502-BDC4-4219-8FAE-A4126B780FB1}" type="pres">
      <dgm:prSet presAssocID="{5A8A9AD3-4F18-42BA-9D0E-0A36CBCA9DF8}" presName="rect1" presStyleLbl="lnNode1" presStyleIdx="1" presStyleCnt="5" custLinFactNeighborX="56547" custLinFactNeighborY="4227"/>
      <dgm:spPr/>
    </dgm:pt>
    <dgm:pt modelId="{3B403C92-9A40-4422-85CE-029BFF095993}" type="pres">
      <dgm:prSet presAssocID="{44937EDF-A9B4-4821-8D8B-EE605F9ED3D6}" presName="sibTrans" presStyleCnt="0"/>
      <dgm:spPr/>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2" presStyleCnt="5" custScaleX="136063" custLinFactNeighborX="9722" custLinFactNeighborY="-218">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2" presStyleCnt="5" custLinFactNeighborX="-38948" custLinFactNeighborY="-332"/>
      <dgm:spPr/>
    </dgm:pt>
    <dgm:pt modelId="{5C618314-53DD-4ECD-9F6C-26193D5C11BE}" type="pres">
      <dgm:prSet presAssocID="{EC81D8A7-0736-40D6-B807-4666E6303BC0}" presName="sibTrans" presStyleCnt="0"/>
      <dgm:spPr/>
    </dgm:pt>
    <dgm:pt modelId="{5F119BC7-DBB4-4EBF-8A09-18E302AC39BC}" type="pres">
      <dgm:prSet presAssocID="{2C9F37EB-68ED-4148-9355-2D9476548B77}" presName="comp" presStyleCnt="0"/>
      <dgm:spPr/>
    </dgm:pt>
    <dgm:pt modelId="{E557AE6E-F94F-4032-8571-50BC3112EC0A}" type="pres">
      <dgm:prSet presAssocID="{2C9F37EB-68ED-4148-9355-2D9476548B77}" presName="rect2" presStyleLbl="node1" presStyleIdx="3" presStyleCnt="5" custScaleX="136063" custLinFactNeighborX="-2726" custLinFactNeighborY="933">
        <dgm:presLayoutVars>
          <dgm:bulletEnabled val="1"/>
        </dgm:presLayoutVars>
      </dgm:prSet>
      <dgm:spPr/>
      <dgm:t>
        <a:bodyPr/>
        <a:lstStyle/>
        <a:p>
          <a:endParaRPr lang="fr-FR"/>
        </a:p>
      </dgm:t>
    </dgm:pt>
    <dgm:pt modelId="{6DDE58C4-18B1-4342-B913-D2384F8B59E6}" type="pres">
      <dgm:prSet presAssocID="{2C9F37EB-68ED-4148-9355-2D9476548B77}" presName="rect1" presStyleLbl="lnNode1" presStyleIdx="3" presStyleCnt="5" custLinFactNeighborX="35804" custLinFactNeighborY="933"/>
      <dgm:spPr/>
    </dgm:pt>
    <dgm:pt modelId="{62C4A85B-C0E9-492F-9F3E-5DDE72AF5A35}" type="pres">
      <dgm:prSet presAssocID="{B5902436-F5C6-4550-BB05-331EAB6D6DC0}" presName="sibTrans" presStyleCnt="0"/>
      <dgm:spPr/>
    </dgm:pt>
    <dgm:pt modelId="{CD8F1A0D-7373-4F57-94A2-0F9E26497C2E}" type="pres">
      <dgm:prSet presAssocID="{1BF30EBF-CAC5-4449-85B7-8DFB5C68087E}" presName="comp" presStyleCnt="0"/>
      <dgm:spPr/>
    </dgm:pt>
    <dgm:pt modelId="{2122A79F-7C7E-4459-888A-4C13A464F241}" type="pres">
      <dgm:prSet presAssocID="{1BF30EBF-CAC5-4449-85B7-8DFB5C68087E}" presName="rect2" presStyleLbl="node1" presStyleIdx="4" presStyleCnt="5" custScaleX="136063" custLinFactNeighborX="9722" custLinFactNeighborY="-218">
        <dgm:presLayoutVars>
          <dgm:bulletEnabled val="1"/>
        </dgm:presLayoutVars>
      </dgm:prSet>
      <dgm:spPr/>
      <dgm:t>
        <a:bodyPr/>
        <a:lstStyle/>
        <a:p>
          <a:endParaRPr lang="fr-FR"/>
        </a:p>
      </dgm:t>
    </dgm:pt>
    <dgm:pt modelId="{621324CD-17D3-4A4F-A458-FDBB828277D5}" type="pres">
      <dgm:prSet presAssocID="{1BF30EBF-CAC5-4449-85B7-8DFB5C68087E}" presName="rect1" presStyleLbl="lnNode1" presStyleIdx="4" presStyleCnt="5" custLinFactNeighborX="-38948" custLinFactNeighborY="-332"/>
      <dgm:spPr/>
    </dgm:pt>
  </dgm:ptLst>
  <dgm:cxnLst>
    <dgm:cxn modelId="{983F3F3C-14EF-4A7B-A748-66CA1E6D9858}" type="presOf" srcId="{E9BBBD62-B218-418E-9732-E03A8BEDFE86}" destId="{A6C2E6EC-DE58-4DD1-B8D9-60ED51327F55}" srcOrd="0" destOrd="0" presId="urn:microsoft.com/office/officeart/2008/layout/AlternatingPictureBlocks"/>
    <dgm:cxn modelId="{E6BF3CFE-257D-4387-80B5-B64DC6DD0169}" srcId="{97A023A9-A45D-4960-8730-5EFD75DD3FF0}" destId="{2C9F37EB-68ED-4148-9355-2D9476548B77}" srcOrd="3" destOrd="0" parTransId="{D23E6F48-20AA-4DB8-8130-ECA18BE4C1B4}" sibTransId="{B5902436-F5C6-4550-BB05-331EAB6D6DC0}"/>
    <dgm:cxn modelId="{B4AE2AE8-B164-4E69-A791-F905338DB213}" type="presOf" srcId="{97A023A9-A45D-4960-8730-5EFD75DD3FF0}" destId="{25BE442F-6B19-400F-8E5B-71DE4C10725C}" srcOrd="0" destOrd="0" presId="urn:microsoft.com/office/officeart/2008/layout/AlternatingPictureBlocks"/>
    <dgm:cxn modelId="{286D1AF5-6468-46BB-A94C-4938E07292C1}" srcId="{97A023A9-A45D-4960-8730-5EFD75DD3FF0}" destId="{5A8A9AD3-4F18-42BA-9D0E-0A36CBCA9DF8}" srcOrd="1" destOrd="0" parTransId="{686F1E95-2464-4320-84C8-0E739F4DAFEA}" sibTransId="{44937EDF-A9B4-4821-8D8B-EE605F9ED3D6}"/>
    <dgm:cxn modelId="{403CBBB7-F5D6-4380-9F29-93426DB4C4F6}" type="presOf" srcId="{5A8A9AD3-4F18-42BA-9D0E-0A36CBCA9DF8}" destId="{5E9F9DBD-4457-48C9-927B-2E925D58BA33}" srcOrd="0" destOrd="0" presId="urn:microsoft.com/office/officeart/2008/layout/AlternatingPictureBlocks"/>
    <dgm:cxn modelId="{49C4F6DC-38FC-46EE-8183-E883F12F01AF}" type="presOf" srcId="{2C9F37EB-68ED-4148-9355-2D9476548B77}" destId="{E557AE6E-F94F-4032-8571-50BC3112EC0A}" srcOrd="0" destOrd="0" presId="urn:microsoft.com/office/officeart/2008/layout/AlternatingPictureBlocks"/>
    <dgm:cxn modelId="{A2B0DD95-0C86-43AA-9248-C5E3C4084879}" srcId="{97A023A9-A45D-4960-8730-5EFD75DD3FF0}" destId="{1BF30EBF-CAC5-4449-85B7-8DFB5C68087E}" srcOrd="4" destOrd="0" parTransId="{D509045D-5CC5-40BE-86BD-1D1314DDCD50}" sibTransId="{FB067F83-76FC-4E32-A3D3-3CD62A50192B}"/>
    <dgm:cxn modelId="{1EE97B5A-18F0-40FF-A62E-92CDF9B491DC}" type="presOf" srcId="{BBAB9CBB-9119-4793-AABE-CC0BFBB9A9B4}" destId="{4AFB47D1-C672-4C51-9EEC-9AE6FB369CB0}" srcOrd="0" destOrd="0" presId="urn:microsoft.com/office/officeart/2008/layout/AlternatingPictureBlocks"/>
    <dgm:cxn modelId="{51B59A7E-E10C-4092-9764-AA63235A6887}" srcId="{97A023A9-A45D-4960-8730-5EFD75DD3FF0}" destId="{E9BBBD62-B218-418E-9732-E03A8BEDFE86}" srcOrd="0" destOrd="0" parTransId="{72A0F852-43EE-4B2C-8C71-CAE4576B5437}" sibTransId="{CFD4057A-B889-4316-AD85-3076307ABE38}"/>
    <dgm:cxn modelId="{AD24EBBE-1EEF-44A5-A7E4-9BDC59BDB6C8}" srcId="{97A023A9-A45D-4960-8730-5EFD75DD3FF0}" destId="{BBAB9CBB-9119-4793-AABE-CC0BFBB9A9B4}" srcOrd="2" destOrd="0" parTransId="{2CBE6FAD-CC5A-4256-A2FC-814883A8E1C8}" sibTransId="{EC81D8A7-0736-40D6-B807-4666E6303BC0}"/>
    <dgm:cxn modelId="{CC7FDE13-0CCA-44E1-828F-BE1F02CF159E}" type="presOf" srcId="{1BF30EBF-CAC5-4449-85B7-8DFB5C68087E}" destId="{2122A79F-7C7E-4459-888A-4C13A464F241}" srcOrd="0" destOrd="0" presId="urn:microsoft.com/office/officeart/2008/layout/AlternatingPictureBlocks"/>
    <dgm:cxn modelId="{E8944ECC-04C0-4C15-B246-DC27FFD9ECE3}" type="presParOf" srcId="{25BE442F-6B19-400F-8E5B-71DE4C10725C}" destId="{F5D31924-0DD3-4663-B6B9-9560570FC65D}" srcOrd="0" destOrd="0" presId="urn:microsoft.com/office/officeart/2008/layout/AlternatingPictureBlocks"/>
    <dgm:cxn modelId="{42EE568A-4DE6-4F57-B767-85D99DAB212F}" type="presParOf" srcId="{F5D31924-0DD3-4663-B6B9-9560570FC65D}" destId="{A6C2E6EC-DE58-4DD1-B8D9-60ED51327F55}" srcOrd="0" destOrd="0" presId="urn:microsoft.com/office/officeart/2008/layout/AlternatingPictureBlocks"/>
    <dgm:cxn modelId="{9AA85CD7-1133-47EF-B5EB-1CB93B7FEB38}" type="presParOf" srcId="{F5D31924-0DD3-4663-B6B9-9560570FC65D}" destId="{04731B8B-A7E0-46E2-9C6B-C21190863EC3}" srcOrd="1" destOrd="0" presId="urn:microsoft.com/office/officeart/2008/layout/AlternatingPictureBlocks"/>
    <dgm:cxn modelId="{4D39D301-3724-4E03-B1A4-AA8A58615ED2}" type="presParOf" srcId="{25BE442F-6B19-400F-8E5B-71DE4C10725C}" destId="{BC202E68-4AB8-4995-931A-24DE6F18A06F}" srcOrd="1" destOrd="0" presId="urn:microsoft.com/office/officeart/2008/layout/AlternatingPictureBlocks"/>
    <dgm:cxn modelId="{D2114645-1929-43FF-8C10-956F8576FEDE}" type="presParOf" srcId="{25BE442F-6B19-400F-8E5B-71DE4C10725C}" destId="{298BFE2E-8161-4AB9-A412-F0F87D42B777}" srcOrd="2" destOrd="0" presId="urn:microsoft.com/office/officeart/2008/layout/AlternatingPictureBlocks"/>
    <dgm:cxn modelId="{90F0F54D-35DA-4EC3-A03F-F970B050CD19}" type="presParOf" srcId="{298BFE2E-8161-4AB9-A412-F0F87D42B777}" destId="{5E9F9DBD-4457-48C9-927B-2E925D58BA33}" srcOrd="0" destOrd="0" presId="urn:microsoft.com/office/officeart/2008/layout/AlternatingPictureBlocks"/>
    <dgm:cxn modelId="{4D6B23B9-7FF3-43AF-9170-46BA791D7C1A}" type="presParOf" srcId="{298BFE2E-8161-4AB9-A412-F0F87D42B777}" destId="{6BD3A502-BDC4-4219-8FAE-A4126B780FB1}" srcOrd="1" destOrd="0" presId="urn:microsoft.com/office/officeart/2008/layout/AlternatingPictureBlocks"/>
    <dgm:cxn modelId="{AEC7B3AB-39FF-42F9-82E7-34CC7808581D}" type="presParOf" srcId="{25BE442F-6B19-400F-8E5B-71DE4C10725C}" destId="{3B403C92-9A40-4422-85CE-029BFF095993}" srcOrd="3" destOrd="0" presId="urn:microsoft.com/office/officeart/2008/layout/AlternatingPictureBlocks"/>
    <dgm:cxn modelId="{27DB439A-A416-42E8-9854-C8CC53AA78DF}" type="presParOf" srcId="{25BE442F-6B19-400F-8E5B-71DE4C10725C}" destId="{118CD1C4-8463-4C60-8E28-4CE67CE9154D}" srcOrd="4" destOrd="0" presId="urn:microsoft.com/office/officeart/2008/layout/AlternatingPictureBlocks"/>
    <dgm:cxn modelId="{DAD51797-3DC7-472A-B828-D768540FB3A1}" type="presParOf" srcId="{118CD1C4-8463-4C60-8E28-4CE67CE9154D}" destId="{4AFB47D1-C672-4C51-9EEC-9AE6FB369CB0}" srcOrd="0" destOrd="0" presId="urn:microsoft.com/office/officeart/2008/layout/AlternatingPictureBlocks"/>
    <dgm:cxn modelId="{B2B4B5B5-D2D4-420B-B9EA-5DB02C5044AF}" type="presParOf" srcId="{118CD1C4-8463-4C60-8E28-4CE67CE9154D}" destId="{76054621-7F46-4F3E-8464-539A8E910A01}" srcOrd="1" destOrd="0" presId="urn:microsoft.com/office/officeart/2008/layout/AlternatingPictureBlocks"/>
    <dgm:cxn modelId="{4B022505-D6DB-4C82-AECB-29AB6CE191B4}" type="presParOf" srcId="{25BE442F-6B19-400F-8E5B-71DE4C10725C}" destId="{5C618314-53DD-4ECD-9F6C-26193D5C11BE}" srcOrd="5" destOrd="0" presId="urn:microsoft.com/office/officeart/2008/layout/AlternatingPictureBlocks"/>
    <dgm:cxn modelId="{864B7885-0D55-4726-98A3-C39631D79282}" type="presParOf" srcId="{25BE442F-6B19-400F-8E5B-71DE4C10725C}" destId="{5F119BC7-DBB4-4EBF-8A09-18E302AC39BC}" srcOrd="6" destOrd="0" presId="urn:microsoft.com/office/officeart/2008/layout/AlternatingPictureBlocks"/>
    <dgm:cxn modelId="{BCDBF26B-9434-4D74-B8A0-A4B879535CB1}" type="presParOf" srcId="{5F119BC7-DBB4-4EBF-8A09-18E302AC39BC}" destId="{E557AE6E-F94F-4032-8571-50BC3112EC0A}" srcOrd="0" destOrd="0" presId="urn:microsoft.com/office/officeart/2008/layout/AlternatingPictureBlocks"/>
    <dgm:cxn modelId="{133D3DE6-AEE2-4544-9592-5B5B251A238C}" type="presParOf" srcId="{5F119BC7-DBB4-4EBF-8A09-18E302AC39BC}" destId="{6DDE58C4-18B1-4342-B913-D2384F8B59E6}" srcOrd="1" destOrd="0" presId="urn:microsoft.com/office/officeart/2008/layout/AlternatingPictureBlocks"/>
    <dgm:cxn modelId="{D3117A0C-EC0E-4FA5-9A53-DEA27B5A14CB}" type="presParOf" srcId="{25BE442F-6B19-400F-8E5B-71DE4C10725C}" destId="{62C4A85B-C0E9-492F-9F3E-5DDE72AF5A35}" srcOrd="7" destOrd="0" presId="urn:microsoft.com/office/officeart/2008/layout/AlternatingPictureBlocks"/>
    <dgm:cxn modelId="{23838E5E-26AD-4E18-93E0-6A824585DD97}" type="presParOf" srcId="{25BE442F-6B19-400F-8E5B-71DE4C10725C}" destId="{CD8F1A0D-7373-4F57-94A2-0F9E26497C2E}" srcOrd="8" destOrd="0" presId="urn:microsoft.com/office/officeart/2008/layout/AlternatingPictureBlocks"/>
    <dgm:cxn modelId="{5AC9CF72-77B3-4CEE-B291-1D40A1833A66}" type="presParOf" srcId="{CD8F1A0D-7373-4F57-94A2-0F9E26497C2E}" destId="{2122A79F-7C7E-4459-888A-4C13A464F241}" srcOrd="0" destOrd="0" presId="urn:microsoft.com/office/officeart/2008/layout/AlternatingPictureBlocks"/>
    <dgm:cxn modelId="{1576B282-9ABD-4C33-8496-7372C256DB69}" type="presParOf" srcId="{CD8F1A0D-7373-4F57-94A2-0F9E26497C2E}" destId="{621324CD-17D3-4A4F-A458-FDBB828277D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8.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4" csCatId="colorful" phldr="1"/>
      <dgm:spPr/>
      <dgm:t>
        <a:bodyPr/>
        <a:lstStyle/>
        <a:p>
          <a:endParaRPr lang="fr-FR"/>
        </a:p>
      </dgm:t>
    </dgm:pt>
    <dgm:pt modelId="{BBAB9CBB-9119-4793-AABE-CC0BFBB9A9B4}">
      <dgm:prSet custT="1"/>
      <dgm:spPr>
        <a:solidFill>
          <a:srgbClr val="00FF00"/>
        </a:solidFill>
      </dgm:spPr>
      <dgm:t>
        <a:bodyPr/>
        <a:lstStyle/>
        <a:p>
          <a:pPr rtl="0"/>
          <a:r>
            <a:rPr lang="fr-FR" sz="2000" dirty="0" smtClean="0">
              <a:latin typeface="Berlin Sans FB Demi" panose="020E0802020502020306" pitchFamily="34" charset="0"/>
            </a:rPr>
            <a:t>3. Exercice de la citoyenneté</a:t>
          </a:r>
          <a:endParaRPr lang="fr-FR" sz="2000" dirty="0">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0" presStyleCnt="1" custScaleX="110591" custScaleY="50071" custLinFactNeighborX="1064" custLinFactNeighborY="-10540">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0" presStyleCnt="1" custScaleX="39139" custScaleY="50071" custLinFactNeighborX="2377" custLinFactNeighborY="-10654"/>
      <dgm:spPr>
        <a:solidFill>
          <a:srgbClr val="00FF00"/>
        </a:solidFill>
      </dgm:spPr>
    </dgm:pt>
  </dgm:ptLst>
  <dgm:cxnLst>
    <dgm:cxn modelId="{67DE9C6F-6839-43A4-B531-BA1D87EC39A3}" type="presOf" srcId="{BBAB9CBB-9119-4793-AABE-CC0BFBB9A9B4}" destId="{4AFB47D1-C672-4C51-9EEC-9AE6FB369CB0}" srcOrd="0" destOrd="0" presId="urn:microsoft.com/office/officeart/2008/layout/AlternatingPictureBlocks"/>
    <dgm:cxn modelId="{AD24EBBE-1EEF-44A5-A7E4-9BDC59BDB6C8}" srcId="{97A023A9-A45D-4960-8730-5EFD75DD3FF0}" destId="{BBAB9CBB-9119-4793-AABE-CC0BFBB9A9B4}" srcOrd="0" destOrd="0" parTransId="{2CBE6FAD-CC5A-4256-A2FC-814883A8E1C8}" sibTransId="{EC81D8A7-0736-40D6-B807-4666E6303BC0}"/>
    <dgm:cxn modelId="{F4F1FD5C-2E11-4DD1-8D55-D83E2BC9A5E5}" type="presOf" srcId="{97A023A9-A45D-4960-8730-5EFD75DD3FF0}" destId="{25BE442F-6B19-400F-8E5B-71DE4C10725C}" srcOrd="0" destOrd="0" presId="urn:microsoft.com/office/officeart/2008/layout/AlternatingPictureBlocks"/>
    <dgm:cxn modelId="{9D461455-A6CF-40A8-8224-36EE57A6A69D}" type="presParOf" srcId="{25BE442F-6B19-400F-8E5B-71DE4C10725C}" destId="{118CD1C4-8463-4C60-8E28-4CE67CE9154D}" srcOrd="0" destOrd="0" presId="urn:microsoft.com/office/officeart/2008/layout/AlternatingPictureBlocks"/>
    <dgm:cxn modelId="{0B3F3EE6-ABFA-4464-A4A5-2C86B3EA91FB}" type="presParOf" srcId="{118CD1C4-8463-4C60-8E28-4CE67CE9154D}" destId="{4AFB47D1-C672-4C51-9EEC-9AE6FB369CB0}" srcOrd="0" destOrd="0" presId="urn:microsoft.com/office/officeart/2008/layout/AlternatingPictureBlocks"/>
    <dgm:cxn modelId="{7040653D-754E-481D-98C4-BD0CD6941474}" type="presParOf" srcId="{118CD1C4-8463-4C60-8E28-4CE67CE9154D}" destId="{76054621-7F46-4F3E-8464-539A8E910A01}"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9.xml><?xml version="1.0" encoding="utf-8"?>
<dgm:dataModel xmlns:dgm="http://schemas.openxmlformats.org/drawingml/2006/diagram" xmlns:a="http://schemas.openxmlformats.org/drawingml/2006/main">
  <dgm:ptLst>
    <dgm:pt modelId="{882A655F-C774-41D6-BCAC-CF1948091E1C}" type="doc">
      <dgm:prSet loTypeId="urn:microsoft.com/office/officeart/2009/3/layout/OpposingIdeas" loCatId="relationship" qsTypeId="urn:microsoft.com/office/officeart/2005/8/quickstyle/3d3" qsCatId="3D" csTypeId="urn:microsoft.com/office/officeart/2005/8/colors/accent1_5" csCatId="accent1" phldr="1"/>
      <dgm:spPr/>
      <dgm:t>
        <a:bodyPr/>
        <a:lstStyle/>
        <a:p>
          <a:endParaRPr lang="fr-FR"/>
        </a:p>
      </dgm:t>
    </dgm:pt>
    <dgm:pt modelId="{EA814459-73DF-41E3-A18A-415BD04EC1D3}">
      <dgm:prSet custT="1"/>
      <dgm:spPr>
        <a:solidFill>
          <a:srgbClr val="FFFF00"/>
        </a:solidFill>
      </dgm:spPr>
      <dgm:t>
        <a:bodyPr/>
        <a:lstStyle/>
        <a:p>
          <a:pPr rtl="0"/>
          <a:r>
            <a:rPr lang="fr-FR" sz="2800" u="sng" dirty="0" smtClean="0">
              <a:latin typeface="Calibri" panose="020F0502020204030204" pitchFamily="34" charset="0"/>
            </a:rPr>
            <a:t>Diagnostic</a:t>
          </a:r>
          <a:endParaRPr lang="fr-FR" sz="2800" dirty="0">
            <a:latin typeface="Calibri" panose="020F0502020204030204" pitchFamily="34" charset="0"/>
          </a:endParaRPr>
        </a:p>
      </dgm:t>
    </dgm:pt>
    <dgm:pt modelId="{6FC8EB62-9565-4784-BCC4-7BA069290560}" type="parTrans" cxnId="{2EC6EC6C-654B-4ED1-A2F6-5ACE7E2B4322}">
      <dgm:prSet/>
      <dgm:spPr/>
      <dgm:t>
        <a:bodyPr/>
        <a:lstStyle/>
        <a:p>
          <a:endParaRPr lang="fr-FR"/>
        </a:p>
      </dgm:t>
    </dgm:pt>
    <dgm:pt modelId="{E511C733-1DE1-4BF7-BD9D-B608E2230836}" type="sibTrans" cxnId="{2EC6EC6C-654B-4ED1-A2F6-5ACE7E2B4322}">
      <dgm:prSet/>
      <dgm:spPr/>
      <dgm:t>
        <a:bodyPr/>
        <a:lstStyle/>
        <a:p>
          <a:endParaRPr lang="fr-FR"/>
        </a:p>
      </dgm:t>
    </dgm:pt>
    <dgm:pt modelId="{96CB7481-E3B7-4D4D-AD78-4890A6660020}">
      <dgm:prSet custT="1"/>
      <dgm:spPr/>
      <dgm:t>
        <a:bodyPr/>
        <a:lstStyle/>
        <a:p>
          <a:pPr rtl="0"/>
          <a:r>
            <a:rPr lang="fr-FR" sz="1800" dirty="0" smtClean="0">
              <a:latin typeface="Calibri" panose="020F0502020204030204" pitchFamily="34" charset="0"/>
            </a:rPr>
            <a:t>Si la </a:t>
          </a:r>
          <a:r>
            <a:rPr lang="fr-FR" sz="1800" b="1" dirty="0" smtClean="0">
              <a:latin typeface="Calibri" panose="020F0502020204030204" pitchFamily="34" charset="0"/>
            </a:rPr>
            <a:t>souveraineté</a:t>
          </a:r>
          <a:r>
            <a:rPr lang="fr-FR" sz="1800" dirty="0" smtClean="0">
              <a:latin typeface="Calibri" panose="020F0502020204030204" pitchFamily="34" charset="0"/>
            </a:rPr>
            <a:t> appartient au </a:t>
          </a:r>
          <a:r>
            <a:rPr lang="fr-FR" sz="1800" b="1" dirty="0" smtClean="0">
              <a:latin typeface="Calibri" panose="020F0502020204030204" pitchFamily="34" charset="0"/>
            </a:rPr>
            <a:t>peuple</a:t>
          </a:r>
          <a:r>
            <a:rPr lang="fr-FR" sz="1800" dirty="0" smtClean="0">
              <a:latin typeface="Calibri" panose="020F0502020204030204" pitchFamily="34" charset="0"/>
            </a:rPr>
            <a:t>, ce dernier a peu de moyens de contrôler l’action des élus auxquels il délègue son exercice ; ce qui nous met devant un double défi : celui de participation des citoyens et celui de reddition de compte de ses délégataires. </a:t>
          </a:r>
        </a:p>
        <a:p>
          <a:pPr rtl="0"/>
          <a:r>
            <a:rPr lang="fr-FR" sz="1800" dirty="0" smtClean="0">
              <a:latin typeface="Calibri" panose="020F0502020204030204" pitchFamily="34" charset="0"/>
            </a:rPr>
            <a:t>Les citoyens et les  citoyennes doivent être, à tous les niveaux, en mesure d’être informés afin de mieux apprécier l’action de leurs élus pour pouvoir, s’il y a lieu, soutenir leurs efforts ou mettre en cause leurs insuffisances</a:t>
          </a:r>
        </a:p>
        <a:p>
          <a:pPr rtl="0"/>
          <a:r>
            <a:rPr lang="fr-FR" sz="1800" dirty="0" smtClean="0">
              <a:latin typeface="Calibri" panose="020F0502020204030204" pitchFamily="34" charset="0"/>
            </a:rPr>
            <a:t>Les acquis positifs de nos valeurs sont menacés par l’impact de « valeurs  globales » qui favorisent l’émergence d’une mentalité d’accapareurs des ressources nationales au profit de quelques-uns</a:t>
          </a:r>
          <a:endParaRPr lang="fr-FR" sz="1800" dirty="0">
            <a:latin typeface="Calibri" panose="020F0502020204030204" pitchFamily="34" charset="0"/>
          </a:endParaRPr>
        </a:p>
      </dgm:t>
    </dgm:pt>
    <dgm:pt modelId="{317BC2DD-9D01-4BA0-AF18-D5FC08C9442C}" type="parTrans" cxnId="{A155B4E7-CE90-474B-8A42-D607015BC11B}">
      <dgm:prSet/>
      <dgm:spPr/>
      <dgm:t>
        <a:bodyPr/>
        <a:lstStyle/>
        <a:p>
          <a:endParaRPr lang="fr-FR"/>
        </a:p>
      </dgm:t>
    </dgm:pt>
    <dgm:pt modelId="{73D30DFE-F38B-4177-AF58-5FF7AA621FDB}" type="sibTrans" cxnId="{A155B4E7-CE90-474B-8A42-D607015BC11B}">
      <dgm:prSet/>
      <dgm:spPr/>
      <dgm:t>
        <a:bodyPr/>
        <a:lstStyle/>
        <a:p>
          <a:endParaRPr lang="fr-FR"/>
        </a:p>
      </dgm:t>
    </dgm:pt>
    <dgm:pt modelId="{7A69370B-DF22-4498-A591-877295E70490}">
      <dgm:prSet custT="1"/>
      <dgm:spPr>
        <a:solidFill>
          <a:srgbClr val="92D050"/>
        </a:solidFill>
      </dgm:spPr>
      <dgm:t>
        <a:bodyPr/>
        <a:lstStyle/>
        <a:p>
          <a:pPr rtl="0"/>
          <a:r>
            <a:rPr lang="fr-FR" sz="2800" u="sng" dirty="0" smtClean="0">
              <a:latin typeface="Calibri" panose="020F0502020204030204" pitchFamily="34" charset="0"/>
            </a:rPr>
            <a:t>Commande</a:t>
          </a:r>
          <a:endParaRPr lang="fr-FR" sz="2800" dirty="0">
            <a:latin typeface="Calibri" panose="020F0502020204030204" pitchFamily="34" charset="0"/>
          </a:endParaRPr>
        </a:p>
      </dgm:t>
    </dgm:pt>
    <dgm:pt modelId="{38A86907-4841-4C6B-B134-C49A9F44CD5F}" type="parTrans" cxnId="{2CDF82B4-3B2E-4F42-8CF8-13384542E5FC}">
      <dgm:prSet/>
      <dgm:spPr/>
      <dgm:t>
        <a:bodyPr/>
        <a:lstStyle/>
        <a:p>
          <a:endParaRPr lang="fr-FR"/>
        </a:p>
      </dgm:t>
    </dgm:pt>
    <dgm:pt modelId="{E674162C-4B4E-40D9-9923-E4CFD43B504A}" type="sibTrans" cxnId="{2CDF82B4-3B2E-4F42-8CF8-13384542E5FC}">
      <dgm:prSet/>
      <dgm:spPr/>
      <dgm:t>
        <a:bodyPr/>
        <a:lstStyle/>
        <a:p>
          <a:endParaRPr lang="fr-FR"/>
        </a:p>
      </dgm:t>
    </dgm:pt>
    <dgm:pt modelId="{8C174EFD-A236-4F04-A0B8-DCCA13FE934F}">
      <dgm:prSet custT="1"/>
      <dgm:spPr/>
      <dgm:t>
        <a:bodyPr/>
        <a:lstStyle/>
        <a:p>
          <a:pPr rtl="0"/>
          <a:r>
            <a:rPr lang="fr-FR" sz="1800" dirty="0" smtClean="0">
              <a:latin typeface="Calibri" panose="020F0502020204030204" pitchFamily="34" charset="0"/>
            </a:rPr>
            <a:t>1. l’approfondissement de la démocratie représentative et participative</a:t>
          </a:r>
        </a:p>
        <a:p>
          <a:pPr rtl="0"/>
          <a:r>
            <a:rPr lang="fr-FR" sz="1800" dirty="0" smtClean="0">
              <a:latin typeface="Calibri" panose="020F0502020204030204" pitchFamily="34" charset="0"/>
            </a:rPr>
            <a:t>le renforcement de la protection des libertés publiques ;</a:t>
          </a:r>
          <a:endParaRPr lang="fr-FR" sz="1800" dirty="0">
            <a:latin typeface="Calibri" panose="020F0502020204030204" pitchFamily="34" charset="0"/>
          </a:endParaRPr>
        </a:p>
      </dgm:t>
    </dgm:pt>
    <dgm:pt modelId="{09213E51-5003-4E80-93D1-6B2C2F2F3139}" type="parTrans" cxnId="{AE8544D9-D6B0-4054-9C7C-736477A69470}">
      <dgm:prSet/>
      <dgm:spPr/>
      <dgm:t>
        <a:bodyPr/>
        <a:lstStyle/>
        <a:p>
          <a:endParaRPr lang="fr-FR"/>
        </a:p>
      </dgm:t>
    </dgm:pt>
    <dgm:pt modelId="{2D24794C-9E51-47BE-A65F-CD3BE14969FC}" type="sibTrans" cxnId="{AE8544D9-D6B0-4054-9C7C-736477A69470}">
      <dgm:prSet/>
      <dgm:spPr/>
      <dgm:t>
        <a:bodyPr/>
        <a:lstStyle/>
        <a:p>
          <a:endParaRPr lang="fr-FR"/>
        </a:p>
      </dgm:t>
    </dgm:pt>
    <dgm:pt modelId="{CFF84A33-14C9-4CE7-8C38-B45C60777094}" type="pres">
      <dgm:prSet presAssocID="{882A655F-C774-41D6-BCAC-CF1948091E1C}" presName="Name0" presStyleCnt="0">
        <dgm:presLayoutVars>
          <dgm:chMax val="2"/>
          <dgm:dir/>
          <dgm:animOne val="branch"/>
          <dgm:animLvl val="lvl"/>
          <dgm:resizeHandles val="exact"/>
        </dgm:presLayoutVars>
      </dgm:prSet>
      <dgm:spPr/>
      <dgm:t>
        <a:bodyPr/>
        <a:lstStyle/>
        <a:p>
          <a:endParaRPr lang="fr-FR"/>
        </a:p>
      </dgm:t>
    </dgm:pt>
    <dgm:pt modelId="{4C176398-86B4-43A1-B6AA-C45B4CB0C95A}" type="pres">
      <dgm:prSet presAssocID="{882A655F-C774-41D6-BCAC-CF1948091E1C}" presName="Background" presStyleLbl="node1" presStyleIdx="0" presStyleCnt="1" custScaleX="125302" custScaleY="140443"/>
      <dgm:spPr/>
      <dgm:t>
        <a:bodyPr/>
        <a:lstStyle/>
        <a:p>
          <a:endParaRPr lang="fr-FR"/>
        </a:p>
      </dgm:t>
    </dgm:pt>
    <dgm:pt modelId="{39A97AD2-F172-4547-B1D3-BB7CF4482548}" type="pres">
      <dgm:prSet presAssocID="{882A655F-C774-41D6-BCAC-CF1948091E1C}" presName="Divider" presStyleLbl="callout" presStyleIdx="0" presStyleCnt="1" custLinFactX="82200000" custLinFactNeighborX="82299514" custLinFactNeighborY="-11"/>
      <dgm:spPr>
        <a:ln>
          <a:solidFill>
            <a:srgbClr val="FFFF00"/>
          </a:solidFill>
        </a:ln>
      </dgm:spPr>
      <dgm:t>
        <a:bodyPr/>
        <a:lstStyle/>
        <a:p>
          <a:endParaRPr lang="fr-FR"/>
        </a:p>
      </dgm:t>
    </dgm:pt>
    <dgm:pt modelId="{20DD558F-861C-42A3-B604-E7425C1D2713}" type="pres">
      <dgm:prSet presAssocID="{882A655F-C774-41D6-BCAC-CF1948091E1C}" presName="ChildText1" presStyleLbl="revTx" presStyleIdx="0" presStyleCnt="0" custScaleX="173206" custScaleY="134894" custLinFactNeighborX="13291" custLinFactNeighborY="-10095">
        <dgm:presLayoutVars>
          <dgm:chMax val="0"/>
          <dgm:chPref val="0"/>
          <dgm:bulletEnabled val="1"/>
        </dgm:presLayoutVars>
      </dgm:prSet>
      <dgm:spPr/>
      <dgm:t>
        <a:bodyPr/>
        <a:lstStyle/>
        <a:p>
          <a:endParaRPr lang="fr-FR"/>
        </a:p>
      </dgm:t>
    </dgm:pt>
    <dgm:pt modelId="{173221FF-AFA6-4CF1-AA57-20AD84F8AEE7}" type="pres">
      <dgm:prSet presAssocID="{882A655F-C774-41D6-BCAC-CF1948091E1C}" presName="ChildText2" presStyleLbl="revTx" presStyleIdx="0" presStyleCnt="0" custScaleX="67385" custLinFactNeighborX="29593" custLinFactNeighborY="734">
        <dgm:presLayoutVars>
          <dgm:chMax val="0"/>
          <dgm:chPref val="0"/>
          <dgm:bulletEnabled val="1"/>
        </dgm:presLayoutVars>
      </dgm:prSet>
      <dgm:spPr/>
      <dgm:t>
        <a:bodyPr/>
        <a:lstStyle/>
        <a:p>
          <a:endParaRPr lang="fr-FR"/>
        </a:p>
      </dgm:t>
    </dgm:pt>
    <dgm:pt modelId="{2A37FA0D-C1D2-4A15-8C8E-AC305568E93B}" type="pres">
      <dgm:prSet presAssocID="{882A655F-C774-41D6-BCAC-CF1948091E1C}" presName="ParentText1" presStyleLbl="revTx" presStyleIdx="0" presStyleCnt="0">
        <dgm:presLayoutVars>
          <dgm:chMax val="1"/>
          <dgm:chPref val="1"/>
        </dgm:presLayoutVars>
      </dgm:prSet>
      <dgm:spPr/>
      <dgm:t>
        <a:bodyPr/>
        <a:lstStyle/>
        <a:p>
          <a:endParaRPr lang="fr-FR"/>
        </a:p>
      </dgm:t>
    </dgm:pt>
    <dgm:pt modelId="{304FD185-31F0-4360-B05A-967C64FC0592}" type="pres">
      <dgm:prSet presAssocID="{882A655F-C774-41D6-BCAC-CF1948091E1C}" presName="ParentShape1" presStyleLbl="alignImgPlace1" presStyleIdx="0" presStyleCnt="2" custLinFactNeighborX="-63891">
        <dgm:presLayoutVars/>
      </dgm:prSet>
      <dgm:spPr/>
      <dgm:t>
        <a:bodyPr/>
        <a:lstStyle/>
        <a:p>
          <a:endParaRPr lang="fr-FR"/>
        </a:p>
      </dgm:t>
    </dgm:pt>
    <dgm:pt modelId="{D9FBB0C8-BEAF-4B17-A0F3-734CD478AAC8}" type="pres">
      <dgm:prSet presAssocID="{882A655F-C774-41D6-BCAC-CF1948091E1C}" presName="ParentText2" presStyleLbl="revTx" presStyleIdx="0" presStyleCnt="0">
        <dgm:presLayoutVars>
          <dgm:chMax val="1"/>
          <dgm:chPref val="1"/>
        </dgm:presLayoutVars>
      </dgm:prSet>
      <dgm:spPr/>
      <dgm:t>
        <a:bodyPr/>
        <a:lstStyle/>
        <a:p>
          <a:endParaRPr lang="fr-FR"/>
        </a:p>
      </dgm:t>
    </dgm:pt>
    <dgm:pt modelId="{FF0CDC8B-CCB1-41A0-BD35-D29353C22D57}" type="pres">
      <dgm:prSet presAssocID="{882A655F-C774-41D6-BCAC-CF1948091E1C}" presName="ParentShape2" presStyleLbl="alignImgPlace1" presStyleIdx="1" presStyleCnt="2" custLinFactX="3080" custLinFactNeighborX="100000" custLinFactNeighborY="-2934">
        <dgm:presLayoutVars/>
      </dgm:prSet>
      <dgm:spPr/>
      <dgm:t>
        <a:bodyPr/>
        <a:lstStyle/>
        <a:p>
          <a:endParaRPr lang="fr-FR"/>
        </a:p>
      </dgm:t>
    </dgm:pt>
  </dgm:ptLst>
  <dgm:cxnLst>
    <dgm:cxn modelId="{26A86CEB-13A1-4A7A-91F7-48CE6E6A8681}" type="presOf" srcId="{96CB7481-E3B7-4D4D-AD78-4890A6660020}" destId="{20DD558F-861C-42A3-B604-E7425C1D2713}" srcOrd="0" destOrd="0" presId="urn:microsoft.com/office/officeart/2009/3/layout/OpposingIdeas"/>
    <dgm:cxn modelId="{D746C927-EBD2-4F52-A77D-3CDE290C8CB1}" type="presOf" srcId="{EA814459-73DF-41E3-A18A-415BD04EC1D3}" destId="{2A37FA0D-C1D2-4A15-8C8E-AC305568E93B}" srcOrd="0" destOrd="0" presId="urn:microsoft.com/office/officeart/2009/3/layout/OpposingIdeas"/>
    <dgm:cxn modelId="{74351C04-9343-4540-9CBC-39D430DE5AFD}" type="presOf" srcId="{EA814459-73DF-41E3-A18A-415BD04EC1D3}" destId="{304FD185-31F0-4360-B05A-967C64FC0592}" srcOrd="1" destOrd="0" presId="urn:microsoft.com/office/officeart/2009/3/layout/OpposingIdeas"/>
    <dgm:cxn modelId="{B033FBA7-7453-4523-9C91-90D423D36658}" type="presOf" srcId="{8C174EFD-A236-4F04-A0B8-DCCA13FE934F}" destId="{173221FF-AFA6-4CF1-AA57-20AD84F8AEE7}" srcOrd="0" destOrd="0" presId="urn:microsoft.com/office/officeart/2009/3/layout/OpposingIdeas"/>
    <dgm:cxn modelId="{2EC6EC6C-654B-4ED1-A2F6-5ACE7E2B4322}" srcId="{882A655F-C774-41D6-BCAC-CF1948091E1C}" destId="{EA814459-73DF-41E3-A18A-415BD04EC1D3}" srcOrd="0" destOrd="0" parTransId="{6FC8EB62-9565-4784-BCC4-7BA069290560}" sibTransId="{E511C733-1DE1-4BF7-BD9D-B608E2230836}"/>
    <dgm:cxn modelId="{1D982A4B-9FEA-497E-91E0-3E35F3C557D5}" type="presOf" srcId="{7A69370B-DF22-4498-A591-877295E70490}" destId="{D9FBB0C8-BEAF-4B17-A0F3-734CD478AAC8}" srcOrd="0" destOrd="0" presId="urn:microsoft.com/office/officeart/2009/3/layout/OpposingIdeas"/>
    <dgm:cxn modelId="{2CDF82B4-3B2E-4F42-8CF8-13384542E5FC}" srcId="{882A655F-C774-41D6-BCAC-CF1948091E1C}" destId="{7A69370B-DF22-4498-A591-877295E70490}" srcOrd="1" destOrd="0" parTransId="{38A86907-4841-4C6B-B134-C49A9F44CD5F}" sibTransId="{E674162C-4B4E-40D9-9923-E4CFD43B504A}"/>
    <dgm:cxn modelId="{36272EB9-2F60-472E-8A9C-C82170684672}" type="presOf" srcId="{882A655F-C774-41D6-BCAC-CF1948091E1C}" destId="{CFF84A33-14C9-4CE7-8C38-B45C60777094}" srcOrd="0" destOrd="0" presId="urn:microsoft.com/office/officeart/2009/3/layout/OpposingIdeas"/>
    <dgm:cxn modelId="{FB6CF7AA-EE9C-4513-8066-72F6D3862AE1}" type="presOf" srcId="{7A69370B-DF22-4498-A591-877295E70490}" destId="{FF0CDC8B-CCB1-41A0-BD35-D29353C22D57}" srcOrd="1" destOrd="0" presId="urn:microsoft.com/office/officeart/2009/3/layout/OpposingIdeas"/>
    <dgm:cxn modelId="{AE8544D9-D6B0-4054-9C7C-736477A69470}" srcId="{7A69370B-DF22-4498-A591-877295E70490}" destId="{8C174EFD-A236-4F04-A0B8-DCCA13FE934F}" srcOrd="0" destOrd="0" parTransId="{09213E51-5003-4E80-93D1-6B2C2F2F3139}" sibTransId="{2D24794C-9E51-47BE-A65F-CD3BE14969FC}"/>
    <dgm:cxn modelId="{A155B4E7-CE90-474B-8A42-D607015BC11B}" srcId="{EA814459-73DF-41E3-A18A-415BD04EC1D3}" destId="{96CB7481-E3B7-4D4D-AD78-4890A6660020}" srcOrd="0" destOrd="0" parTransId="{317BC2DD-9D01-4BA0-AF18-D5FC08C9442C}" sibTransId="{73D30DFE-F38B-4177-AF58-5FF7AA621FDB}"/>
    <dgm:cxn modelId="{1AB08D5B-81F8-4E5B-9F8E-214EDA8D145D}" type="presParOf" srcId="{CFF84A33-14C9-4CE7-8C38-B45C60777094}" destId="{4C176398-86B4-43A1-B6AA-C45B4CB0C95A}" srcOrd="0" destOrd="0" presId="urn:microsoft.com/office/officeart/2009/3/layout/OpposingIdeas"/>
    <dgm:cxn modelId="{C8177C1B-A006-4723-AAA5-DD6FBC364CF2}" type="presParOf" srcId="{CFF84A33-14C9-4CE7-8C38-B45C60777094}" destId="{39A97AD2-F172-4547-B1D3-BB7CF4482548}" srcOrd="1" destOrd="0" presId="urn:microsoft.com/office/officeart/2009/3/layout/OpposingIdeas"/>
    <dgm:cxn modelId="{E746EE96-3A03-40BB-A7C2-CB43EC408945}" type="presParOf" srcId="{CFF84A33-14C9-4CE7-8C38-B45C60777094}" destId="{20DD558F-861C-42A3-B604-E7425C1D2713}" srcOrd="2" destOrd="0" presId="urn:microsoft.com/office/officeart/2009/3/layout/OpposingIdeas"/>
    <dgm:cxn modelId="{D7544BD3-11BB-40C4-BF48-A8BAAFD3D30B}" type="presParOf" srcId="{CFF84A33-14C9-4CE7-8C38-B45C60777094}" destId="{173221FF-AFA6-4CF1-AA57-20AD84F8AEE7}" srcOrd="3" destOrd="0" presId="urn:microsoft.com/office/officeart/2009/3/layout/OpposingIdeas"/>
    <dgm:cxn modelId="{8D3B8EDB-6EA8-43C8-B95F-0688EAC3EF79}" type="presParOf" srcId="{CFF84A33-14C9-4CE7-8C38-B45C60777094}" destId="{2A37FA0D-C1D2-4A15-8C8E-AC305568E93B}" srcOrd="4" destOrd="0" presId="urn:microsoft.com/office/officeart/2009/3/layout/OpposingIdeas"/>
    <dgm:cxn modelId="{6808E3C2-9044-40B1-8F9F-D39AC62913EA}" type="presParOf" srcId="{CFF84A33-14C9-4CE7-8C38-B45C60777094}" destId="{304FD185-31F0-4360-B05A-967C64FC0592}" srcOrd="5" destOrd="0" presId="urn:microsoft.com/office/officeart/2009/3/layout/OpposingIdeas"/>
    <dgm:cxn modelId="{3016D308-912B-4BF1-9922-A5FE77C1194C}" type="presParOf" srcId="{CFF84A33-14C9-4CE7-8C38-B45C60777094}" destId="{D9FBB0C8-BEAF-4B17-A0F3-734CD478AAC8}" srcOrd="6" destOrd="0" presId="urn:microsoft.com/office/officeart/2009/3/layout/OpposingIdeas"/>
    <dgm:cxn modelId="{4ED731FD-0700-417D-B4B8-3D3066BB3C30}" type="presParOf" srcId="{CFF84A33-14C9-4CE7-8C38-B45C60777094}" destId="{FF0CDC8B-CCB1-41A0-BD35-D29353C22D57}"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0.xml><?xml version="1.0" encoding="utf-8"?>
<dgm:dataModel xmlns:dgm="http://schemas.openxmlformats.org/drawingml/2006/diagram" xmlns:a="http://schemas.openxmlformats.org/drawingml/2006/main">
  <dgm:ptLst>
    <dgm:pt modelId="{33EAFC9E-38BA-46F7-AE09-91F7E8AAD18C}" type="doc">
      <dgm:prSet loTypeId="urn:microsoft.com/office/officeart/2008/layout/VerticalCircleList" loCatId="list" qsTypeId="urn:microsoft.com/office/officeart/2005/8/quickstyle/3d9" qsCatId="3D" csTypeId="urn:microsoft.com/office/officeart/2005/8/colors/colorful5" csCatId="colorful"/>
      <dgm:spPr/>
      <dgm:t>
        <a:bodyPr/>
        <a:lstStyle/>
        <a:p>
          <a:endParaRPr lang="fr-FR"/>
        </a:p>
      </dgm:t>
    </dgm:pt>
    <dgm:pt modelId="{CC765DF3-602A-4F35-810E-D51C8397FFC6}">
      <dgm:prSet custT="1"/>
      <dgm:spPr/>
      <dgm:t>
        <a:bodyPr/>
        <a:lstStyle/>
        <a:p>
          <a:pPr rtl="0"/>
          <a:r>
            <a:rPr lang="fr-SN" sz="3600" dirty="0" smtClean="0"/>
            <a:t>Rappel</a:t>
          </a:r>
          <a:endParaRPr lang="fr-FR" sz="3600" dirty="0"/>
        </a:p>
      </dgm:t>
    </dgm:pt>
    <dgm:pt modelId="{451B69F2-230F-4831-ACEE-93DB2AEC3EA2}" type="parTrans" cxnId="{74423BF2-D535-4A0F-B0F3-772C7F861740}">
      <dgm:prSet/>
      <dgm:spPr/>
      <dgm:t>
        <a:bodyPr/>
        <a:lstStyle/>
        <a:p>
          <a:endParaRPr lang="fr-FR" sz="4000">
            <a:solidFill>
              <a:srgbClr val="FF0000"/>
            </a:solidFill>
          </a:endParaRPr>
        </a:p>
      </dgm:t>
    </dgm:pt>
    <dgm:pt modelId="{9E33E54B-0B37-4082-BB83-0E44385E1965}" type="sibTrans" cxnId="{74423BF2-D535-4A0F-B0F3-772C7F861740}">
      <dgm:prSet/>
      <dgm:spPr/>
      <dgm:t>
        <a:bodyPr/>
        <a:lstStyle/>
        <a:p>
          <a:endParaRPr lang="fr-FR" sz="4000">
            <a:solidFill>
              <a:srgbClr val="FF0000"/>
            </a:solidFill>
          </a:endParaRPr>
        </a:p>
      </dgm:t>
    </dgm:pt>
    <dgm:pt modelId="{DBC206F5-9F63-46DD-A9E2-B4FECF2A4270}" type="pres">
      <dgm:prSet presAssocID="{33EAFC9E-38BA-46F7-AE09-91F7E8AAD18C}" presName="Name0" presStyleCnt="0">
        <dgm:presLayoutVars>
          <dgm:dir/>
        </dgm:presLayoutVars>
      </dgm:prSet>
      <dgm:spPr/>
      <dgm:t>
        <a:bodyPr/>
        <a:lstStyle/>
        <a:p>
          <a:endParaRPr lang="fr-FR"/>
        </a:p>
      </dgm:t>
    </dgm:pt>
    <dgm:pt modelId="{2ADD6550-ACE4-4D33-88A5-97000858D74C}" type="pres">
      <dgm:prSet presAssocID="{CC765DF3-602A-4F35-810E-D51C8397FFC6}" presName="noChildren" presStyleCnt="0"/>
      <dgm:spPr/>
      <dgm:t>
        <a:bodyPr/>
        <a:lstStyle/>
        <a:p>
          <a:endParaRPr lang="fr-FR"/>
        </a:p>
      </dgm:t>
    </dgm:pt>
    <dgm:pt modelId="{A5F71972-CAE8-431E-ADC9-946CC463874F}" type="pres">
      <dgm:prSet presAssocID="{CC765DF3-602A-4F35-810E-D51C8397FFC6}" presName="gap" presStyleCnt="0"/>
      <dgm:spPr/>
      <dgm:t>
        <a:bodyPr/>
        <a:lstStyle/>
        <a:p>
          <a:endParaRPr lang="fr-FR"/>
        </a:p>
      </dgm:t>
    </dgm:pt>
    <dgm:pt modelId="{33701BD0-9ABF-4D98-AEDF-009BD1DECA89}" type="pres">
      <dgm:prSet presAssocID="{CC765DF3-602A-4F35-810E-D51C8397FFC6}" presName="medCircle2" presStyleLbl="vennNode1" presStyleIdx="0" presStyleCnt="1"/>
      <dgm:spPr/>
      <dgm:t>
        <a:bodyPr/>
        <a:lstStyle/>
        <a:p>
          <a:endParaRPr lang="fr-FR"/>
        </a:p>
      </dgm:t>
    </dgm:pt>
    <dgm:pt modelId="{8DCB8576-AD42-457E-82B5-21E965D17F17}" type="pres">
      <dgm:prSet presAssocID="{CC765DF3-602A-4F35-810E-D51C8397FFC6}" presName="txLvlOnly1" presStyleLbl="revTx" presStyleIdx="0" presStyleCnt="1"/>
      <dgm:spPr/>
      <dgm:t>
        <a:bodyPr/>
        <a:lstStyle/>
        <a:p>
          <a:endParaRPr lang="fr-FR"/>
        </a:p>
      </dgm:t>
    </dgm:pt>
  </dgm:ptLst>
  <dgm:cxnLst>
    <dgm:cxn modelId="{8F202CD4-6AE6-49EA-99A1-5BEA59A4E70F}" type="presOf" srcId="{CC765DF3-602A-4F35-810E-D51C8397FFC6}" destId="{8DCB8576-AD42-457E-82B5-21E965D17F17}" srcOrd="0" destOrd="0" presId="urn:microsoft.com/office/officeart/2008/layout/VerticalCircleList"/>
    <dgm:cxn modelId="{72F77572-2458-477E-9104-B662054957D7}" type="presOf" srcId="{33EAFC9E-38BA-46F7-AE09-91F7E8AAD18C}" destId="{DBC206F5-9F63-46DD-A9E2-B4FECF2A4270}" srcOrd="0" destOrd="0" presId="urn:microsoft.com/office/officeart/2008/layout/VerticalCircleList"/>
    <dgm:cxn modelId="{74423BF2-D535-4A0F-B0F3-772C7F861740}" srcId="{33EAFC9E-38BA-46F7-AE09-91F7E8AAD18C}" destId="{CC765DF3-602A-4F35-810E-D51C8397FFC6}" srcOrd="0" destOrd="0" parTransId="{451B69F2-230F-4831-ACEE-93DB2AEC3EA2}" sibTransId="{9E33E54B-0B37-4082-BB83-0E44385E1965}"/>
    <dgm:cxn modelId="{FFF99474-E0E3-4D20-9C42-A4F79663B2A1}" type="presParOf" srcId="{DBC206F5-9F63-46DD-A9E2-B4FECF2A4270}" destId="{2ADD6550-ACE4-4D33-88A5-97000858D74C}" srcOrd="0" destOrd="0" presId="urn:microsoft.com/office/officeart/2008/layout/VerticalCircleList"/>
    <dgm:cxn modelId="{3F2212DD-A7D1-45D0-821A-9ED52DF98A98}" type="presParOf" srcId="{2ADD6550-ACE4-4D33-88A5-97000858D74C}" destId="{A5F71972-CAE8-431E-ADC9-946CC463874F}" srcOrd="0" destOrd="0" presId="urn:microsoft.com/office/officeart/2008/layout/VerticalCircleList"/>
    <dgm:cxn modelId="{8E0F576D-8EC1-44F6-AFE7-02A925CCC0B6}" type="presParOf" srcId="{2ADD6550-ACE4-4D33-88A5-97000858D74C}" destId="{33701BD0-9ABF-4D98-AEDF-009BD1DECA89}" srcOrd="1" destOrd="0" presId="urn:microsoft.com/office/officeart/2008/layout/VerticalCircleList"/>
    <dgm:cxn modelId="{C16D23F9-118F-4656-9F40-54AA9A827E9B}" type="presParOf" srcId="{2ADD6550-ACE4-4D33-88A5-97000858D74C}" destId="{8DCB8576-AD42-457E-82B5-21E965D17F17}" srcOrd="2" destOrd="0" presId="urn:microsoft.com/office/officeart/2008/layout/VerticalCircl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1.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FFFF00"/>
        </a:solidFill>
      </dgm:spPr>
      <dgm:t>
        <a:bodyPr/>
        <a:lstStyle/>
        <a:p>
          <a:pPr rtl="0"/>
          <a:r>
            <a:rPr lang="fr-FR" b="1" baseline="0" dirty="0" smtClean="0"/>
            <a:t>Sur les Ressources Naturelles</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E7064721-CBE9-4E9B-AD6D-EDDF235A03E4}" type="presOf" srcId="{9C8F6268-8ADA-4FE8-A52A-82D6F88A7EFB}" destId="{609DD815-B6C8-46C7-AF4E-5F758F2A5AE6}"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1D60BE40-D7A4-4706-8BFC-34D5992FD7F8}" type="presOf" srcId="{070E1621-723A-46D1-9E8C-A0E4ED24690A}" destId="{66217500-D399-4E6B-ACC2-97E72E9B6B14}" srcOrd="0" destOrd="0" presId="urn:microsoft.com/office/officeart/2005/8/layout/vList2"/>
    <dgm:cxn modelId="{31A68F07-8A1C-45D8-B76C-DF4E40AF344B}"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2.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A6AC7F1-2372-4BAD-A8A2-08B0CBE437E7}" type="presOf" srcId="{E2DAAAF8-F7DE-43AC-AC03-9AD8B31C2CF5}" destId="{CCB921C2-A6DF-470C-AC6C-D94DC2FC4613}" srcOrd="0" destOrd="0" presId="urn:microsoft.com/office/officeart/2005/8/layout/venn1"/>
    <dgm:cxn modelId="{52B00AC3-6E19-4AAA-8270-95EBE17DA51C}" type="presOf" srcId="{85C25E96-B25F-44CB-B5E9-311DA9EF7FA4}" destId="{1E05864A-382A-4E4E-B9CB-EADA033ADC68}" srcOrd="0" destOrd="0" presId="urn:microsoft.com/office/officeart/2005/8/layout/venn1"/>
    <dgm:cxn modelId="{3974C09D-38D4-4A1C-AEC9-4AE7AFCF49D4}"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3.xml><?xml version="1.0" encoding="utf-8"?>
<dgm:dataModel xmlns:dgm="http://schemas.openxmlformats.org/drawingml/2006/diagram" xmlns:a="http://schemas.openxmlformats.org/drawingml/2006/main">
  <dgm:ptLst>
    <dgm:pt modelId="{C5E9CED2-2CBB-46CC-BEB9-0D6DA6E11040}" type="doc">
      <dgm:prSet loTypeId="urn:microsoft.com/office/officeart/2005/8/layout/vList5" loCatId="list" qsTypeId="urn:microsoft.com/office/officeart/2005/8/quickstyle/simple1" qsCatId="simple" csTypeId="urn:microsoft.com/office/officeart/2005/8/colors/accent1_1" csCatId="accent1" phldr="1"/>
      <dgm:spPr>
        <a:scene3d>
          <a:camera prst="orthographicFront">
            <a:rot lat="0" lon="0" rev="0"/>
          </a:camera>
          <a:lightRig rig="balanced" dir="t">
            <a:rot lat="0" lon="0" rev="8700000"/>
          </a:lightRig>
        </a:scene3d>
      </dgm:spPr>
      <dgm:t>
        <a:bodyPr/>
        <a:lstStyle/>
        <a:p>
          <a:endParaRPr lang="fr-FR"/>
        </a:p>
      </dgm:t>
    </dgm:pt>
    <dgm:pt modelId="{C0011DBA-5ECE-4E7F-BF18-12626A031E23}">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fr-FR" sz="2000" b="1" dirty="0" smtClean="0"/>
            <a:t>Prop 3 et 4 (Art 25-1 et 25-2)</a:t>
          </a:r>
          <a:endParaRPr lang="fr-FR" sz="2000" dirty="0"/>
        </a:p>
      </dgm:t>
    </dgm:pt>
    <dgm:pt modelId="{9AED822F-702B-4A9D-B5AE-0D14DB7721B2}" type="parTrans" cxnId="{1B36B123-92AB-46C4-B304-B89E8014347A}">
      <dgm:prSet/>
      <dgm:spPr/>
      <dgm:t>
        <a:bodyPr/>
        <a:lstStyle/>
        <a:p>
          <a:endParaRPr lang="fr-FR"/>
        </a:p>
      </dgm:t>
    </dgm:pt>
    <dgm:pt modelId="{E30C7CB0-090D-4A36-8CD3-B2586034DDE8}" type="sibTrans" cxnId="{1B36B123-92AB-46C4-B304-B89E8014347A}">
      <dgm:prSet/>
      <dgm:spPr/>
      <dgm:t>
        <a:bodyPr/>
        <a:lstStyle/>
        <a:p>
          <a:endParaRPr lang="fr-FR"/>
        </a:p>
      </dgm:t>
    </dgm:pt>
    <dgm:pt modelId="{CD87C6AC-D3AC-4891-A9B6-86BE4300E318}">
      <dgm:prSet custT="1"/>
      <dgm:spPr>
        <a:scene3d>
          <a:camera prst="orthographicFront">
            <a:rot lat="0" lon="0" rev="0"/>
          </a:camera>
          <a:lightRig rig="balanced" dir="t">
            <a:rot lat="0" lon="0" rev="8700000"/>
          </a:lightRig>
        </a:scene3d>
        <a:sp3d>
          <a:bevelT w="190500" h="38100"/>
        </a:sp3d>
      </dgm:spPr>
      <dgm:t>
        <a:bodyPr/>
        <a:lstStyle/>
        <a:p>
          <a:pPr rtl="0">
            <a:lnSpc>
              <a:spcPct val="100000"/>
            </a:lnSpc>
            <a:spcBef>
              <a:spcPts val="300"/>
            </a:spcBef>
          </a:pPr>
          <a:r>
            <a:rPr lang="fr-FR" sz="1800" dirty="0" smtClean="0">
              <a:latin typeface="Berlin Sans FB" panose="020E0602020502020306" pitchFamily="34" charset="0"/>
            </a:rPr>
            <a:t>Les ressources naturelles appartiennent au peuple. Elles sont utilisées pour l’amélioration de ses conditions de vie. </a:t>
          </a:r>
          <a:endParaRPr lang="fr-FR" sz="1800" dirty="0">
            <a:latin typeface="Berlin Sans FB" panose="020E0602020502020306" pitchFamily="34" charset="0"/>
          </a:endParaRPr>
        </a:p>
      </dgm:t>
    </dgm:pt>
    <dgm:pt modelId="{AC38612C-8EE5-43F4-B87F-99E06497D1CA}" type="parTrans" cxnId="{690B28FF-4E70-44CE-A931-6F41B6654594}">
      <dgm:prSet/>
      <dgm:spPr/>
      <dgm:t>
        <a:bodyPr/>
        <a:lstStyle/>
        <a:p>
          <a:endParaRPr lang="fr-FR"/>
        </a:p>
      </dgm:t>
    </dgm:pt>
    <dgm:pt modelId="{4723615D-0BD5-4255-AD81-88F6BB63BD6A}" type="sibTrans" cxnId="{690B28FF-4E70-44CE-A931-6F41B6654594}">
      <dgm:prSet/>
      <dgm:spPr/>
      <dgm:t>
        <a:bodyPr/>
        <a:lstStyle/>
        <a:p>
          <a:endParaRPr lang="fr-FR"/>
        </a:p>
      </dgm:t>
    </dgm:pt>
    <dgm:pt modelId="{ED452695-6422-48EE-A50B-857FC4FDAC92}">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2000" b="1" dirty="0" smtClean="0"/>
            <a:t>CNRI: Art. 15, 16, 17, 18, 19 et 41 </a:t>
          </a:r>
          <a:endParaRPr lang="fr-FR" sz="2000" dirty="0"/>
        </a:p>
      </dgm:t>
    </dgm:pt>
    <dgm:pt modelId="{FC4D777C-FABB-4E4E-A729-D4ED39B6970F}" type="parTrans" cxnId="{CE281C8A-1420-40FB-B9E5-EC8686B0187B}">
      <dgm:prSet/>
      <dgm:spPr/>
      <dgm:t>
        <a:bodyPr/>
        <a:lstStyle/>
        <a:p>
          <a:endParaRPr lang="fr-FR"/>
        </a:p>
      </dgm:t>
    </dgm:pt>
    <dgm:pt modelId="{03B9C3B7-CC4A-4F51-9216-1F4FD113DC04}" type="sibTrans" cxnId="{CE281C8A-1420-40FB-B9E5-EC8686B0187B}">
      <dgm:prSet/>
      <dgm:spPr/>
      <dgm:t>
        <a:bodyPr/>
        <a:lstStyle/>
        <a:p>
          <a:endParaRPr lang="fr-FR"/>
        </a:p>
      </dgm:t>
    </dgm:pt>
    <dgm:pt modelId="{C1F7C5FE-1683-4F97-AF3F-91629A1DAA89}">
      <dgm:prSet custT="1"/>
      <dgm:spPr>
        <a:scene3d>
          <a:camera prst="orthographicFront">
            <a:rot lat="0" lon="0" rev="0"/>
          </a:camera>
          <a:lightRig rig="balanced" dir="t">
            <a:rot lat="0" lon="0" rev="8700000"/>
          </a:lightRig>
        </a:scene3d>
        <a:sp3d>
          <a:bevelT w="190500" h="38100"/>
        </a:sp3d>
      </dgm:spPr>
      <dgm:t>
        <a:bodyPr/>
        <a:lstStyle/>
        <a:p>
          <a:pPr rtl="0"/>
          <a:r>
            <a:rPr lang="fr-FR" sz="1800" dirty="0" smtClean="0">
              <a:solidFill>
                <a:srgbClr val="FF0000"/>
              </a:solidFill>
              <a:latin typeface="Berlin Sans FB Demi" panose="020E0802020502020306" pitchFamily="34" charset="0"/>
            </a:rPr>
            <a:t>De la souveraineté de l’Etat sur son patrimoine foncier et ses ressources naturelles</a:t>
          </a:r>
          <a:endParaRPr lang="fr-FR" sz="1800" dirty="0">
            <a:solidFill>
              <a:srgbClr val="FF0000"/>
            </a:solidFill>
            <a:latin typeface="Berlin Sans FB Demi" panose="020E0802020502020306" pitchFamily="34" charset="0"/>
          </a:endParaRPr>
        </a:p>
      </dgm:t>
    </dgm:pt>
    <dgm:pt modelId="{8C781969-1B0B-44AB-8BBE-499CD83EB347}" type="parTrans" cxnId="{82080427-6B52-46CB-B0AC-A32D5E703F33}">
      <dgm:prSet/>
      <dgm:spPr/>
      <dgm:t>
        <a:bodyPr/>
        <a:lstStyle/>
        <a:p>
          <a:endParaRPr lang="fr-FR"/>
        </a:p>
      </dgm:t>
    </dgm:pt>
    <dgm:pt modelId="{1A579551-07D4-49C2-9C09-BD5D6D48E907}" type="sibTrans" cxnId="{82080427-6B52-46CB-B0AC-A32D5E703F33}">
      <dgm:prSet/>
      <dgm:spPr/>
      <dgm:t>
        <a:bodyPr/>
        <a:lstStyle/>
        <a:p>
          <a:endParaRPr lang="fr-FR"/>
        </a:p>
      </dgm:t>
    </dgm:pt>
    <dgm:pt modelId="{112308BC-607D-4618-AE69-102BA9ACD141}">
      <dgm:prSet custT="1"/>
      <dgm:spPr/>
      <dgm:t>
        <a:bodyPr/>
        <a:lstStyle/>
        <a:p>
          <a:pPr>
            <a:lnSpc>
              <a:spcPct val="100000"/>
            </a:lnSpc>
            <a:spcBef>
              <a:spcPts val="300"/>
            </a:spcBef>
          </a:pPr>
          <a:r>
            <a:rPr lang="fr-FR" sz="1800" dirty="0" smtClean="0">
              <a:latin typeface="Berlin Sans FB" panose="020E0602020502020306" pitchFamily="34" charset="0"/>
            </a:rPr>
            <a:t>L’exploitation et la gestion des ressources naturelles doivent se faire dans la transparence et de façon à générer une croissance économique, à promouvoir le bien-être de la population en général et à être écologiquement durable. </a:t>
          </a:r>
          <a:endParaRPr lang="fr-FR" sz="1800" dirty="0">
            <a:latin typeface="Berlin Sans FB" panose="020E0602020502020306" pitchFamily="34" charset="0"/>
          </a:endParaRPr>
        </a:p>
      </dgm:t>
    </dgm:pt>
    <dgm:pt modelId="{988A0BB4-ABF3-413D-9CDC-66DF32E4D314}" type="parTrans" cxnId="{B6E4F48F-A824-4BA9-9B6F-5227E9BCA277}">
      <dgm:prSet/>
      <dgm:spPr/>
      <dgm:t>
        <a:bodyPr/>
        <a:lstStyle/>
        <a:p>
          <a:endParaRPr lang="fr-FR"/>
        </a:p>
      </dgm:t>
    </dgm:pt>
    <dgm:pt modelId="{30520365-45B0-45A7-AAD2-3E7C29B2CBDF}" type="sibTrans" cxnId="{B6E4F48F-A824-4BA9-9B6F-5227E9BCA277}">
      <dgm:prSet/>
      <dgm:spPr/>
      <dgm:t>
        <a:bodyPr/>
        <a:lstStyle/>
        <a:p>
          <a:endParaRPr lang="fr-FR"/>
        </a:p>
      </dgm:t>
    </dgm:pt>
    <dgm:pt modelId="{6651A38B-65FE-45A1-A4AD-29A940DD8F6B}">
      <dgm:prSet custT="1"/>
      <dgm:spPr/>
      <dgm:t>
        <a:bodyPr/>
        <a:lstStyle/>
        <a:p>
          <a:pPr>
            <a:lnSpc>
              <a:spcPct val="100000"/>
            </a:lnSpc>
            <a:spcBef>
              <a:spcPts val="300"/>
            </a:spcBef>
          </a:pPr>
          <a:r>
            <a:rPr lang="fr-FR" sz="1800" dirty="0" smtClean="0">
              <a:latin typeface="Berlin Sans FB" panose="020E0602020502020306" pitchFamily="34" charset="0"/>
            </a:rPr>
            <a:t>L'Etat et les collectivités territoriales ont l’obligation de veiller à la préservation du patrimoine foncier.</a:t>
          </a:r>
          <a:endParaRPr lang="fr-FR" sz="1800" dirty="0">
            <a:latin typeface="Berlin Sans FB" panose="020E0602020502020306" pitchFamily="34" charset="0"/>
          </a:endParaRPr>
        </a:p>
      </dgm:t>
    </dgm:pt>
    <dgm:pt modelId="{A74AB292-CD90-42AF-A71D-98E3ED30FF95}" type="parTrans" cxnId="{3FC8604B-2A72-4556-9F84-C9F2FD6F66DA}">
      <dgm:prSet/>
      <dgm:spPr/>
      <dgm:t>
        <a:bodyPr/>
        <a:lstStyle/>
        <a:p>
          <a:endParaRPr lang="fr-FR"/>
        </a:p>
      </dgm:t>
    </dgm:pt>
    <dgm:pt modelId="{2CE81022-335A-46E0-AEEF-4F2B249E81BE}" type="sibTrans" cxnId="{3FC8604B-2A72-4556-9F84-C9F2FD6F66DA}">
      <dgm:prSet/>
      <dgm:spPr/>
      <dgm:t>
        <a:bodyPr/>
        <a:lstStyle/>
        <a:p>
          <a:endParaRPr lang="fr-FR"/>
        </a:p>
      </dgm:t>
    </dgm:pt>
    <dgm:pt modelId="{BE86E293-4ECE-49A3-AB96-9BEB52575BE1}">
      <dgm:prSet custT="1"/>
      <dgm:spPr>
        <a:scene3d>
          <a:camera prst="orthographicFront">
            <a:rot lat="0" lon="0" rev="0"/>
          </a:camera>
          <a:lightRig rig="balanced" dir="t">
            <a:rot lat="0" lon="0" rev="8700000"/>
          </a:lightRig>
        </a:scene3d>
        <a:sp3d>
          <a:bevelT w="190500" h="38100"/>
        </a:sp3d>
      </dgm:spPr>
      <dgm:t>
        <a:bodyPr/>
        <a:lstStyle/>
        <a:p>
          <a:pPr rtl="0"/>
          <a:r>
            <a:rPr lang="fr-FR" sz="1800" dirty="0" smtClean="0">
              <a:latin typeface="Berlin Sans FB" panose="020E0602020502020306" pitchFamily="34" charset="0"/>
            </a:rPr>
            <a:t>Transparence, défense intérêt populations, développement durable, préservation patrimoine foncier, nécessité enquête commodo-incommodo,  concertation, licence de pêche, concession minière, autorisation d’exploitation</a:t>
          </a:r>
          <a:endParaRPr lang="fr-FR" sz="1800" dirty="0">
            <a:latin typeface="Berlin Sans FB" panose="020E0602020502020306" pitchFamily="34" charset="0"/>
          </a:endParaRPr>
        </a:p>
      </dgm:t>
    </dgm:pt>
    <dgm:pt modelId="{ED04AC28-7057-4761-B61F-6B55E8F50C6B}" type="parTrans" cxnId="{EC90F4E7-435B-4E35-9D14-28EE4394161E}">
      <dgm:prSet/>
      <dgm:spPr/>
      <dgm:t>
        <a:bodyPr/>
        <a:lstStyle/>
        <a:p>
          <a:endParaRPr lang="fr-FR"/>
        </a:p>
      </dgm:t>
    </dgm:pt>
    <dgm:pt modelId="{0C414E61-F13A-4642-B060-8FF50864D50C}" type="sibTrans" cxnId="{EC90F4E7-435B-4E35-9D14-28EE4394161E}">
      <dgm:prSet/>
      <dgm:spPr/>
      <dgm:t>
        <a:bodyPr/>
        <a:lstStyle/>
        <a:p>
          <a:endParaRPr lang="fr-FR"/>
        </a:p>
      </dgm:t>
    </dgm:pt>
    <dgm:pt modelId="{9FDE86B6-B8D5-452C-8C19-0CAFBC3EF710}" type="pres">
      <dgm:prSet presAssocID="{C5E9CED2-2CBB-46CC-BEB9-0D6DA6E11040}" presName="Name0" presStyleCnt="0">
        <dgm:presLayoutVars>
          <dgm:dir/>
          <dgm:animLvl val="lvl"/>
          <dgm:resizeHandles val="exact"/>
        </dgm:presLayoutVars>
      </dgm:prSet>
      <dgm:spPr/>
      <dgm:t>
        <a:bodyPr/>
        <a:lstStyle/>
        <a:p>
          <a:endParaRPr lang="fr-FR"/>
        </a:p>
      </dgm:t>
    </dgm:pt>
    <dgm:pt modelId="{614F5C58-3CA6-4D2D-9FFA-EA6CD1F1AFAA}" type="pres">
      <dgm:prSet presAssocID="{C0011DBA-5ECE-4E7F-BF18-12626A031E23}" presName="linNode" presStyleCnt="0"/>
      <dgm:spPr>
        <a:scene3d>
          <a:camera prst="orthographicFront">
            <a:rot lat="0" lon="0" rev="0"/>
          </a:camera>
          <a:lightRig rig="balanced" dir="t">
            <a:rot lat="0" lon="0" rev="8700000"/>
          </a:lightRig>
        </a:scene3d>
        <a:sp3d>
          <a:bevelT w="190500" h="38100"/>
        </a:sp3d>
      </dgm:spPr>
    </dgm:pt>
    <dgm:pt modelId="{0F32EBE5-BD7A-4E5C-A796-B0C7BB440E93}" type="pres">
      <dgm:prSet presAssocID="{C0011DBA-5ECE-4E7F-BF18-12626A031E23}" presName="parentText" presStyleLbl="node1" presStyleIdx="0" presStyleCnt="2" custScaleX="44220" custLinFactNeighborX="-12847" custLinFactNeighborY="-2864">
        <dgm:presLayoutVars>
          <dgm:chMax val="1"/>
          <dgm:bulletEnabled val="1"/>
        </dgm:presLayoutVars>
      </dgm:prSet>
      <dgm:spPr/>
      <dgm:t>
        <a:bodyPr/>
        <a:lstStyle/>
        <a:p>
          <a:endParaRPr lang="fr-FR"/>
        </a:p>
      </dgm:t>
    </dgm:pt>
    <dgm:pt modelId="{5742D6B5-4A86-4A27-A382-290A05A29203}" type="pres">
      <dgm:prSet presAssocID="{C0011DBA-5ECE-4E7F-BF18-12626A031E23}" presName="descendantText" presStyleLbl="alignAccFollowNode1" presStyleIdx="0" presStyleCnt="2" custScaleX="129658" custScaleY="116077">
        <dgm:presLayoutVars>
          <dgm:bulletEnabled val="1"/>
        </dgm:presLayoutVars>
      </dgm:prSet>
      <dgm:spPr/>
      <dgm:t>
        <a:bodyPr/>
        <a:lstStyle/>
        <a:p>
          <a:endParaRPr lang="fr-FR"/>
        </a:p>
      </dgm:t>
    </dgm:pt>
    <dgm:pt modelId="{0535C0FB-348E-4482-83DB-71FCA4CF6837}" type="pres">
      <dgm:prSet presAssocID="{E30C7CB0-090D-4A36-8CD3-B2586034DDE8}" presName="sp" presStyleCnt="0"/>
      <dgm:spPr>
        <a:scene3d>
          <a:camera prst="orthographicFront">
            <a:rot lat="0" lon="0" rev="0"/>
          </a:camera>
          <a:lightRig rig="balanced" dir="t">
            <a:rot lat="0" lon="0" rev="8700000"/>
          </a:lightRig>
        </a:scene3d>
        <a:sp3d>
          <a:bevelT w="190500" h="38100"/>
        </a:sp3d>
      </dgm:spPr>
    </dgm:pt>
    <dgm:pt modelId="{77597358-6F1F-4F29-9A64-359AEA3BA420}" type="pres">
      <dgm:prSet presAssocID="{ED452695-6422-48EE-A50B-857FC4FDAC92}" presName="linNode" presStyleCnt="0"/>
      <dgm:spPr>
        <a:scene3d>
          <a:camera prst="orthographicFront">
            <a:rot lat="0" lon="0" rev="0"/>
          </a:camera>
          <a:lightRig rig="balanced" dir="t">
            <a:rot lat="0" lon="0" rev="8700000"/>
          </a:lightRig>
        </a:scene3d>
        <a:sp3d>
          <a:bevelT w="190500" h="38100"/>
        </a:sp3d>
      </dgm:spPr>
    </dgm:pt>
    <dgm:pt modelId="{04C37657-37AE-4EB8-9AD7-DE3D2E1873D3}" type="pres">
      <dgm:prSet presAssocID="{ED452695-6422-48EE-A50B-857FC4FDAC92}" presName="parentText" presStyleLbl="node1" presStyleIdx="1" presStyleCnt="2" custScaleX="44220" custLinFactNeighborX="-12847" custLinFactNeighborY="-2864">
        <dgm:presLayoutVars>
          <dgm:chMax val="1"/>
          <dgm:bulletEnabled val="1"/>
        </dgm:presLayoutVars>
      </dgm:prSet>
      <dgm:spPr/>
      <dgm:t>
        <a:bodyPr/>
        <a:lstStyle/>
        <a:p>
          <a:endParaRPr lang="fr-FR"/>
        </a:p>
      </dgm:t>
    </dgm:pt>
    <dgm:pt modelId="{05823BD3-FC60-4ED3-9E72-D6B736E55D73}" type="pres">
      <dgm:prSet presAssocID="{ED452695-6422-48EE-A50B-857FC4FDAC92}" presName="descendantText" presStyleLbl="alignAccFollowNode1" presStyleIdx="1" presStyleCnt="2" custScaleX="127625" custScaleY="116759">
        <dgm:presLayoutVars>
          <dgm:bulletEnabled val="1"/>
        </dgm:presLayoutVars>
      </dgm:prSet>
      <dgm:spPr/>
      <dgm:t>
        <a:bodyPr/>
        <a:lstStyle/>
        <a:p>
          <a:endParaRPr lang="fr-FR"/>
        </a:p>
      </dgm:t>
    </dgm:pt>
  </dgm:ptLst>
  <dgm:cxnLst>
    <dgm:cxn modelId="{82080427-6B52-46CB-B0AC-A32D5E703F33}" srcId="{ED452695-6422-48EE-A50B-857FC4FDAC92}" destId="{C1F7C5FE-1683-4F97-AF3F-91629A1DAA89}" srcOrd="0" destOrd="0" parTransId="{8C781969-1B0B-44AB-8BBE-499CD83EB347}" sibTransId="{1A579551-07D4-49C2-9C09-BD5D6D48E907}"/>
    <dgm:cxn modelId="{D6F0CB17-1B61-4417-A027-8F66128EBDC1}" type="presOf" srcId="{C5E9CED2-2CBB-46CC-BEB9-0D6DA6E11040}" destId="{9FDE86B6-B8D5-452C-8C19-0CAFBC3EF710}" srcOrd="0" destOrd="0" presId="urn:microsoft.com/office/officeart/2005/8/layout/vList5"/>
    <dgm:cxn modelId="{1B1AE861-6C43-4BCD-AB38-634CF0E4CDBB}" type="presOf" srcId="{112308BC-607D-4618-AE69-102BA9ACD141}" destId="{5742D6B5-4A86-4A27-A382-290A05A29203}" srcOrd="0" destOrd="1" presId="urn:microsoft.com/office/officeart/2005/8/layout/vList5"/>
    <dgm:cxn modelId="{9F4D371A-AF54-442D-8CFD-B94C18E4F58A}" type="presOf" srcId="{CD87C6AC-D3AC-4891-A9B6-86BE4300E318}" destId="{5742D6B5-4A86-4A27-A382-290A05A29203}" srcOrd="0" destOrd="0" presId="urn:microsoft.com/office/officeart/2005/8/layout/vList5"/>
    <dgm:cxn modelId="{F50A0532-2342-47BB-A535-9CA7F3C54A70}" type="presOf" srcId="{C1F7C5FE-1683-4F97-AF3F-91629A1DAA89}" destId="{05823BD3-FC60-4ED3-9E72-D6B736E55D73}" srcOrd="0" destOrd="0" presId="urn:microsoft.com/office/officeart/2005/8/layout/vList5"/>
    <dgm:cxn modelId="{CE281C8A-1420-40FB-B9E5-EC8686B0187B}" srcId="{C5E9CED2-2CBB-46CC-BEB9-0D6DA6E11040}" destId="{ED452695-6422-48EE-A50B-857FC4FDAC92}" srcOrd="1" destOrd="0" parTransId="{FC4D777C-FABB-4E4E-A729-D4ED39B6970F}" sibTransId="{03B9C3B7-CC4A-4F51-9216-1F4FD113DC04}"/>
    <dgm:cxn modelId="{2AC8D3F7-4585-4F46-AC1A-AB25F3AB274E}" type="presOf" srcId="{ED452695-6422-48EE-A50B-857FC4FDAC92}" destId="{04C37657-37AE-4EB8-9AD7-DE3D2E1873D3}" srcOrd="0" destOrd="0" presId="urn:microsoft.com/office/officeart/2005/8/layout/vList5"/>
    <dgm:cxn modelId="{DA66EAE1-3275-4A72-804F-8EF035CF3FDB}" type="presOf" srcId="{BE86E293-4ECE-49A3-AB96-9BEB52575BE1}" destId="{05823BD3-FC60-4ED3-9E72-D6B736E55D73}" srcOrd="0" destOrd="1" presId="urn:microsoft.com/office/officeart/2005/8/layout/vList5"/>
    <dgm:cxn modelId="{4E38763B-1319-444D-A8B9-39EC617228F7}" type="presOf" srcId="{6651A38B-65FE-45A1-A4AD-29A940DD8F6B}" destId="{5742D6B5-4A86-4A27-A382-290A05A29203}" srcOrd="0" destOrd="2" presId="urn:microsoft.com/office/officeart/2005/8/layout/vList5"/>
    <dgm:cxn modelId="{EC90F4E7-435B-4E35-9D14-28EE4394161E}" srcId="{ED452695-6422-48EE-A50B-857FC4FDAC92}" destId="{BE86E293-4ECE-49A3-AB96-9BEB52575BE1}" srcOrd="1" destOrd="0" parTransId="{ED04AC28-7057-4761-B61F-6B55E8F50C6B}" sibTransId="{0C414E61-F13A-4642-B060-8FF50864D50C}"/>
    <dgm:cxn modelId="{4AC88817-AF2B-4E55-A8AA-EB84AADFAB96}" type="presOf" srcId="{C0011DBA-5ECE-4E7F-BF18-12626A031E23}" destId="{0F32EBE5-BD7A-4E5C-A796-B0C7BB440E93}" srcOrd="0" destOrd="0" presId="urn:microsoft.com/office/officeart/2005/8/layout/vList5"/>
    <dgm:cxn modelId="{690B28FF-4E70-44CE-A931-6F41B6654594}" srcId="{C0011DBA-5ECE-4E7F-BF18-12626A031E23}" destId="{CD87C6AC-D3AC-4891-A9B6-86BE4300E318}" srcOrd="0" destOrd="0" parTransId="{AC38612C-8EE5-43F4-B87F-99E06497D1CA}" sibTransId="{4723615D-0BD5-4255-AD81-88F6BB63BD6A}"/>
    <dgm:cxn modelId="{1B36B123-92AB-46C4-B304-B89E8014347A}" srcId="{C5E9CED2-2CBB-46CC-BEB9-0D6DA6E11040}" destId="{C0011DBA-5ECE-4E7F-BF18-12626A031E23}" srcOrd="0" destOrd="0" parTransId="{9AED822F-702B-4A9D-B5AE-0D14DB7721B2}" sibTransId="{E30C7CB0-090D-4A36-8CD3-B2586034DDE8}"/>
    <dgm:cxn modelId="{3FC8604B-2A72-4556-9F84-C9F2FD6F66DA}" srcId="{C0011DBA-5ECE-4E7F-BF18-12626A031E23}" destId="{6651A38B-65FE-45A1-A4AD-29A940DD8F6B}" srcOrd="2" destOrd="0" parTransId="{A74AB292-CD90-42AF-A71D-98E3ED30FF95}" sibTransId="{2CE81022-335A-46E0-AEEF-4F2B249E81BE}"/>
    <dgm:cxn modelId="{B6E4F48F-A824-4BA9-9B6F-5227E9BCA277}" srcId="{C0011DBA-5ECE-4E7F-BF18-12626A031E23}" destId="{112308BC-607D-4618-AE69-102BA9ACD141}" srcOrd="1" destOrd="0" parTransId="{988A0BB4-ABF3-413D-9CDC-66DF32E4D314}" sibTransId="{30520365-45B0-45A7-AAD2-3E7C29B2CBDF}"/>
    <dgm:cxn modelId="{0E9EF21F-7616-452A-AC53-0386D5E4D755}" type="presParOf" srcId="{9FDE86B6-B8D5-452C-8C19-0CAFBC3EF710}" destId="{614F5C58-3CA6-4D2D-9FFA-EA6CD1F1AFAA}" srcOrd="0" destOrd="0" presId="urn:microsoft.com/office/officeart/2005/8/layout/vList5"/>
    <dgm:cxn modelId="{D6A531F0-C25B-457F-9255-73E7A0EBE9F9}" type="presParOf" srcId="{614F5C58-3CA6-4D2D-9FFA-EA6CD1F1AFAA}" destId="{0F32EBE5-BD7A-4E5C-A796-B0C7BB440E93}" srcOrd="0" destOrd="0" presId="urn:microsoft.com/office/officeart/2005/8/layout/vList5"/>
    <dgm:cxn modelId="{7E7BD59C-38AF-4B8E-A612-6ECE136B56E5}" type="presParOf" srcId="{614F5C58-3CA6-4D2D-9FFA-EA6CD1F1AFAA}" destId="{5742D6B5-4A86-4A27-A382-290A05A29203}" srcOrd="1" destOrd="0" presId="urn:microsoft.com/office/officeart/2005/8/layout/vList5"/>
    <dgm:cxn modelId="{6FCDDAE3-3550-4D33-96F1-E39754F295D9}" type="presParOf" srcId="{9FDE86B6-B8D5-452C-8C19-0CAFBC3EF710}" destId="{0535C0FB-348E-4482-83DB-71FCA4CF6837}" srcOrd="1" destOrd="0" presId="urn:microsoft.com/office/officeart/2005/8/layout/vList5"/>
    <dgm:cxn modelId="{DD58F3E2-6038-4574-8EFC-717F8F6FFAD8}" type="presParOf" srcId="{9FDE86B6-B8D5-452C-8C19-0CAFBC3EF710}" destId="{77597358-6F1F-4F29-9A64-359AEA3BA420}" srcOrd="2" destOrd="0" presId="urn:microsoft.com/office/officeart/2005/8/layout/vList5"/>
    <dgm:cxn modelId="{7CEC41EA-7196-47EF-8D77-E04B42AFAC1C}" type="presParOf" srcId="{77597358-6F1F-4F29-9A64-359AEA3BA420}" destId="{04C37657-37AE-4EB8-9AD7-DE3D2E1873D3}" srcOrd="0" destOrd="0" presId="urn:microsoft.com/office/officeart/2005/8/layout/vList5"/>
    <dgm:cxn modelId="{5B211A19-600A-40E1-A30F-9BDFA4CE3087}" type="presParOf" srcId="{77597358-6F1F-4F29-9A64-359AEA3BA420}" destId="{05823BD3-FC60-4ED3-9E72-D6B736E55D73}"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4.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66FFFF"/>
        </a:solidFill>
      </dgm:spPr>
      <dgm:t>
        <a:bodyPr/>
        <a:lstStyle/>
        <a:p>
          <a:pPr rtl="0"/>
          <a:r>
            <a:rPr lang="fr-FR" b="1" baseline="0" dirty="0" smtClean="0"/>
            <a:t>Sur Devoirs des Citoyens</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01C0ECC5-522F-4619-8DD7-56D6A1E20818}" type="presOf" srcId="{070E1621-723A-46D1-9E8C-A0E4ED24690A}" destId="{66217500-D399-4E6B-ACC2-97E72E9B6B14}"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456F8274-9D94-4FB3-A87E-C13007385F66}" type="presOf" srcId="{9C8F6268-8ADA-4FE8-A52A-82D6F88A7EFB}" destId="{609DD815-B6C8-46C7-AF4E-5F758F2A5AE6}" srcOrd="0" destOrd="0" presId="urn:microsoft.com/office/officeart/2005/8/layout/vList2"/>
    <dgm:cxn modelId="{A1F646A9-BE1E-400F-9AE6-4A63767789A8}"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5.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208B52A2-F740-48E5-814A-4BDCEEA78BE0}" type="presOf" srcId="{85C25E96-B25F-44CB-B5E9-311DA9EF7FA4}" destId="{1E05864A-382A-4E4E-B9CB-EADA033ADC68}" srcOrd="0" destOrd="0" presId="urn:microsoft.com/office/officeart/2005/8/layout/venn1"/>
    <dgm:cxn modelId="{8993AEE5-0F09-45C1-A5A7-600F7D419C80}" type="presOf" srcId="{E2DAAAF8-F7DE-43AC-AC03-9AD8B31C2CF5}" destId="{CCB921C2-A6DF-470C-AC6C-D94DC2FC4613}" srcOrd="0" destOrd="0" presId="urn:microsoft.com/office/officeart/2005/8/layout/venn1"/>
    <dgm:cxn modelId="{7FF39B8D-225F-49D6-AE43-586595944E42}"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6.xml><?xml version="1.0" encoding="utf-8"?>
<dgm:dataModel xmlns:dgm="http://schemas.openxmlformats.org/drawingml/2006/diagram" xmlns:a="http://schemas.openxmlformats.org/drawingml/2006/main">
  <dgm:ptLst>
    <dgm:pt modelId="{C5E9CED2-2CBB-46CC-BEB9-0D6DA6E11040}" type="doc">
      <dgm:prSet loTypeId="urn:microsoft.com/office/officeart/2005/8/layout/hList6" loCatId="list" qsTypeId="urn:microsoft.com/office/officeart/2005/8/quickstyle/simple1" qsCatId="simple" csTypeId="urn:microsoft.com/office/officeart/2005/8/colors/colorful2" csCatId="colorful" phldr="1"/>
      <dgm:spPr>
        <a:scene3d>
          <a:camera prst="orthographicFront">
            <a:rot lat="0" lon="0" rev="0"/>
          </a:camera>
          <a:lightRig rig="balanced" dir="t">
            <a:rot lat="0" lon="0" rev="8700000"/>
          </a:lightRig>
        </a:scene3d>
      </dgm:spPr>
      <dgm:t>
        <a:bodyPr/>
        <a:lstStyle/>
        <a:p>
          <a:endParaRPr lang="fr-FR"/>
        </a:p>
      </dgm:t>
    </dgm:pt>
    <dgm:pt modelId="{C0011DBA-5ECE-4E7F-BF18-12626A031E23}">
      <dgm:prSet custT="1"/>
      <dgm:spPr>
        <a:scene3d>
          <a:camera prst="orthographicFront">
            <a:rot lat="0" lon="0" rev="0"/>
          </a:camera>
          <a:lightRig rig="balanced" dir="t">
            <a:rot lat="0" lon="0" rev="8700000"/>
          </a:lightRig>
        </a:scene3d>
        <a:sp3d>
          <a:bevelT w="190500" h="38100"/>
        </a:sp3d>
      </dgm:spPr>
      <dgm:t>
        <a:bodyPr/>
        <a:lstStyle/>
        <a:p>
          <a:pPr rtl="0"/>
          <a:r>
            <a:rPr lang="fr-FR" sz="2000" b="1" dirty="0" smtClean="0">
              <a:solidFill>
                <a:srgbClr val="FF0000"/>
              </a:solidFill>
            </a:rPr>
            <a:t>Prop 3 et 4 (Art 25-3)</a:t>
          </a:r>
          <a:endParaRPr lang="fr-FR" sz="2000" dirty="0">
            <a:solidFill>
              <a:srgbClr val="FF0000"/>
            </a:solidFill>
          </a:endParaRPr>
        </a:p>
      </dgm:t>
    </dgm:pt>
    <dgm:pt modelId="{9AED822F-702B-4A9D-B5AE-0D14DB7721B2}" type="parTrans" cxnId="{1B36B123-92AB-46C4-B304-B89E8014347A}">
      <dgm:prSet/>
      <dgm:spPr/>
      <dgm:t>
        <a:bodyPr/>
        <a:lstStyle/>
        <a:p>
          <a:endParaRPr lang="fr-FR">
            <a:solidFill>
              <a:srgbClr val="FF0000"/>
            </a:solidFill>
          </a:endParaRPr>
        </a:p>
      </dgm:t>
    </dgm:pt>
    <dgm:pt modelId="{E30C7CB0-090D-4A36-8CD3-B2586034DDE8}" type="sibTrans" cxnId="{1B36B123-92AB-46C4-B304-B89E8014347A}">
      <dgm:prSet/>
      <dgm:spPr/>
      <dgm:t>
        <a:bodyPr/>
        <a:lstStyle/>
        <a:p>
          <a:endParaRPr lang="fr-FR">
            <a:solidFill>
              <a:srgbClr val="FF0000"/>
            </a:solidFill>
          </a:endParaRPr>
        </a:p>
      </dgm:t>
    </dgm:pt>
    <dgm:pt modelId="{CD87C6AC-D3AC-4891-A9B6-86BE4300E318}">
      <dgm:prSet custT="1"/>
      <dgm:spPr>
        <a:scene3d>
          <a:camera prst="orthographicFront">
            <a:rot lat="0" lon="0" rev="0"/>
          </a:camera>
          <a:lightRig rig="balanced" dir="t">
            <a:rot lat="0" lon="0" rev="8700000"/>
          </a:lightRig>
        </a:scene3d>
        <a:sp3d>
          <a:bevelT w="190500" h="38100"/>
        </a:sp3d>
      </dgm:spPr>
      <dgm:t>
        <a:bodyPr/>
        <a:lstStyle/>
        <a:p>
          <a:pPr rtl="0"/>
          <a:r>
            <a:rPr lang="fr-FR" sz="1800" dirty="0" smtClean="0">
              <a:solidFill>
                <a:srgbClr val="FF0000"/>
              </a:solidFill>
            </a:rPr>
            <a:t>Art 25-3 : Devoir des citoyens</a:t>
          </a:r>
          <a:endParaRPr lang="fr-FR" sz="1800" dirty="0">
            <a:solidFill>
              <a:srgbClr val="FF0000"/>
            </a:solidFill>
          </a:endParaRPr>
        </a:p>
      </dgm:t>
    </dgm:pt>
    <dgm:pt modelId="{AC38612C-8EE5-43F4-B87F-99E06497D1CA}" type="parTrans" cxnId="{690B28FF-4E70-44CE-A931-6F41B6654594}">
      <dgm:prSet/>
      <dgm:spPr/>
      <dgm:t>
        <a:bodyPr/>
        <a:lstStyle/>
        <a:p>
          <a:endParaRPr lang="fr-FR">
            <a:solidFill>
              <a:srgbClr val="FF0000"/>
            </a:solidFill>
          </a:endParaRPr>
        </a:p>
      </dgm:t>
    </dgm:pt>
    <dgm:pt modelId="{4723615D-0BD5-4255-AD81-88F6BB63BD6A}" type="sibTrans" cxnId="{690B28FF-4E70-44CE-A931-6F41B6654594}">
      <dgm:prSet/>
      <dgm:spPr/>
      <dgm:t>
        <a:bodyPr/>
        <a:lstStyle/>
        <a:p>
          <a:endParaRPr lang="fr-FR">
            <a:solidFill>
              <a:srgbClr val="FF0000"/>
            </a:solidFill>
          </a:endParaRPr>
        </a:p>
      </dgm:t>
    </dgm:pt>
    <dgm:pt modelId="{ED452695-6422-48EE-A50B-857FC4FDAC92}">
      <dgm:prSet custT="1"/>
      <dgm:spPr>
        <a:solidFill>
          <a:srgbClr val="FFCCFF"/>
        </a:solidFill>
        <a:scene3d>
          <a:camera prst="orthographicFront">
            <a:rot lat="0" lon="0" rev="0"/>
          </a:camera>
          <a:lightRig rig="balanced" dir="t">
            <a:rot lat="0" lon="0" rev="8700000"/>
          </a:lightRig>
        </a:scene3d>
        <a:sp3d>
          <a:bevelT w="190500" h="38100"/>
        </a:sp3d>
      </dgm:spPr>
      <dgm:t>
        <a:bodyPr/>
        <a:lstStyle/>
        <a:p>
          <a:pPr rtl="0"/>
          <a:r>
            <a:rPr lang="fr-FR" sz="2000" b="1" dirty="0" smtClean="0">
              <a:solidFill>
                <a:srgbClr val="FF0000"/>
              </a:solidFill>
            </a:rPr>
            <a:t>CNRI: Art 52 à 53 </a:t>
          </a:r>
          <a:endParaRPr lang="fr-FR" sz="2000" dirty="0">
            <a:solidFill>
              <a:srgbClr val="FF0000"/>
            </a:solidFill>
          </a:endParaRPr>
        </a:p>
      </dgm:t>
    </dgm:pt>
    <dgm:pt modelId="{FC4D777C-FABB-4E4E-A729-D4ED39B6970F}" type="parTrans" cxnId="{CE281C8A-1420-40FB-B9E5-EC8686B0187B}">
      <dgm:prSet/>
      <dgm:spPr/>
      <dgm:t>
        <a:bodyPr/>
        <a:lstStyle/>
        <a:p>
          <a:endParaRPr lang="fr-FR">
            <a:solidFill>
              <a:srgbClr val="FF0000"/>
            </a:solidFill>
          </a:endParaRPr>
        </a:p>
      </dgm:t>
    </dgm:pt>
    <dgm:pt modelId="{03B9C3B7-CC4A-4F51-9216-1F4FD113DC04}" type="sibTrans" cxnId="{CE281C8A-1420-40FB-B9E5-EC8686B0187B}">
      <dgm:prSet/>
      <dgm:spPr/>
      <dgm:t>
        <a:bodyPr/>
        <a:lstStyle/>
        <a:p>
          <a:endParaRPr lang="fr-FR">
            <a:solidFill>
              <a:srgbClr val="FF0000"/>
            </a:solidFill>
          </a:endParaRPr>
        </a:p>
      </dgm:t>
    </dgm:pt>
    <dgm:pt modelId="{C1F7C5FE-1683-4F97-AF3F-91629A1DAA89}">
      <dgm:prSet custT="1"/>
      <dgm:spPr>
        <a:solidFill>
          <a:srgbClr val="FFCCFF"/>
        </a:solidFill>
        <a:scene3d>
          <a:camera prst="orthographicFront">
            <a:rot lat="0" lon="0" rev="0"/>
          </a:camera>
          <a:lightRig rig="balanced" dir="t">
            <a:rot lat="0" lon="0" rev="8700000"/>
          </a:lightRig>
        </a:scene3d>
        <a:sp3d>
          <a:bevelT w="190500" h="38100"/>
        </a:sp3d>
      </dgm:spPr>
      <dgm:t>
        <a:bodyPr/>
        <a:lstStyle/>
        <a:p>
          <a:pPr rtl="0"/>
          <a:r>
            <a:rPr lang="fr-FR" sz="1800" dirty="0" smtClean="0">
              <a:solidFill>
                <a:srgbClr val="FF0000"/>
              </a:solidFill>
            </a:rPr>
            <a:t>Même chose</a:t>
          </a:r>
          <a:endParaRPr lang="fr-FR" sz="1800" dirty="0">
            <a:solidFill>
              <a:srgbClr val="FF0000"/>
            </a:solidFill>
          </a:endParaRPr>
        </a:p>
      </dgm:t>
    </dgm:pt>
    <dgm:pt modelId="{8C781969-1B0B-44AB-8BBE-499CD83EB347}" type="parTrans" cxnId="{82080427-6B52-46CB-B0AC-A32D5E703F33}">
      <dgm:prSet/>
      <dgm:spPr/>
      <dgm:t>
        <a:bodyPr/>
        <a:lstStyle/>
        <a:p>
          <a:endParaRPr lang="fr-FR">
            <a:solidFill>
              <a:srgbClr val="FF0000"/>
            </a:solidFill>
          </a:endParaRPr>
        </a:p>
      </dgm:t>
    </dgm:pt>
    <dgm:pt modelId="{1A579551-07D4-49C2-9C09-BD5D6D48E907}" type="sibTrans" cxnId="{82080427-6B52-46CB-B0AC-A32D5E703F33}">
      <dgm:prSet/>
      <dgm:spPr/>
      <dgm:t>
        <a:bodyPr/>
        <a:lstStyle/>
        <a:p>
          <a:endParaRPr lang="fr-FR">
            <a:solidFill>
              <a:srgbClr val="FF0000"/>
            </a:solidFill>
          </a:endParaRPr>
        </a:p>
      </dgm:t>
    </dgm:pt>
    <dgm:pt modelId="{E5B4DFD3-83AC-4BF1-8FDD-645F15BADA38}" type="pres">
      <dgm:prSet presAssocID="{C5E9CED2-2CBB-46CC-BEB9-0D6DA6E11040}" presName="Name0" presStyleCnt="0">
        <dgm:presLayoutVars>
          <dgm:dir/>
          <dgm:resizeHandles val="exact"/>
        </dgm:presLayoutVars>
      </dgm:prSet>
      <dgm:spPr/>
      <dgm:t>
        <a:bodyPr/>
        <a:lstStyle/>
        <a:p>
          <a:endParaRPr lang="fr-FR"/>
        </a:p>
      </dgm:t>
    </dgm:pt>
    <dgm:pt modelId="{D89F390C-1C0D-4398-A885-AF59EE6A0FD4}" type="pres">
      <dgm:prSet presAssocID="{C0011DBA-5ECE-4E7F-BF18-12626A031E23}" presName="node" presStyleLbl="node1" presStyleIdx="0" presStyleCnt="2">
        <dgm:presLayoutVars>
          <dgm:bulletEnabled val="1"/>
        </dgm:presLayoutVars>
      </dgm:prSet>
      <dgm:spPr/>
      <dgm:t>
        <a:bodyPr/>
        <a:lstStyle/>
        <a:p>
          <a:endParaRPr lang="fr-FR"/>
        </a:p>
      </dgm:t>
    </dgm:pt>
    <dgm:pt modelId="{3DB14CF0-F4CB-49D7-B6C8-8D3070E4F8BE}" type="pres">
      <dgm:prSet presAssocID="{E30C7CB0-090D-4A36-8CD3-B2586034DDE8}" presName="sibTrans" presStyleCnt="0"/>
      <dgm:spPr/>
      <dgm:t>
        <a:bodyPr/>
        <a:lstStyle/>
        <a:p>
          <a:endParaRPr lang="fr-FR"/>
        </a:p>
      </dgm:t>
    </dgm:pt>
    <dgm:pt modelId="{97A9E681-1BB8-48DB-A849-A51C22D256C4}" type="pres">
      <dgm:prSet presAssocID="{ED452695-6422-48EE-A50B-857FC4FDAC92}" presName="node" presStyleLbl="node1" presStyleIdx="1" presStyleCnt="2">
        <dgm:presLayoutVars>
          <dgm:bulletEnabled val="1"/>
        </dgm:presLayoutVars>
      </dgm:prSet>
      <dgm:spPr/>
      <dgm:t>
        <a:bodyPr/>
        <a:lstStyle/>
        <a:p>
          <a:endParaRPr lang="fr-FR"/>
        </a:p>
      </dgm:t>
    </dgm:pt>
  </dgm:ptLst>
  <dgm:cxnLst>
    <dgm:cxn modelId="{D4A8BFCD-DD00-4983-9440-A2CA41AC6EF4}" type="presOf" srcId="{C1F7C5FE-1683-4F97-AF3F-91629A1DAA89}" destId="{97A9E681-1BB8-48DB-A849-A51C22D256C4}" srcOrd="0" destOrd="1" presId="urn:microsoft.com/office/officeart/2005/8/layout/hList6"/>
    <dgm:cxn modelId="{82080427-6B52-46CB-B0AC-A32D5E703F33}" srcId="{ED452695-6422-48EE-A50B-857FC4FDAC92}" destId="{C1F7C5FE-1683-4F97-AF3F-91629A1DAA89}" srcOrd="0" destOrd="0" parTransId="{8C781969-1B0B-44AB-8BBE-499CD83EB347}" sibTransId="{1A579551-07D4-49C2-9C09-BD5D6D48E907}"/>
    <dgm:cxn modelId="{CE281C8A-1420-40FB-B9E5-EC8686B0187B}" srcId="{C5E9CED2-2CBB-46CC-BEB9-0D6DA6E11040}" destId="{ED452695-6422-48EE-A50B-857FC4FDAC92}" srcOrd="1" destOrd="0" parTransId="{FC4D777C-FABB-4E4E-A729-D4ED39B6970F}" sibTransId="{03B9C3B7-CC4A-4F51-9216-1F4FD113DC04}"/>
    <dgm:cxn modelId="{312D7B07-5F85-41CE-9606-D2340DC0EADD}" type="presOf" srcId="{CD87C6AC-D3AC-4891-A9B6-86BE4300E318}" destId="{D89F390C-1C0D-4398-A885-AF59EE6A0FD4}" srcOrd="0" destOrd="1" presId="urn:microsoft.com/office/officeart/2005/8/layout/hList6"/>
    <dgm:cxn modelId="{87FF8DE9-6364-4A6D-A6A9-6A778F1295E9}" type="presOf" srcId="{C5E9CED2-2CBB-46CC-BEB9-0D6DA6E11040}" destId="{E5B4DFD3-83AC-4BF1-8FDD-645F15BADA38}" srcOrd="0" destOrd="0" presId="urn:microsoft.com/office/officeart/2005/8/layout/hList6"/>
    <dgm:cxn modelId="{81D87FBB-B5AB-418F-A21C-C24CCAAD0BDD}" type="presOf" srcId="{ED452695-6422-48EE-A50B-857FC4FDAC92}" destId="{97A9E681-1BB8-48DB-A849-A51C22D256C4}" srcOrd="0" destOrd="0" presId="urn:microsoft.com/office/officeart/2005/8/layout/hList6"/>
    <dgm:cxn modelId="{690B28FF-4E70-44CE-A931-6F41B6654594}" srcId="{C0011DBA-5ECE-4E7F-BF18-12626A031E23}" destId="{CD87C6AC-D3AC-4891-A9B6-86BE4300E318}" srcOrd="0" destOrd="0" parTransId="{AC38612C-8EE5-43F4-B87F-99E06497D1CA}" sibTransId="{4723615D-0BD5-4255-AD81-88F6BB63BD6A}"/>
    <dgm:cxn modelId="{1B36B123-92AB-46C4-B304-B89E8014347A}" srcId="{C5E9CED2-2CBB-46CC-BEB9-0D6DA6E11040}" destId="{C0011DBA-5ECE-4E7F-BF18-12626A031E23}" srcOrd="0" destOrd="0" parTransId="{9AED822F-702B-4A9D-B5AE-0D14DB7721B2}" sibTransId="{E30C7CB0-090D-4A36-8CD3-B2586034DDE8}"/>
    <dgm:cxn modelId="{40BFE326-7341-4B0B-9F60-66790F315CA6}" type="presOf" srcId="{C0011DBA-5ECE-4E7F-BF18-12626A031E23}" destId="{D89F390C-1C0D-4398-A885-AF59EE6A0FD4}" srcOrd="0" destOrd="0" presId="urn:microsoft.com/office/officeart/2005/8/layout/hList6"/>
    <dgm:cxn modelId="{F2993C02-415C-4615-ACFF-50B6D23C625B}" type="presParOf" srcId="{E5B4DFD3-83AC-4BF1-8FDD-645F15BADA38}" destId="{D89F390C-1C0D-4398-A885-AF59EE6A0FD4}" srcOrd="0" destOrd="0" presId="urn:microsoft.com/office/officeart/2005/8/layout/hList6"/>
    <dgm:cxn modelId="{7ED72A98-02D3-46C3-BD94-34751E4F01BE}" type="presParOf" srcId="{E5B4DFD3-83AC-4BF1-8FDD-645F15BADA38}" destId="{3DB14CF0-F4CB-49D7-B6C8-8D3070E4F8BE}" srcOrd="1" destOrd="0" presId="urn:microsoft.com/office/officeart/2005/8/layout/hList6"/>
    <dgm:cxn modelId="{5BF8C0AA-1855-4D3A-8B62-4EA14D613989}" type="presParOf" srcId="{E5B4DFD3-83AC-4BF1-8FDD-645F15BADA38}" destId="{97A9E681-1BB8-48DB-A849-A51C22D256C4}" srcOrd="2" destOrd="0" presId="urn:microsoft.com/office/officeart/2005/8/layout/h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7.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4EAE44E3-9C3D-465B-9318-0C0036726995}" type="presOf" srcId="{E2DAAAF8-F7DE-43AC-AC03-9AD8B31C2CF5}" destId="{CCB921C2-A6DF-470C-AC6C-D94DC2FC4613}" srcOrd="0" destOrd="0" presId="urn:microsoft.com/office/officeart/2005/8/layout/venn1"/>
    <dgm:cxn modelId="{960AD727-CCBA-4E75-9490-BDA7033FD412}" type="presOf" srcId="{85C25E96-B25F-44CB-B5E9-311DA9EF7FA4}" destId="{1E05864A-382A-4E4E-B9CB-EADA033ADC68}" srcOrd="0" destOrd="0" presId="urn:microsoft.com/office/officeart/2005/8/layout/venn1"/>
    <dgm:cxn modelId="{F698EC91-0BAE-4D2A-9947-0F3722DA1401}"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8.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dirty="0" smtClean="0"/>
            <a:t>PR: Tout mis dans le même article</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dirty="0" smtClean="0"/>
            <a:t>PR: Eviter la critique que finalement ils proposent une constitution avec plusieurs articles. La même critique qu’ils ont fait à l’encontre de la CNRI.</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5C0E2058-9FC4-4CFC-BC1A-47CECB3753CE}">
      <dgm:prSet/>
      <dgm:spPr/>
      <dgm:t>
        <a:bodyPr/>
        <a:lstStyle/>
        <a:p>
          <a:pPr rtl="0"/>
          <a:r>
            <a:rPr lang="fr-FR" dirty="0" smtClean="0"/>
            <a:t>CNRI: 4 articles</a:t>
          </a:r>
          <a:endParaRPr lang="fr-FR" dirty="0"/>
        </a:p>
      </dgm:t>
    </dgm:pt>
    <dgm:pt modelId="{911A42F0-6624-4097-92AB-CF018FD34802}" type="parTrans" cxnId="{48072050-C614-4C42-9462-056BABF4001B}">
      <dgm:prSet/>
      <dgm:spPr/>
    </dgm:pt>
    <dgm:pt modelId="{788A534C-50C8-4C20-9621-2A7330E78490}" type="sibTrans" cxnId="{48072050-C614-4C42-9462-056BABF4001B}">
      <dgm:prSet/>
      <dgm:spPr/>
    </dgm:pt>
    <dgm:pt modelId="{017300FD-A9E4-41DD-AA8F-181EB94D4DC8}">
      <dgm:prSet/>
      <dgm:spPr/>
      <dgm:t>
        <a:bodyPr/>
        <a:lstStyle/>
        <a:p>
          <a:pPr rtl="0"/>
          <a:r>
            <a:rPr lang="fr-FR" dirty="0" smtClean="0"/>
            <a:t>Au finish, de longs articles. </a:t>
          </a:r>
          <a:endParaRPr lang="fr-FR" dirty="0"/>
        </a:p>
      </dgm:t>
    </dgm:pt>
    <dgm:pt modelId="{4E332386-D417-4B93-89D6-FA76E6CCF9C3}" type="parTrans" cxnId="{B11C68CD-30A9-4CBC-9D2F-741244B287A4}">
      <dgm:prSet/>
      <dgm:spPr/>
    </dgm:pt>
    <dgm:pt modelId="{90FB72DA-84C3-44C5-8D31-310DCDBFADDA}" type="sibTrans" cxnId="{B11C68CD-30A9-4CBC-9D2F-741244B287A4}">
      <dgm:prSet/>
      <dgm:spPr/>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4EEAF6B7-9EFF-4A24-B401-4545C95687FD}" type="presOf" srcId="{017300FD-A9E4-41DD-AA8F-181EB94D4DC8}" destId="{2CE7FCA5-D687-4F57-A4C0-A199FB36ADD0}" srcOrd="0" destOrd="1" presId="urn:microsoft.com/office/officeart/2005/8/layout/list1"/>
    <dgm:cxn modelId="{842F3DDB-7493-49E0-8530-6F98FA290C8E}" type="presOf" srcId="{F9826A7F-8C08-4F2E-95A7-72A37CA7459A}" destId="{2CE7FCA5-D687-4F57-A4C0-A199FB36ADD0}"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C7A64205-71AE-4F00-8971-71D2326E6099}" srcId="{72DBEECD-87F8-4A77-92DB-3550E7AC4979}" destId="{E5A01372-0E0F-45D0-BFBD-55EDE021A931}" srcOrd="0" destOrd="0" parTransId="{2D6BF971-F921-4AD6-8DF2-BFD78E8C899D}" sibTransId="{90CF955D-AE81-4F3D-A6F8-7D5AB816AFEC}"/>
    <dgm:cxn modelId="{69130290-E987-4E37-8998-5A5639D39041}" type="presOf" srcId="{72DBEECD-87F8-4A77-92DB-3550E7AC4979}" destId="{3924C1CD-FDAD-4657-AA13-AF157CA23E0F}" srcOrd="1" destOrd="0" presId="urn:microsoft.com/office/officeart/2005/8/layout/list1"/>
    <dgm:cxn modelId="{B09F57ED-C493-42FC-B42A-EF04A34ED067}" type="presOf" srcId="{10E7FE4E-51A9-4DC6-8CAF-5D52FF4DF238}" destId="{2A9FD49D-A9AA-44B5-A0DD-AD6CA90CD6CF}" srcOrd="0" destOrd="0" presId="urn:microsoft.com/office/officeart/2005/8/layout/list1"/>
    <dgm:cxn modelId="{3525E26C-D7F9-4BC9-8883-65EF3B12040E}" type="presOf" srcId="{FF4C71DB-C748-4206-BA7E-5EECABFE3B11}" destId="{FFD23470-29D0-4219-B8ED-1F07D62494BB}" srcOrd="1" destOrd="0" presId="urn:microsoft.com/office/officeart/2005/8/layout/list1"/>
    <dgm:cxn modelId="{B11C68CD-30A9-4CBC-9D2F-741244B287A4}" srcId="{FF4C71DB-C748-4206-BA7E-5EECABFE3B11}" destId="{017300FD-A9E4-41DD-AA8F-181EB94D4DC8}" srcOrd="1" destOrd="0" parTransId="{4E332386-D417-4B93-89D6-FA76E6CCF9C3}" sibTransId="{90FB72DA-84C3-44C5-8D31-310DCDBFADDA}"/>
    <dgm:cxn modelId="{E948FB28-A9CE-4E84-BF90-62773580B031}" srcId="{10E7FE4E-51A9-4DC6-8CAF-5D52FF4DF238}" destId="{72DBEECD-87F8-4A77-92DB-3550E7AC4979}" srcOrd="0" destOrd="0" parTransId="{63EDD9FA-BAE6-443B-B3DC-60E344D3B27D}" sibTransId="{940C8AA9-3679-4E1B-B2FA-28C34AC3E568}"/>
    <dgm:cxn modelId="{48072050-C614-4C42-9462-056BABF4001B}" srcId="{72DBEECD-87F8-4A77-92DB-3550E7AC4979}" destId="{5C0E2058-9FC4-4CFC-BC1A-47CECB3753CE}" srcOrd="1" destOrd="0" parTransId="{911A42F0-6624-4097-92AB-CF018FD34802}" sibTransId="{788A534C-50C8-4C20-9621-2A7330E78490}"/>
    <dgm:cxn modelId="{23010A98-2AE5-4184-9191-948ADA9BDEE8}" type="presOf" srcId="{FF4C71DB-C748-4206-BA7E-5EECABFE3B11}" destId="{07A32B9A-09F9-4644-91A4-5C3588E3C2F9}" srcOrd="0" destOrd="0" presId="urn:microsoft.com/office/officeart/2005/8/layout/list1"/>
    <dgm:cxn modelId="{0F2BA735-B63E-4421-9268-F36D4435208E}" type="presOf" srcId="{E5A01372-0E0F-45D0-BFBD-55EDE021A931}" destId="{FB5E7878-5CD1-4720-BE22-5A16FFA7821D}" srcOrd="0" destOrd="0" presId="urn:microsoft.com/office/officeart/2005/8/layout/list1"/>
    <dgm:cxn modelId="{85F5780D-3E04-4122-A320-7743398B7F14}" type="presOf" srcId="{72DBEECD-87F8-4A77-92DB-3550E7AC4979}" destId="{26ED52EA-8E31-4279-A89A-3C82489FC2D7}" srcOrd="0" destOrd="0" presId="urn:microsoft.com/office/officeart/2005/8/layout/list1"/>
    <dgm:cxn modelId="{F7A25067-8028-4411-9307-632D3ADB98D2}" type="presOf" srcId="{5C0E2058-9FC4-4CFC-BC1A-47CECB3753CE}" destId="{FB5E7878-5CD1-4720-BE22-5A16FFA7821D}" srcOrd="0" destOrd="1"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706D237C-C01C-40CC-932C-E1C5F94CB39E}" type="presParOf" srcId="{2A9FD49D-A9AA-44B5-A0DD-AD6CA90CD6CF}" destId="{42AD3669-A5EA-499C-9233-2EFFEA2A748C}" srcOrd="0" destOrd="0" presId="urn:microsoft.com/office/officeart/2005/8/layout/list1"/>
    <dgm:cxn modelId="{3F46F49F-226C-4180-BEA4-6ED01D9FD825}" type="presParOf" srcId="{42AD3669-A5EA-499C-9233-2EFFEA2A748C}" destId="{26ED52EA-8E31-4279-A89A-3C82489FC2D7}" srcOrd="0" destOrd="0" presId="urn:microsoft.com/office/officeart/2005/8/layout/list1"/>
    <dgm:cxn modelId="{B428B770-031A-4E0C-AEF8-237BA6E9A188}" type="presParOf" srcId="{42AD3669-A5EA-499C-9233-2EFFEA2A748C}" destId="{3924C1CD-FDAD-4657-AA13-AF157CA23E0F}" srcOrd="1" destOrd="0" presId="urn:microsoft.com/office/officeart/2005/8/layout/list1"/>
    <dgm:cxn modelId="{C3F74DE7-E1BC-4E38-A50E-CA512A07213B}" type="presParOf" srcId="{2A9FD49D-A9AA-44B5-A0DD-AD6CA90CD6CF}" destId="{7C7CADCB-E7B5-4292-8B17-9C8C9A08ABBD}" srcOrd="1" destOrd="0" presId="urn:microsoft.com/office/officeart/2005/8/layout/list1"/>
    <dgm:cxn modelId="{FBD6F813-2991-44C1-A239-3BDFEEEEED85}" type="presParOf" srcId="{2A9FD49D-A9AA-44B5-A0DD-AD6CA90CD6CF}" destId="{FB5E7878-5CD1-4720-BE22-5A16FFA7821D}" srcOrd="2" destOrd="0" presId="urn:microsoft.com/office/officeart/2005/8/layout/list1"/>
    <dgm:cxn modelId="{A50F76CA-D6C9-4A14-A163-308561460EE9}" type="presParOf" srcId="{2A9FD49D-A9AA-44B5-A0DD-AD6CA90CD6CF}" destId="{FD260A2C-3B79-4D82-96A2-DDEB5D7F05CC}" srcOrd="3" destOrd="0" presId="urn:microsoft.com/office/officeart/2005/8/layout/list1"/>
    <dgm:cxn modelId="{E91F8EB8-7674-4A4F-AA72-D5CB68D6A727}" type="presParOf" srcId="{2A9FD49D-A9AA-44B5-A0DD-AD6CA90CD6CF}" destId="{75E3BD5E-04C0-4F54-9737-8C28FF79444A}" srcOrd="4" destOrd="0" presId="urn:microsoft.com/office/officeart/2005/8/layout/list1"/>
    <dgm:cxn modelId="{8CFBE35C-F38C-46F7-B08A-CE4A6C9A12C8}" type="presParOf" srcId="{75E3BD5E-04C0-4F54-9737-8C28FF79444A}" destId="{07A32B9A-09F9-4644-91A4-5C3588E3C2F9}" srcOrd="0" destOrd="0" presId="urn:microsoft.com/office/officeart/2005/8/layout/list1"/>
    <dgm:cxn modelId="{82115FA4-FDBE-41AD-8FB0-718E471B3FEF}" type="presParOf" srcId="{75E3BD5E-04C0-4F54-9737-8C28FF79444A}" destId="{FFD23470-29D0-4219-B8ED-1F07D62494BB}" srcOrd="1" destOrd="0" presId="urn:microsoft.com/office/officeart/2005/8/layout/list1"/>
    <dgm:cxn modelId="{6C421D3B-B53D-4A92-A6DA-F77FD4B50ED6}" type="presParOf" srcId="{2A9FD49D-A9AA-44B5-A0DD-AD6CA90CD6CF}" destId="{BA540D9C-007B-4962-81CF-A4CA2267B467}" srcOrd="5" destOrd="0" presId="urn:microsoft.com/office/officeart/2005/8/layout/list1"/>
    <dgm:cxn modelId="{07A9E3EF-6108-46C8-A2F6-1ECABAD69672}"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9.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A5957607-51B6-46CB-9BF7-F603D1D1C252}" type="presOf" srcId="{85C25E96-B25F-44CB-B5E9-311DA9EF7FA4}" destId="{1E05864A-382A-4E4E-B9CB-EADA033ADC68}" srcOrd="0" destOrd="0" presId="urn:microsoft.com/office/officeart/2005/8/layout/venn1"/>
    <dgm:cxn modelId="{9005D94C-B297-4147-8576-E2C09119A032}" type="presOf" srcId="{E2DAAAF8-F7DE-43AC-AC03-9AD8B31C2CF5}" destId="{CCB921C2-A6DF-470C-AC6C-D94DC2FC4613}" srcOrd="0" destOrd="0" presId="urn:microsoft.com/office/officeart/2005/8/layout/venn1"/>
    <dgm:cxn modelId="{AB1E6A60-6DB5-4C3B-AC4D-D0EEE8953542}"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0.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dirty="0" smtClean="0"/>
            <a:t>Aucune</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dirty="0" smtClean="0"/>
            <a:t>Concertation absente</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F316F5D2-8F51-4E4E-BDDA-79BD3FED8855}">
      <dgm:prSet/>
      <dgm:spPr/>
      <dgm:t>
        <a:bodyPr/>
        <a:lstStyle/>
        <a:p>
          <a:pPr rtl="0"/>
          <a:r>
            <a:rPr lang="fr-FR" dirty="0" smtClean="0"/>
            <a:t>Dans YY: Nous adopterons une réforme foncière juste et pérenne fondée sur le principe de la </a:t>
          </a:r>
          <a:r>
            <a:rPr lang="fr-FR" b="1" dirty="0" smtClean="0">
              <a:effectLst>
                <a:outerShdw blurRad="38100" dist="38100" dir="2700000" algn="tl">
                  <a:srgbClr val="000000">
                    <a:alpha val="43137"/>
                  </a:srgbClr>
                </a:outerShdw>
              </a:effectLst>
            </a:rPr>
            <a:t>non financiarisation </a:t>
          </a:r>
          <a:r>
            <a:rPr lang="fr-FR" dirty="0" smtClean="0"/>
            <a:t>de la terre</a:t>
          </a:r>
          <a:endParaRPr lang="fr-FR" dirty="0"/>
        </a:p>
      </dgm:t>
    </dgm:pt>
    <dgm:pt modelId="{49619F98-2819-42D9-A80C-4411E82896E8}" type="parTrans" cxnId="{DA717463-5C11-4538-BB83-7A3024BD2B10}">
      <dgm:prSet/>
      <dgm:spPr/>
      <dgm:t>
        <a:bodyPr/>
        <a:lstStyle/>
        <a:p>
          <a:endParaRPr lang="fr-FR"/>
        </a:p>
      </dgm:t>
    </dgm:pt>
    <dgm:pt modelId="{25E903D5-AEE7-4D6A-B5B1-F6F5BCE30776}" type="sibTrans" cxnId="{DA717463-5C11-4538-BB83-7A3024BD2B10}">
      <dgm:prSet/>
      <dgm:spPr/>
      <dgm:t>
        <a:bodyPr/>
        <a:lstStyle/>
        <a:p>
          <a:endParaRPr lang="fr-FR"/>
        </a:p>
      </dgm:t>
    </dgm:pt>
    <dgm:pt modelId="{F8EA1600-0E50-4733-BBF7-2DD04E5CF72C}">
      <dgm:prSet/>
      <dgm:spPr/>
      <dgm:t>
        <a:bodyPr/>
        <a:lstStyle/>
        <a:p>
          <a:r>
            <a:rPr lang="fr-FR" dirty="0" smtClean="0"/>
            <a:t>1. Réforme du foncier rural avec adaptation des statuts juridiques des exploitations familiales agricoles afin de sécuriser les droits fonciers des paysans</a:t>
          </a:r>
          <a:endParaRPr lang="fr-FR" dirty="0"/>
        </a:p>
      </dgm:t>
    </dgm:pt>
    <dgm:pt modelId="{4F1828A9-4A50-4F06-B1DB-F617C5133465}" type="parTrans" cxnId="{2EBEB5A5-5487-4738-8699-2AD57866EF36}">
      <dgm:prSet/>
      <dgm:spPr/>
      <dgm:t>
        <a:bodyPr/>
        <a:lstStyle/>
        <a:p>
          <a:endParaRPr lang="fr-FR"/>
        </a:p>
      </dgm:t>
    </dgm:pt>
    <dgm:pt modelId="{2C474BE3-FC95-4A87-BBB0-A9EEA3DD2B38}" type="sibTrans" cxnId="{2EBEB5A5-5487-4738-8699-2AD57866EF36}">
      <dgm:prSet/>
      <dgm:spPr/>
      <dgm:t>
        <a:bodyPr/>
        <a:lstStyle/>
        <a:p>
          <a:endParaRPr lang="fr-FR"/>
        </a:p>
      </dgm:t>
    </dgm:pt>
    <dgm:pt modelId="{A39208E3-3D96-4F4B-BFDF-5C0F5D0FEF6F}">
      <dgm:prSet/>
      <dgm:spPr/>
      <dgm:t>
        <a:bodyPr/>
        <a:lstStyle/>
        <a:p>
          <a:r>
            <a:rPr lang="fr-FR" dirty="0" smtClean="0"/>
            <a:t>CNRI: </a:t>
          </a:r>
          <a:r>
            <a:rPr lang="fr-FR" b="1" dirty="0" smtClean="0">
              <a:effectLst>
                <a:outerShdw blurRad="38100" dist="38100" dir="2700000" algn="tl">
                  <a:srgbClr val="000000">
                    <a:alpha val="43137"/>
                  </a:srgbClr>
                </a:outerShdw>
              </a:effectLst>
            </a:rPr>
            <a:t>L’intérêt à agir </a:t>
          </a:r>
          <a:r>
            <a:rPr lang="fr-FR" dirty="0" smtClean="0"/>
            <a:t>des organisations de défense des droits humains et environnementaux devant les juridictions compétentes est reconnu.</a:t>
          </a:r>
          <a:endParaRPr lang="fr-FR" dirty="0"/>
        </a:p>
      </dgm:t>
    </dgm:pt>
    <dgm:pt modelId="{498D61F1-2AAF-4041-8F5B-4F4036A5DF67}" type="parTrans" cxnId="{6790FA6D-88D4-4F77-8DAD-62F2E063439A}">
      <dgm:prSet/>
      <dgm:spPr/>
      <dgm:t>
        <a:bodyPr/>
        <a:lstStyle/>
        <a:p>
          <a:endParaRPr lang="fr-FR"/>
        </a:p>
      </dgm:t>
    </dgm:pt>
    <dgm:pt modelId="{1DEAD7FE-397A-4259-8F11-3544E031FF83}" type="sibTrans" cxnId="{6790FA6D-88D4-4F77-8DAD-62F2E063439A}">
      <dgm:prSet/>
      <dgm:spPr/>
      <dgm:t>
        <a:bodyPr/>
        <a:lstStyle/>
        <a:p>
          <a:endParaRPr lang="fr-FR"/>
        </a:p>
      </dgm:t>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custLinFactNeighborY="26329">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6790FA6D-88D4-4F77-8DAD-62F2E063439A}" srcId="{FF4C71DB-C748-4206-BA7E-5EECABFE3B11}" destId="{A39208E3-3D96-4F4B-BFDF-5C0F5D0FEF6F}" srcOrd="3" destOrd="0" parTransId="{498D61F1-2AAF-4041-8F5B-4F4036A5DF67}" sibTransId="{1DEAD7FE-397A-4259-8F11-3544E031FF83}"/>
    <dgm:cxn modelId="{17C54F78-E9DF-4A84-ADBF-99BDDEEA993C}" srcId="{FF4C71DB-C748-4206-BA7E-5EECABFE3B11}" destId="{F9826A7F-8C08-4F2E-95A7-72A37CA7459A}" srcOrd="0" destOrd="0" parTransId="{B423C992-925B-4CDA-B9DB-928BAD78983A}" sibTransId="{53DA12AE-2C5F-48B2-9BAD-AD8DF116CED6}"/>
    <dgm:cxn modelId="{AAFA6AC4-528E-4611-835E-2608935F3469}" type="presOf" srcId="{A39208E3-3D96-4F4B-BFDF-5C0F5D0FEF6F}" destId="{2CE7FCA5-D687-4F57-A4C0-A199FB36ADD0}" srcOrd="0" destOrd="3" presId="urn:microsoft.com/office/officeart/2005/8/layout/list1"/>
    <dgm:cxn modelId="{45265E02-707E-4B35-B875-57DF98315BAA}" type="presOf" srcId="{E5A01372-0E0F-45D0-BFBD-55EDE021A931}" destId="{FB5E7878-5CD1-4720-BE22-5A16FFA7821D}" srcOrd="0" destOrd="0" presId="urn:microsoft.com/office/officeart/2005/8/layout/list1"/>
    <dgm:cxn modelId="{C7A64205-71AE-4F00-8971-71D2326E6099}" srcId="{72DBEECD-87F8-4A77-92DB-3550E7AC4979}" destId="{E5A01372-0E0F-45D0-BFBD-55EDE021A931}" srcOrd="0" destOrd="0" parTransId="{2D6BF971-F921-4AD6-8DF2-BFD78E8C899D}" sibTransId="{90CF955D-AE81-4F3D-A6F8-7D5AB816AFEC}"/>
    <dgm:cxn modelId="{3CAB2947-194D-4A22-BC9E-D6788F9A737F}" type="presOf" srcId="{10E7FE4E-51A9-4DC6-8CAF-5D52FF4DF238}" destId="{2A9FD49D-A9AA-44B5-A0DD-AD6CA90CD6CF}" srcOrd="0" destOrd="0" presId="urn:microsoft.com/office/officeart/2005/8/layout/list1"/>
    <dgm:cxn modelId="{2EBEB5A5-5487-4738-8699-2AD57866EF36}" srcId="{FF4C71DB-C748-4206-BA7E-5EECABFE3B11}" destId="{F8EA1600-0E50-4733-BBF7-2DD04E5CF72C}" srcOrd="2" destOrd="0" parTransId="{4F1828A9-4A50-4F06-B1DB-F617C5133465}" sibTransId="{2C474BE3-FC95-4A87-BBB0-A9EEA3DD2B38}"/>
    <dgm:cxn modelId="{A1B7044A-05B4-4786-A0A6-11BF1EB0E4BF}" type="presOf" srcId="{F316F5D2-8F51-4E4E-BDDA-79BD3FED8855}" destId="{2CE7FCA5-D687-4F57-A4C0-A199FB36ADD0}" srcOrd="0" destOrd="1" presId="urn:microsoft.com/office/officeart/2005/8/layout/list1"/>
    <dgm:cxn modelId="{E948FB28-A9CE-4E84-BF90-62773580B031}" srcId="{10E7FE4E-51A9-4DC6-8CAF-5D52FF4DF238}" destId="{72DBEECD-87F8-4A77-92DB-3550E7AC4979}" srcOrd="0" destOrd="0" parTransId="{63EDD9FA-BAE6-443B-B3DC-60E344D3B27D}" sibTransId="{940C8AA9-3679-4E1B-B2FA-28C34AC3E568}"/>
    <dgm:cxn modelId="{17280FFF-CE5B-487E-906C-0F1A1B23744D}" type="presOf" srcId="{FF4C71DB-C748-4206-BA7E-5EECABFE3B11}" destId="{FFD23470-29D0-4219-B8ED-1F07D62494BB}" srcOrd="1" destOrd="0" presId="urn:microsoft.com/office/officeart/2005/8/layout/list1"/>
    <dgm:cxn modelId="{3A483B99-26BD-40ED-B4DB-AC44932740C7}" type="presOf" srcId="{72DBEECD-87F8-4A77-92DB-3550E7AC4979}" destId="{3924C1CD-FDAD-4657-AA13-AF157CA23E0F}" srcOrd="1" destOrd="0" presId="urn:microsoft.com/office/officeart/2005/8/layout/list1"/>
    <dgm:cxn modelId="{44A943FD-1D37-453C-89C6-CDEB2CF8F0C4}" type="presOf" srcId="{F9826A7F-8C08-4F2E-95A7-72A37CA7459A}" destId="{2CE7FCA5-D687-4F57-A4C0-A199FB36ADD0}" srcOrd="0" destOrd="0" presId="urn:microsoft.com/office/officeart/2005/8/layout/list1"/>
    <dgm:cxn modelId="{DA717463-5C11-4538-BB83-7A3024BD2B10}" srcId="{FF4C71DB-C748-4206-BA7E-5EECABFE3B11}" destId="{F316F5D2-8F51-4E4E-BDDA-79BD3FED8855}" srcOrd="1" destOrd="0" parTransId="{49619F98-2819-42D9-A80C-4411E82896E8}" sibTransId="{25E903D5-AEE7-4D6A-B5B1-F6F5BCE30776}"/>
    <dgm:cxn modelId="{C5E453DE-1975-4FE1-A179-2A0DCF885DE6}" type="presOf" srcId="{FF4C71DB-C748-4206-BA7E-5EECABFE3B11}" destId="{07A32B9A-09F9-4644-91A4-5C3588E3C2F9}" srcOrd="0" destOrd="0"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63A00AAA-E001-4C86-B354-C4219A656C55}" type="presOf" srcId="{72DBEECD-87F8-4A77-92DB-3550E7AC4979}" destId="{26ED52EA-8E31-4279-A89A-3C82489FC2D7}" srcOrd="0" destOrd="0" presId="urn:microsoft.com/office/officeart/2005/8/layout/list1"/>
    <dgm:cxn modelId="{9EAF791F-1D54-42C5-B7DC-2D15D5B5F3B2}" type="presOf" srcId="{F8EA1600-0E50-4733-BBF7-2DD04E5CF72C}" destId="{2CE7FCA5-D687-4F57-A4C0-A199FB36ADD0}" srcOrd="0" destOrd="2" presId="urn:microsoft.com/office/officeart/2005/8/layout/list1"/>
    <dgm:cxn modelId="{E62EBF3A-A151-4EB9-A82F-A61880A421FB}" type="presParOf" srcId="{2A9FD49D-A9AA-44B5-A0DD-AD6CA90CD6CF}" destId="{42AD3669-A5EA-499C-9233-2EFFEA2A748C}" srcOrd="0" destOrd="0" presId="urn:microsoft.com/office/officeart/2005/8/layout/list1"/>
    <dgm:cxn modelId="{F0A3E461-FFDB-4C00-A564-2A8047834974}" type="presParOf" srcId="{42AD3669-A5EA-499C-9233-2EFFEA2A748C}" destId="{26ED52EA-8E31-4279-A89A-3C82489FC2D7}" srcOrd="0" destOrd="0" presId="urn:microsoft.com/office/officeart/2005/8/layout/list1"/>
    <dgm:cxn modelId="{59A21CD2-1744-4FEC-8B84-977934117AA8}" type="presParOf" srcId="{42AD3669-A5EA-499C-9233-2EFFEA2A748C}" destId="{3924C1CD-FDAD-4657-AA13-AF157CA23E0F}" srcOrd="1" destOrd="0" presId="urn:microsoft.com/office/officeart/2005/8/layout/list1"/>
    <dgm:cxn modelId="{3B5CDD6A-BEAA-4869-97DB-07D588186048}" type="presParOf" srcId="{2A9FD49D-A9AA-44B5-A0DD-AD6CA90CD6CF}" destId="{7C7CADCB-E7B5-4292-8B17-9C8C9A08ABBD}" srcOrd="1" destOrd="0" presId="urn:microsoft.com/office/officeart/2005/8/layout/list1"/>
    <dgm:cxn modelId="{38D9EA71-4F44-4E01-AD8E-5378C404DFA7}" type="presParOf" srcId="{2A9FD49D-A9AA-44B5-A0DD-AD6CA90CD6CF}" destId="{FB5E7878-5CD1-4720-BE22-5A16FFA7821D}" srcOrd="2" destOrd="0" presId="urn:microsoft.com/office/officeart/2005/8/layout/list1"/>
    <dgm:cxn modelId="{2B371F71-771B-46AA-B7DB-C6762EC2B21B}" type="presParOf" srcId="{2A9FD49D-A9AA-44B5-A0DD-AD6CA90CD6CF}" destId="{FD260A2C-3B79-4D82-96A2-DDEB5D7F05CC}" srcOrd="3" destOrd="0" presId="urn:microsoft.com/office/officeart/2005/8/layout/list1"/>
    <dgm:cxn modelId="{92EEC276-EEF6-414E-B3A9-3745674C09F5}" type="presParOf" srcId="{2A9FD49D-A9AA-44B5-A0DD-AD6CA90CD6CF}" destId="{75E3BD5E-04C0-4F54-9737-8C28FF79444A}" srcOrd="4" destOrd="0" presId="urn:microsoft.com/office/officeart/2005/8/layout/list1"/>
    <dgm:cxn modelId="{643E51A9-016E-4517-BA5D-5C891F67D3E3}" type="presParOf" srcId="{75E3BD5E-04C0-4F54-9737-8C28FF79444A}" destId="{07A32B9A-09F9-4644-91A4-5C3588E3C2F9}" srcOrd="0" destOrd="0" presId="urn:microsoft.com/office/officeart/2005/8/layout/list1"/>
    <dgm:cxn modelId="{D3F38DDE-4F8F-4C5C-AE9E-3C6DEF01D54A}" type="presParOf" srcId="{75E3BD5E-04C0-4F54-9737-8C28FF79444A}" destId="{FFD23470-29D0-4219-B8ED-1F07D62494BB}" srcOrd="1" destOrd="0" presId="urn:microsoft.com/office/officeart/2005/8/layout/list1"/>
    <dgm:cxn modelId="{1661813E-B383-4377-B8EA-53A3BBBB89CD}" type="presParOf" srcId="{2A9FD49D-A9AA-44B5-A0DD-AD6CA90CD6CF}" destId="{BA540D9C-007B-4962-81CF-A4CA2267B467}" srcOrd="5" destOrd="0" presId="urn:microsoft.com/office/officeart/2005/8/layout/list1"/>
    <dgm:cxn modelId="{AB558EEB-DC99-43A0-AABD-8882BDE7303F}"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1.xml><?xml version="1.0" encoding="utf-8"?>
<dgm:dataModel xmlns:dgm="http://schemas.openxmlformats.org/drawingml/2006/diagram" xmlns:a="http://schemas.openxmlformats.org/drawingml/2006/main">
  <dgm:ptLst>
    <dgm:pt modelId="{30B78E01-E7A2-4A67-A7EE-1155A50D9D7F}" type="doc">
      <dgm:prSet loTypeId="urn:microsoft.com/office/officeart/2005/8/layout/venn2" loCatId="relationship" qsTypeId="urn:microsoft.com/office/officeart/2005/8/quickstyle/3d9" qsCatId="3D" csTypeId="urn:microsoft.com/office/officeart/2005/8/colors/accent1_1" csCatId="accent1" phldr="1"/>
      <dgm:spPr/>
      <dgm:t>
        <a:bodyPr/>
        <a:lstStyle/>
        <a:p>
          <a:endParaRPr lang="fr-FR"/>
        </a:p>
      </dgm:t>
    </dgm:pt>
    <dgm:pt modelId="{1F74944C-9823-4A42-B02F-7FB35E2612FE}">
      <dgm:prSet custT="1"/>
      <dgm:spPr/>
      <dgm:t>
        <a:bodyPr/>
        <a:lstStyle/>
        <a:p>
          <a:pPr rtl="0"/>
          <a:r>
            <a:rPr lang="fr-FR" sz="4800" dirty="0" smtClean="0">
              <a:solidFill>
                <a:srgbClr val="7BCF27"/>
              </a:solidFill>
              <a:latin typeface="Calibri" pitchFamily="34" charset="0"/>
            </a:rPr>
            <a:t>Les Propositions absentes </a:t>
          </a:r>
        </a:p>
      </dgm:t>
    </dgm:pt>
    <dgm:pt modelId="{593FEA76-C6EA-4082-A8DC-D41A52675ED9}" type="parTrans" cxnId="{D5F4F287-AAB9-42F5-9D34-773D965B828C}">
      <dgm:prSet/>
      <dgm:spPr/>
      <dgm:t>
        <a:bodyPr/>
        <a:lstStyle/>
        <a:p>
          <a:endParaRPr lang="fr-FR" sz="2800"/>
        </a:p>
      </dgm:t>
    </dgm:pt>
    <dgm:pt modelId="{B115C00F-5726-4515-9837-D3DE41F9F34E}" type="sibTrans" cxnId="{D5F4F287-AAB9-42F5-9D34-773D965B828C}">
      <dgm:prSet/>
      <dgm:spPr/>
      <dgm:t>
        <a:bodyPr/>
        <a:lstStyle/>
        <a:p>
          <a:endParaRPr lang="fr-FR" sz="2800"/>
        </a:p>
      </dgm:t>
    </dgm:pt>
    <dgm:pt modelId="{2B76C745-FB22-452B-8F90-8CDF299B1C48}" type="pres">
      <dgm:prSet presAssocID="{30B78E01-E7A2-4A67-A7EE-1155A50D9D7F}" presName="Name0" presStyleCnt="0">
        <dgm:presLayoutVars>
          <dgm:chMax val="7"/>
          <dgm:resizeHandles val="exact"/>
        </dgm:presLayoutVars>
      </dgm:prSet>
      <dgm:spPr/>
      <dgm:t>
        <a:bodyPr/>
        <a:lstStyle/>
        <a:p>
          <a:endParaRPr lang="fr-FR"/>
        </a:p>
      </dgm:t>
    </dgm:pt>
    <dgm:pt modelId="{E072F32C-9749-4E55-8EEC-4DA173DFC077}" type="pres">
      <dgm:prSet presAssocID="{30B78E01-E7A2-4A67-A7EE-1155A50D9D7F}" presName="comp1" presStyleCnt="0"/>
      <dgm:spPr/>
    </dgm:pt>
    <dgm:pt modelId="{2DD677D6-F320-4F91-8BAD-FFE4C865719F}" type="pres">
      <dgm:prSet presAssocID="{30B78E01-E7A2-4A67-A7EE-1155A50D9D7F}" presName="circle1" presStyleLbl="node1" presStyleIdx="0" presStyleCnt="1" custLinFactNeighborX="20833"/>
      <dgm:spPr/>
      <dgm:t>
        <a:bodyPr/>
        <a:lstStyle/>
        <a:p>
          <a:endParaRPr lang="fr-FR"/>
        </a:p>
      </dgm:t>
    </dgm:pt>
    <dgm:pt modelId="{C01C7F43-EFDE-4F4F-9D9A-96F7EFAFE8DE}" type="pres">
      <dgm:prSet presAssocID="{30B78E01-E7A2-4A67-A7EE-1155A50D9D7F}" presName="c1text" presStyleLbl="node1" presStyleIdx="0" presStyleCnt="1">
        <dgm:presLayoutVars>
          <dgm:bulletEnabled val="1"/>
        </dgm:presLayoutVars>
      </dgm:prSet>
      <dgm:spPr/>
      <dgm:t>
        <a:bodyPr/>
        <a:lstStyle/>
        <a:p>
          <a:endParaRPr lang="fr-FR"/>
        </a:p>
      </dgm:t>
    </dgm:pt>
  </dgm:ptLst>
  <dgm:cxnLst>
    <dgm:cxn modelId="{9F1ED038-04BC-41F7-9812-29A745A646F2}" type="presOf" srcId="{1F74944C-9823-4A42-B02F-7FB35E2612FE}" destId="{C01C7F43-EFDE-4F4F-9D9A-96F7EFAFE8DE}" srcOrd="1" destOrd="0" presId="urn:microsoft.com/office/officeart/2005/8/layout/venn2"/>
    <dgm:cxn modelId="{C97F158E-C349-498F-A026-DF4A0E6AD037}" type="presOf" srcId="{1F74944C-9823-4A42-B02F-7FB35E2612FE}" destId="{2DD677D6-F320-4F91-8BAD-FFE4C865719F}" srcOrd="0" destOrd="0" presId="urn:microsoft.com/office/officeart/2005/8/layout/venn2"/>
    <dgm:cxn modelId="{B1A7904D-3CEF-4AC4-8202-271B29896D42}" type="presOf" srcId="{30B78E01-E7A2-4A67-A7EE-1155A50D9D7F}" destId="{2B76C745-FB22-452B-8F90-8CDF299B1C48}" srcOrd="0" destOrd="0" presId="urn:microsoft.com/office/officeart/2005/8/layout/venn2"/>
    <dgm:cxn modelId="{D5F4F287-AAB9-42F5-9D34-773D965B828C}" srcId="{30B78E01-E7A2-4A67-A7EE-1155A50D9D7F}" destId="{1F74944C-9823-4A42-B02F-7FB35E2612FE}" srcOrd="0" destOrd="0" parTransId="{593FEA76-C6EA-4082-A8DC-D41A52675ED9}" sibTransId="{B115C00F-5726-4515-9837-D3DE41F9F34E}"/>
    <dgm:cxn modelId="{068FA363-4FA5-4836-8A2B-7C396FD88A69}" type="presParOf" srcId="{2B76C745-FB22-452B-8F90-8CDF299B1C48}" destId="{E072F32C-9749-4E55-8EEC-4DA173DFC077}" srcOrd="0" destOrd="0" presId="urn:microsoft.com/office/officeart/2005/8/layout/venn2"/>
    <dgm:cxn modelId="{5E948ED3-4BF5-4295-A1AF-66F3A2A55E07}" type="presParOf" srcId="{E072F32C-9749-4E55-8EEC-4DA173DFC077}" destId="{2DD677D6-F320-4F91-8BAD-FFE4C865719F}" srcOrd="0" destOrd="0" presId="urn:microsoft.com/office/officeart/2005/8/layout/venn2"/>
    <dgm:cxn modelId="{5C90D705-62C3-47CF-8D12-4BB3B54939C1}" type="presParOf" srcId="{E072F32C-9749-4E55-8EEC-4DA173DFC077}" destId="{C01C7F43-EFDE-4F4F-9D9A-96F7EFAFE8D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2.xml><?xml version="1.0" encoding="utf-8"?>
<dgm:dataModel xmlns:dgm="http://schemas.openxmlformats.org/drawingml/2006/diagram" xmlns:a="http://schemas.openxmlformats.org/drawingml/2006/main">
  <dgm:ptLst>
    <dgm:pt modelId="{1C0A0D8C-C1F0-4E12-B1C8-0B2C5AB040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E44C5AE-BCFA-4BEE-A217-44B04E704BAB}">
      <dgm:prSet custT="1"/>
      <dgm:spPr/>
      <dgm:t>
        <a:bodyPr/>
        <a:lstStyle/>
        <a:p>
          <a:pPr rtl="0"/>
          <a:r>
            <a:rPr lang="fr-FR" sz="2400" noProof="0" dirty="0" smtClean="0"/>
            <a:t>sur</a:t>
          </a:r>
          <a:endParaRPr lang="fr-FR" sz="2400" noProof="0" dirty="0"/>
        </a:p>
      </dgm:t>
    </dgm:pt>
    <dgm:pt modelId="{E840F506-E2D0-4A0D-A7E1-88C45979F5E8}" type="parTrans" cxnId="{5B2AFD40-7E25-4B2F-8C6A-35EBFF5089AF}">
      <dgm:prSet/>
      <dgm:spPr/>
      <dgm:t>
        <a:bodyPr/>
        <a:lstStyle/>
        <a:p>
          <a:endParaRPr lang="fr-FR"/>
        </a:p>
      </dgm:t>
    </dgm:pt>
    <dgm:pt modelId="{756A86D8-2872-4CA9-801A-FC716CE1F8CA}" type="sibTrans" cxnId="{5B2AFD40-7E25-4B2F-8C6A-35EBFF5089AF}">
      <dgm:prSet/>
      <dgm:spPr/>
      <dgm:t>
        <a:bodyPr/>
        <a:lstStyle/>
        <a:p>
          <a:endParaRPr lang="fr-FR"/>
        </a:p>
      </dgm:t>
    </dgm:pt>
    <dgm:pt modelId="{87662C67-6765-408B-B921-DBD2C012B8C1}">
      <dgm:prSet custT="1"/>
      <dgm:spPr/>
      <dgm:t>
        <a:bodyPr/>
        <a:lstStyle/>
        <a:p>
          <a:pPr marL="344488" marR="0" indent="-344488" defTabSz="914400" rtl="0" eaLnBrk="1" fontAlgn="auto" latinLnBrk="0" hangingPunct="1">
            <a:lnSpc>
              <a:spcPct val="100000"/>
            </a:lnSpc>
            <a:spcBef>
              <a:spcPts val="0"/>
            </a:spcBef>
            <a:spcAft>
              <a:spcPts val="0"/>
            </a:spcAft>
            <a:buClrTx/>
            <a:buSzTx/>
            <a:buFontTx/>
            <a:buNone/>
            <a:tabLst/>
            <a:defRPr/>
          </a:pPr>
          <a:r>
            <a:rPr lang="fr-FR" sz="4400" b="1" noProof="0" dirty="0" smtClean="0">
              <a:latin typeface="French Script MT" panose="03020402040607040605" pitchFamily="66" charset="0"/>
            </a:rPr>
            <a:t>L’Exercice de la Citoyenneté</a:t>
          </a:r>
          <a:endParaRPr lang="fr-FR" sz="4400" b="1" noProof="0" dirty="0">
            <a:latin typeface="French Script MT" panose="03020402040607040605" pitchFamily="66" charset="0"/>
          </a:endParaRPr>
        </a:p>
      </dgm:t>
    </dgm:pt>
    <dgm:pt modelId="{EF0F8A6B-5FC3-49CF-87A2-A112EDA93380}" type="parTrans" cxnId="{DA119420-CAE2-41CE-B079-2B0DD3FA38EB}">
      <dgm:prSet/>
      <dgm:spPr/>
      <dgm:t>
        <a:bodyPr/>
        <a:lstStyle/>
        <a:p>
          <a:endParaRPr lang="fr-FR"/>
        </a:p>
      </dgm:t>
    </dgm:pt>
    <dgm:pt modelId="{C6C61DB3-7F42-4B50-8160-2039D8523992}" type="sibTrans" cxnId="{DA119420-CAE2-41CE-B079-2B0DD3FA38EB}">
      <dgm:prSet/>
      <dgm:spPr/>
      <dgm:t>
        <a:bodyPr/>
        <a:lstStyle/>
        <a:p>
          <a:endParaRPr lang="fr-FR"/>
        </a:p>
      </dgm:t>
    </dgm:pt>
    <dgm:pt modelId="{5AC9834C-8E4B-4565-9263-776045FC51D3}" type="pres">
      <dgm:prSet presAssocID="{1C0A0D8C-C1F0-4E12-B1C8-0B2C5AB04001}" presName="linear" presStyleCnt="0">
        <dgm:presLayoutVars>
          <dgm:dir/>
          <dgm:animLvl val="lvl"/>
          <dgm:resizeHandles val="exact"/>
        </dgm:presLayoutVars>
      </dgm:prSet>
      <dgm:spPr/>
      <dgm:t>
        <a:bodyPr/>
        <a:lstStyle/>
        <a:p>
          <a:endParaRPr lang="fr-FR"/>
        </a:p>
      </dgm:t>
    </dgm:pt>
    <dgm:pt modelId="{54C7F34B-C6B4-4137-AD33-6948F010C644}" type="pres">
      <dgm:prSet presAssocID="{2E44C5AE-BCFA-4BEE-A217-44B04E704BAB}" presName="parentLin" presStyleCnt="0"/>
      <dgm:spPr/>
    </dgm:pt>
    <dgm:pt modelId="{8F4D5548-0E47-4671-BFD3-A1A9143D1B62}" type="pres">
      <dgm:prSet presAssocID="{2E44C5AE-BCFA-4BEE-A217-44B04E704BAB}" presName="parentLeftMargin" presStyleLbl="node1" presStyleIdx="0" presStyleCnt="1"/>
      <dgm:spPr/>
      <dgm:t>
        <a:bodyPr/>
        <a:lstStyle/>
        <a:p>
          <a:endParaRPr lang="fr-FR"/>
        </a:p>
      </dgm:t>
    </dgm:pt>
    <dgm:pt modelId="{1B4BCBC6-4AE2-497A-902E-16C2BF92909C}" type="pres">
      <dgm:prSet presAssocID="{2E44C5AE-BCFA-4BEE-A217-44B04E704BAB}" presName="parentText" presStyleLbl="node1" presStyleIdx="0" presStyleCnt="1" custScaleX="34137" custScaleY="24522">
        <dgm:presLayoutVars>
          <dgm:chMax val="0"/>
          <dgm:bulletEnabled val="1"/>
        </dgm:presLayoutVars>
      </dgm:prSet>
      <dgm:spPr/>
      <dgm:t>
        <a:bodyPr/>
        <a:lstStyle/>
        <a:p>
          <a:endParaRPr lang="fr-FR"/>
        </a:p>
      </dgm:t>
    </dgm:pt>
    <dgm:pt modelId="{FDAE1C43-F6ED-4056-BB99-219A48828BE2}" type="pres">
      <dgm:prSet presAssocID="{2E44C5AE-BCFA-4BEE-A217-44B04E704BAB}" presName="negativeSpace" presStyleCnt="0"/>
      <dgm:spPr/>
    </dgm:pt>
    <dgm:pt modelId="{A701A1ED-32C2-4E3B-B082-752D680CFD6F}" type="pres">
      <dgm:prSet presAssocID="{2E44C5AE-BCFA-4BEE-A217-44B04E704BAB}" presName="childText" presStyleLbl="conFgAcc1" presStyleIdx="0" presStyleCnt="1" custScaleY="81949" custLinFactNeighborX="-25974" custLinFactNeighborY="5904">
        <dgm:presLayoutVars>
          <dgm:bulletEnabled val="1"/>
        </dgm:presLayoutVars>
      </dgm:prSet>
      <dgm:spPr/>
      <dgm:t>
        <a:bodyPr/>
        <a:lstStyle/>
        <a:p>
          <a:endParaRPr lang="fr-FR"/>
        </a:p>
      </dgm:t>
    </dgm:pt>
  </dgm:ptLst>
  <dgm:cxnLst>
    <dgm:cxn modelId="{A8C2587E-8147-4B52-B30E-879DFECED76E}" type="presOf" srcId="{2E44C5AE-BCFA-4BEE-A217-44B04E704BAB}" destId="{8F4D5548-0E47-4671-BFD3-A1A9143D1B62}" srcOrd="0" destOrd="0" presId="urn:microsoft.com/office/officeart/2005/8/layout/list1"/>
    <dgm:cxn modelId="{4E9C7CDC-82E6-4DEA-8EBE-AE8ABCE3461A}" type="presOf" srcId="{87662C67-6765-408B-B921-DBD2C012B8C1}" destId="{A701A1ED-32C2-4E3B-B082-752D680CFD6F}" srcOrd="0" destOrd="0" presId="urn:microsoft.com/office/officeart/2005/8/layout/list1"/>
    <dgm:cxn modelId="{5B2AFD40-7E25-4B2F-8C6A-35EBFF5089AF}" srcId="{1C0A0D8C-C1F0-4E12-B1C8-0B2C5AB04001}" destId="{2E44C5AE-BCFA-4BEE-A217-44B04E704BAB}" srcOrd="0" destOrd="0" parTransId="{E840F506-E2D0-4A0D-A7E1-88C45979F5E8}" sibTransId="{756A86D8-2872-4CA9-801A-FC716CE1F8CA}"/>
    <dgm:cxn modelId="{DA119420-CAE2-41CE-B079-2B0DD3FA38EB}" srcId="{2E44C5AE-BCFA-4BEE-A217-44B04E704BAB}" destId="{87662C67-6765-408B-B921-DBD2C012B8C1}" srcOrd="0" destOrd="0" parTransId="{EF0F8A6B-5FC3-49CF-87A2-A112EDA93380}" sibTransId="{C6C61DB3-7F42-4B50-8160-2039D8523992}"/>
    <dgm:cxn modelId="{D01BA300-D235-4C6D-AE55-06A812ED10F9}" type="presOf" srcId="{1C0A0D8C-C1F0-4E12-B1C8-0B2C5AB04001}" destId="{5AC9834C-8E4B-4565-9263-776045FC51D3}" srcOrd="0" destOrd="0" presId="urn:microsoft.com/office/officeart/2005/8/layout/list1"/>
    <dgm:cxn modelId="{7E993EF8-4130-46D1-8739-58DB50B89BBE}" type="presOf" srcId="{2E44C5AE-BCFA-4BEE-A217-44B04E704BAB}" destId="{1B4BCBC6-4AE2-497A-902E-16C2BF92909C}" srcOrd="1" destOrd="0" presId="urn:microsoft.com/office/officeart/2005/8/layout/list1"/>
    <dgm:cxn modelId="{C038CA6A-8650-4B5C-98F3-B61D67448779}" type="presParOf" srcId="{5AC9834C-8E4B-4565-9263-776045FC51D3}" destId="{54C7F34B-C6B4-4137-AD33-6948F010C644}" srcOrd="0" destOrd="0" presId="urn:microsoft.com/office/officeart/2005/8/layout/list1"/>
    <dgm:cxn modelId="{FEAF9E7D-5603-4422-8D04-E43F1BDA320C}" type="presParOf" srcId="{54C7F34B-C6B4-4137-AD33-6948F010C644}" destId="{8F4D5548-0E47-4671-BFD3-A1A9143D1B62}" srcOrd="0" destOrd="0" presId="urn:microsoft.com/office/officeart/2005/8/layout/list1"/>
    <dgm:cxn modelId="{2F668BA7-29DD-4ECC-AE1E-16B7D6AA6F53}" type="presParOf" srcId="{54C7F34B-C6B4-4137-AD33-6948F010C644}" destId="{1B4BCBC6-4AE2-497A-902E-16C2BF92909C}" srcOrd="1" destOrd="0" presId="urn:microsoft.com/office/officeart/2005/8/layout/list1"/>
    <dgm:cxn modelId="{37EB3430-24CE-46FC-B80B-1E64BB79CEDE}" type="presParOf" srcId="{5AC9834C-8E4B-4565-9263-776045FC51D3}" destId="{FDAE1C43-F6ED-4056-BB99-219A48828BE2}" srcOrd="1" destOrd="0" presId="urn:microsoft.com/office/officeart/2005/8/layout/list1"/>
    <dgm:cxn modelId="{E3983C42-4B55-4967-9DB5-F27D1FCA45DA}" type="presParOf" srcId="{5AC9834C-8E4B-4565-9263-776045FC51D3}" destId="{A701A1ED-32C2-4E3B-B082-752D680CFD6F}"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3.xml><?xml version="1.0" encoding="utf-8"?>
<dgm:dataModel xmlns:dgm="http://schemas.openxmlformats.org/drawingml/2006/diagram" xmlns:a="http://schemas.openxmlformats.org/drawingml/2006/main">
  <dgm:ptLst>
    <dgm:pt modelId="{A6DBB289-5D7C-4AC7-BFA1-603D66C326DD}" type="doc">
      <dgm:prSet loTypeId="urn:microsoft.com/office/officeart/2005/8/layout/vList2" loCatId="list" qsTypeId="urn:microsoft.com/office/officeart/2005/8/quickstyle/simple3" qsCatId="simple" csTypeId="urn:microsoft.com/office/officeart/2005/8/colors/colorful5" csCatId="colorful"/>
      <dgm:spPr/>
      <dgm:t>
        <a:bodyPr/>
        <a:lstStyle/>
        <a:p>
          <a:endParaRPr lang="fr-FR"/>
        </a:p>
      </dgm:t>
    </dgm:pt>
    <dgm:pt modelId="{005CD3ED-4F30-490C-B0D8-66D58894CF59}">
      <dgm:prSet custT="1"/>
      <dgm:spPr/>
      <dgm:t>
        <a:bodyPr/>
        <a:lstStyle/>
        <a:p>
          <a:pPr rtl="0"/>
          <a:r>
            <a:rPr lang="fr-FR" sz="1800" smtClean="0"/>
            <a:t>La reconnaissance du droit de pétition aux citoyens: Art 26 </a:t>
          </a:r>
          <a:endParaRPr lang="fr-FR" sz="1800"/>
        </a:p>
      </dgm:t>
    </dgm:pt>
    <dgm:pt modelId="{C6BEEAE9-B869-4327-90B8-272D437B3907}" type="parTrans" cxnId="{4312CBF4-430D-4786-B65C-B494E5912163}">
      <dgm:prSet/>
      <dgm:spPr/>
      <dgm:t>
        <a:bodyPr/>
        <a:lstStyle/>
        <a:p>
          <a:endParaRPr lang="fr-FR" sz="1800"/>
        </a:p>
      </dgm:t>
    </dgm:pt>
    <dgm:pt modelId="{7CA7C331-1823-4B50-88F9-DC2F637EE0E0}" type="sibTrans" cxnId="{4312CBF4-430D-4786-B65C-B494E5912163}">
      <dgm:prSet/>
      <dgm:spPr/>
      <dgm:t>
        <a:bodyPr/>
        <a:lstStyle/>
        <a:p>
          <a:endParaRPr lang="fr-FR" sz="1800"/>
        </a:p>
      </dgm:t>
    </dgm:pt>
    <dgm:pt modelId="{57860EBD-AC74-4EA9-9D1B-B505AE35936B}">
      <dgm:prSet custT="1"/>
      <dgm:spPr/>
      <dgm:t>
        <a:bodyPr/>
        <a:lstStyle/>
        <a:p>
          <a:pPr rtl="0"/>
          <a:r>
            <a:rPr lang="fr-FR" sz="1800" smtClean="0"/>
            <a:t>L’introduction du référendum d’initiative populaire: Art.13 al 2 </a:t>
          </a:r>
          <a:endParaRPr lang="fr-FR" sz="1800"/>
        </a:p>
      </dgm:t>
    </dgm:pt>
    <dgm:pt modelId="{7AAF3707-3D62-41E1-A7D2-FBDAAD5C8881}" type="parTrans" cxnId="{0ED07EFE-4C65-41A2-9D89-312E2049F3F9}">
      <dgm:prSet/>
      <dgm:spPr/>
      <dgm:t>
        <a:bodyPr/>
        <a:lstStyle/>
        <a:p>
          <a:endParaRPr lang="fr-FR" sz="1800"/>
        </a:p>
      </dgm:t>
    </dgm:pt>
    <dgm:pt modelId="{EB58B999-7F7E-4742-A341-7894040492EA}" type="sibTrans" cxnId="{0ED07EFE-4C65-41A2-9D89-312E2049F3F9}">
      <dgm:prSet/>
      <dgm:spPr/>
      <dgm:t>
        <a:bodyPr/>
        <a:lstStyle/>
        <a:p>
          <a:endParaRPr lang="fr-FR" sz="1800"/>
        </a:p>
      </dgm:t>
    </dgm:pt>
    <dgm:pt modelId="{7770550C-2A8C-451B-B27C-99B85AD9DE5B}">
      <dgm:prSet custT="1"/>
      <dgm:spPr/>
      <dgm:t>
        <a:bodyPr/>
        <a:lstStyle/>
        <a:p>
          <a:pPr rtl="0"/>
          <a:r>
            <a:rPr lang="fr-FR" sz="1800" smtClean="0"/>
            <a:t>Droit de saisine</a:t>
          </a:r>
          <a:endParaRPr lang="fr-FR" sz="1800"/>
        </a:p>
      </dgm:t>
    </dgm:pt>
    <dgm:pt modelId="{555EEE42-92D2-4CD0-A31D-63B24E0A0A92}" type="parTrans" cxnId="{8DC62180-EF7C-4FF5-8AD9-8BAFEBD6A0FD}">
      <dgm:prSet/>
      <dgm:spPr/>
      <dgm:t>
        <a:bodyPr/>
        <a:lstStyle/>
        <a:p>
          <a:endParaRPr lang="fr-FR" sz="1800"/>
        </a:p>
      </dgm:t>
    </dgm:pt>
    <dgm:pt modelId="{74F2A672-CED5-4BA8-BCFF-D2177C5E1E92}" type="sibTrans" cxnId="{8DC62180-EF7C-4FF5-8AD9-8BAFEBD6A0FD}">
      <dgm:prSet/>
      <dgm:spPr/>
      <dgm:t>
        <a:bodyPr/>
        <a:lstStyle/>
        <a:p>
          <a:endParaRPr lang="fr-FR" sz="1800"/>
        </a:p>
      </dgm:t>
    </dgm:pt>
    <dgm:pt modelId="{624B6AB9-341A-473D-93E5-805DC3C84D27}">
      <dgm:prSet custT="1"/>
      <dgm:spPr/>
      <dgm:t>
        <a:bodyPr/>
        <a:lstStyle/>
        <a:p>
          <a:pPr rtl="0"/>
          <a:r>
            <a:rPr lang="fr-FR" sz="1800" smtClean="0"/>
            <a:t>L’introduction en faveur du citoyen du droit initiative législative: Art.94 al 2 </a:t>
          </a:r>
          <a:endParaRPr lang="fr-FR" sz="1800"/>
        </a:p>
      </dgm:t>
    </dgm:pt>
    <dgm:pt modelId="{037012E0-81E0-4CB2-8691-015191F31CED}" type="parTrans" cxnId="{7E7DE7B0-BC93-4E8A-BD42-71C588E22FE2}">
      <dgm:prSet/>
      <dgm:spPr/>
      <dgm:t>
        <a:bodyPr/>
        <a:lstStyle/>
        <a:p>
          <a:endParaRPr lang="fr-FR" sz="1800"/>
        </a:p>
      </dgm:t>
    </dgm:pt>
    <dgm:pt modelId="{2F74C8BA-2833-4238-A8F3-58446611254E}" type="sibTrans" cxnId="{7E7DE7B0-BC93-4E8A-BD42-71C588E22FE2}">
      <dgm:prSet/>
      <dgm:spPr/>
      <dgm:t>
        <a:bodyPr/>
        <a:lstStyle/>
        <a:p>
          <a:endParaRPr lang="fr-FR" sz="1800"/>
        </a:p>
      </dgm:t>
    </dgm:pt>
    <dgm:pt modelId="{7DAD5929-9F74-4C02-9F3A-8A2BAB05DC19}">
      <dgm:prSet custT="1"/>
      <dgm:spPr/>
      <dgm:t>
        <a:bodyPr/>
        <a:lstStyle/>
        <a:p>
          <a:pPr rtl="0"/>
          <a:r>
            <a:rPr lang="fr-FR" sz="1800" smtClean="0"/>
            <a:t>La reconnaissance de l’intérêt à agir devant les juridictions compétentes des organisations de défense des droits humains et environnementaux, dans les affaires qui touchent aux droits, libertés et biens publics: Art 51 al 3</a:t>
          </a:r>
          <a:endParaRPr lang="fr-FR" sz="1800"/>
        </a:p>
      </dgm:t>
    </dgm:pt>
    <dgm:pt modelId="{BB843943-8187-4841-8058-C35037DDF230}" type="parTrans" cxnId="{8C943EB8-43ED-4C3E-B4E7-2344C898EDBD}">
      <dgm:prSet/>
      <dgm:spPr/>
      <dgm:t>
        <a:bodyPr/>
        <a:lstStyle/>
        <a:p>
          <a:endParaRPr lang="fr-FR" sz="1800"/>
        </a:p>
      </dgm:t>
    </dgm:pt>
    <dgm:pt modelId="{70A9E2CB-7684-40E1-AD9E-528E8768DAC9}" type="sibTrans" cxnId="{8C943EB8-43ED-4C3E-B4E7-2344C898EDBD}">
      <dgm:prSet/>
      <dgm:spPr/>
      <dgm:t>
        <a:bodyPr/>
        <a:lstStyle/>
        <a:p>
          <a:endParaRPr lang="fr-FR" sz="1800"/>
        </a:p>
      </dgm:t>
    </dgm:pt>
    <dgm:pt modelId="{3CD2468F-753A-41B5-816E-8E8C800E680E}">
      <dgm:prSet custT="1"/>
      <dgm:spPr/>
      <dgm:t>
        <a:bodyPr/>
        <a:lstStyle/>
        <a:p>
          <a:pPr rtl="0"/>
          <a:r>
            <a:rPr lang="fr-FR" sz="1800" dirty="0" smtClean="0"/>
            <a:t>Le principe d’une consultation des citoyens pour les attributions liées au patrimoine foncier et ou aux ressources naturelles: Art 15 et </a:t>
          </a:r>
          <a:r>
            <a:rPr lang="fr-FR" sz="1800" dirty="0" err="1" smtClean="0"/>
            <a:t>suiv</a:t>
          </a:r>
          <a:r>
            <a:rPr lang="fr-FR" sz="1800" dirty="0" smtClean="0"/>
            <a:t>.</a:t>
          </a:r>
          <a:endParaRPr lang="fr-FR" sz="1800" dirty="0"/>
        </a:p>
      </dgm:t>
    </dgm:pt>
    <dgm:pt modelId="{41BB87BE-BC91-4B3C-9C3A-67C63FA529FE}" type="parTrans" cxnId="{A73035DA-7EA1-4750-9320-B57F178DA5CA}">
      <dgm:prSet/>
      <dgm:spPr/>
      <dgm:t>
        <a:bodyPr/>
        <a:lstStyle/>
        <a:p>
          <a:endParaRPr lang="fr-FR" sz="1800"/>
        </a:p>
      </dgm:t>
    </dgm:pt>
    <dgm:pt modelId="{66CC7EFE-D08E-4012-A21F-46AF0B7B76CC}" type="sibTrans" cxnId="{A73035DA-7EA1-4750-9320-B57F178DA5CA}">
      <dgm:prSet/>
      <dgm:spPr/>
      <dgm:t>
        <a:bodyPr/>
        <a:lstStyle/>
        <a:p>
          <a:endParaRPr lang="fr-FR" sz="1800"/>
        </a:p>
      </dgm:t>
    </dgm:pt>
    <dgm:pt modelId="{547F7D4D-F739-4861-B6BA-9F6F78D5D50C}" type="pres">
      <dgm:prSet presAssocID="{A6DBB289-5D7C-4AC7-BFA1-603D66C326DD}" presName="linear" presStyleCnt="0">
        <dgm:presLayoutVars>
          <dgm:animLvl val="lvl"/>
          <dgm:resizeHandles val="exact"/>
        </dgm:presLayoutVars>
      </dgm:prSet>
      <dgm:spPr/>
      <dgm:t>
        <a:bodyPr/>
        <a:lstStyle/>
        <a:p>
          <a:endParaRPr lang="fr-FR"/>
        </a:p>
      </dgm:t>
    </dgm:pt>
    <dgm:pt modelId="{896584D8-A546-41C6-B231-1093AB2B13EE}" type="pres">
      <dgm:prSet presAssocID="{005CD3ED-4F30-490C-B0D8-66D58894CF59}" presName="parentText" presStyleLbl="node1" presStyleIdx="0" presStyleCnt="6">
        <dgm:presLayoutVars>
          <dgm:chMax val="0"/>
          <dgm:bulletEnabled val="1"/>
        </dgm:presLayoutVars>
      </dgm:prSet>
      <dgm:spPr/>
      <dgm:t>
        <a:bodyPr/>
        <a:lstStyle/>
        <a:p>
          <a:endParaRPr lang="fr-FR"/>
        </a:p>
      </dgm:t>
    </dgm:pt>
    <dgm:pt modelId="{9DF0E653-2F18-4652-89BF-2E6E87771B0E}" type="pres">
      <dgm:prSet presAssocID="{7CA7C331-1823-4B50-88F9-DC2F637EE0E0}" presName="spacer" presStyleCnt="0"/>
      <dgm:spPr/>
    </dgm:pt>
    <dgm:pt modelId="{A5BF2216-7724-4D47-96EE-A18F929FD6BE}" type="pres">
      <dgm:prSet presAssocID="{57860EBD-AC74-4EA9-9D1B-B505AE35936B}" presName="parentText" presStyleLbl="node1" presStyleIdx="1" presStyleCnt="6">
        <dgm:presLayoutVars>
          <dgm:chMax val="0"/>
          <dgm:bulletEnabled val="1"/>
        </dgm:presLayoutVars>
      </dgm:prSet>
      <dgm:spPr/>
      <dgm:t>
        <a:bodyPr/>
        <a:lstStyle/>
        <a:p>
          <a:endParaRPr lang="fr-FR"/>
        </a:p>
      </dgm:t>
    </dgm:pt>
    <dgm:pt modelId="{E127ED68-3D78-4E93-9ADE-995FFB9FA65D}" type="pres">
      <dgm:prSet presAssocID="{EB58B999-7F7E-4742-A341-7894040492EA}" presName="spacer" presStyleCnt="0"/>
      <dgm:spPr/>
    </dgm:pt>
    <dgm:pt modelId="{96330F4D-67BC-4F43-9DB1-032C8928A232}" type="pres">
      <dgm:prSet presAssocID="{7770550C-2A8C-451B-B27C-99B85AD9DE5B}" presName="parentText" presStyleLbl="node1" presStyleIdx="2" presStyleCnt="6">
        <dgm:presLayoutVars>
          <dgm:chMax val="0"/>
          <dgm:bulletEnabled val="1"/>
        </dgm:presLayoutVars>
      </dgm:prSet>
      <dgm:spPr/>
      <dgm:t>
        <a:bodyPr/>
        <a:lstStyle/>
        <a:p>
          <a:endParaRPr lang="fr-FR"/>
        </a:p>
      </dgm:t>
    </dgm:pt>
    <dgm:pt modelId="{894ECC6E-FE54-4214-AD3C-69999867BE8F}" type="pres">
      <dgm:prSet presAssocID="{74F2A672-CED5-4BA8-BCFF-D2177C5E1E92}" presName="spacer" presStyleCnt="0"/>
      <dgm:spPr/>
    </dgm:pt>
    <dgm:pt modelId="{1D8A7638-886D-4479-93B3-39B92D7A5F84}" type="pres">
      <dgm:prSet presAssocID="{624B6AB9-341A-473D-93E5-805DC3C84D27}" presName="parentText" presStyleLbl="node1" presStyleIdx="3" presStyleCnt="6">
        <dgm:presLayoutVars>
          <dgm:chMax val="0"/>
          <dgm:bulletEnabled val="1"/>
        </dgm:presLayoutVars>
      </dgm:prSet>
      <dgm:spPr/>
      <dgm:t>
        <a:bodyPr/>
        <a:lstStyle/>
        <a:p>
          <a:endParaRPr lang="fr-FR"/>
        </a:p>
      </dgm:t>
    </dgm:pt>
    <dgm:pt modelId="{B03F7C7D-8873-4ED9-B23B-39C362946819}" type="pres">
      <dgm:prSet presAssocID="{2F74C8BA-2833-4238-A8F3-58446611254E}" presName="spacer" presStyleCnt="0"/>
      <dgm:spPr/>
    </dgm:pt>
    <dgm:pt modelId="{6CC975B8-FB4E-4615-A791-BB4D1B0A79F6}" type="pres">
      <dgm:prSet presAssocID="{7DAD5929-9F74-4C02-9F3A-8A2BAB05DC19}" presName="parentText" presStyleLbl="node1" presStyleIdx="4" presStyleCnt="6">
        <dgm:presLayoutVars>
          <dgm:chMax val="0"/>
          <dgm:bulletEnabled val="1"/>
        </dgm:presLayoutVars>
      </dgm:prSet>
      <dgm:spPr/>
      <dgm:t>
        <a:bodyPr/>
        <a:lstStyle/>
        <a:p>
          <a:endParaRPr lang="fr-FR"/>
        </a:p>
      </dgm:t>
    </dgm:pt>
    <dgm:pt modelId="{FBBB4BB3-782C-44AD-A99F-F1ACE5825581}" type="pres">
      <dgm:prSet presAssocID="{70A9E2CB-7684-40E1-AD9E-528E8768DAC9}" presName="spacer" presStyleCnt="0"/>
      <dgm:spPr/>
    </dgm:pt>
    <dgm:pt modelId="{745A89CD-ECC3-422F-B991-D241548BDC22}" type="pres">
      <dgm:prSet presAssocID="{3CD2468F-753A-41B5-816E-8E8C800E680E}" presName="parentText" presStyleLbl="node1" presStyleIdx="5" presStyleCnt="6">
        <dgm:presLayoutVars>
          <dgm:chMax val="0"/>
          <dgm:bulletEnabled val="1"/>
        </dgm:presLayoutVars>
      </dgm:prSet>
      <dgm:spPr/>
      <dgm:t>
        <a:bodyPr/>
        <a:lstStyle/>
        <a:p>
          <a:endParaRPr lang="fr-FR"/>
        </a:p>
      </dgm:t>
    </dgm:pt>
  </dgm:ptLst>
  <dgm:cxnLst>
    <dgm:cxn modelId="{A73035DA-7EA1-4750-9320-B57F178DA5CA}" srcId="{A6DBB289-5D7C-4AC7-BFA1-603D66C326DD}" destId="{3CD2468F-753A-41B5-816E-8E8C800E680E}" srcOrd="5" destOrd="0" parTransId="{41BB87BE-BC91-4B3C-9C3A-67C63FA529FE}" sibTransId="{66CC7EFE-D08E-4012-A21F-46AF0B7B76CC}"/>
    <dgm:cxn modelId="{8C943EB8-43ED-4C3E-B4E7-2344C898EDBD}" srcId="{A6DBB289-5D7C-4AC7-BFA1-603D66C326DD}" destId="{7DAD5929-9F74-4C02-9F3A-8A2BAB05DC19}" srcOrd="4" destOrd="0" parTransId="{BB843943-8187-4841-8058-C35037DDF230}" sibTransId="{70A9E2CB-7684-40E1-AD9E-528E8768DAC9}"/>
    <dgm:cxn modelId="{D3B72B10-BB21-4CB0-A81D-F523E666C34A}" type="presOf" srcId="{624B6AB9-341A-473D-93E5-805DC3C84D27}" destId="{1D8A7638-886D-4479-93B3-39B92D7A5F84}" srcOrd="0" destOrd="0" presId="urn:microsoft.com/office/officeart/2005/8/layout/vList2"/>
    <dgm:cxn modelId="{DEFDC90C-FC9C-4C86-BE84-A50B5B6E7F1F}" type="presOf" srcId="{3CD2468F-753A-41B5-816E-8E8C800E680E}" destId="{745A89CD-ECC3-422F-B991-D241548BDC22}" srcOrd="0" destOrd="0" presId="urn:microsoft.com/office/officeart/2005/8/layout/vList2"/>
    <dgm:cxn modelId="{3E6C16F7-7EA8-4AD2-9FC0-E01ABC35B430}" type="presOf" srcId="{57860EBD-AC74-4EA9-9D1B-B505AE35936B}" destId="{A5BF2216-7724-4D47-96EE-A18F929FD6BE}" srcOrd="0" destOrd="0" presId="urn:microsoft.com/office/officeart/2005/8/layout/vList2"/>
    <dgm:cxn modelId="{4312CBF4-430D-4786-B65C-B494E5912163}" srcId="{A6DBB289-5D7C-4AC7-BFA1-603D66C326DD}" destId="{005CD3ED-4F30-490C-B0D8-66D58894CF59}" srcOrd="0" destOrd="0" parTransId="{C6BEEAE9-B869-4327-90B8-272D437B3907}" sibTransId="{7CA7C331-1823-4B50-88F9-DC2F637EE0E0}"/>
    <dgm:cxn modelId="{1F463F1C-8117-4B8A-8DF0-11420AC16A21}" type="presOf" srcId="{7DAD5929-9F74-4C02-9F3A-8A2BAB05DC19}" destId="{6CC975B8-FB4E-4615-A791-BB4D1B0A79F6}" srcOrd="0" destOrd="0" presId="urn:microsoft.com/office/officeart/2005/8/layout/vList2"/>
    <dgm:cxn modelId="{7E7DE7B0-BC93-4E8A-BD42-71C588E22FE2}" srcId="{A6DBB289-5D7C-4AC7-BFA1-603D66C326DD}" destId="{624B6AB9-341A-473D-93E5-805DC3C84D27}" srcOrd="3" destOrd="0" parTransId="{037012E0-81E0-4CB2-8691-015191F31CED}" sibTransId="{2F74C8BA-2833-4238-A8F3-58446611254E}"/>
    <dgm:cxn modelId="{8DC62180-EF7C-4FF5-8AD9-8BAFEBD6A0FD}" srcId="{A6DBB289-5D7C-4AC7-BFA1-603D66C326DD}" destId="{7770550C-2A8C-451B-B27C-99B85AD9DE5B}" srcOrd="2" destOrd="0" parTransId="{555EEE42-92D2-4CD0-A31D-63B24E0A0A92}" sibTransId="{74F2A672-CED5-4BA8-BCFF-D2177C5E1E92}"/>
    <dgm:cxn modelId="{DCF77A64-E3EB-415E-9144-10A3636E5993}" type="presOf" srcId="{A6DBB289-5D7C-4AC7-BFA1-603D66C326DD}" destId="{547F7D4D-F739-4861-B6BA-9F6F78D5D50C}" srcOrd="0" destOrd="0" presId="urn:microsoft.com/office/officeart/2005/8/layout/vList2"/>
    <dgm:cxn modelId="{C448C7A2-8799-4AF0-9798-E8E2BD790FA4}" type="presOf" srcId="{005CD3ED-4F30-490C-B0D8-66D58894CF59}" destId="{896584D8-A546-41C6-B231-1093AB2B13EE}" srcOrd="0" destOrd="0" presId="urn:microsoft.com/office/officeart/2005/8/layout/vList2"/>
    <dgm:cxn modelId="{0ED07EFE-4C65-41A2-9D89-312E2049F3F9}" srcId="{A6DBB289-5D7C-4AC7-BFA1-603D66C326DD}" destId="{57860EBD-AC74-4EA9-9D1B-B505AE35936B}" srcOrd="1" destOrd="0" parTransId="{7AAF3707-3D62-41E1-A7D2-FBDAAD5C8881}" sibTransId="{EB58B999-7F7E-4742-A341-7894040492EA}"/>
    <dgm:cxn modelId="{32A7FEC4-3199-4120-BF8A-AF3A6C398668}" type="presOf" srcId="{7770550C-2A8C-451B-B27C-99B85AD9DE5B}" destId="{96330F4D-67BC-4F43-9DB1-032C8928A232}" srcOrd="0" destOrd="0" presId="urn:microsoft.com/office/officeart/2005/8/layout/vList2"/>
    <dgm:cxn modelId="{79FBB1B1-13B7-44AB-A373-0C8C0D198044}" type="presParOf" srcId="{547F7D4D-F739-4861-B6BA-9F6F78D5D50C}" destId="{896584D8-A546-41C6-B231-1093AB2B13EE}" srcOrd="0" destOrd="0" presId="urn:microsoft.com/office/officeart/2005/8/layout/vList2"/>
    <dgm:cxn modelId="{96F2E291-F9D4-4924-9604-BD2EB59AE4B0}" type="presParOf" srcId="{547F7D4D-F739-4861-B6BA-9F6F78D5D50C}" destId="{9DF0E653-2F18-4652-89BF-2E6E87771B0E}" srcOrd="1" destOrd="0" presId="urn:microsoft.com/office/officeart/2005/8/layout/vList2"/>
    <dgm:cxn modelId="{2BD95077-C651-46F8-9C0D-71FED1D78120}" type="presParOf" srcId="{547F7D4D-F739-4861-B6BA-9F6F78D5D50C}" destId="{A5BF2216-7724-4D47-96EE-A18F929FD6BE}" srcOrd="2" destOrd="0" presId="urn:microsoft.com/office/officeart/2005/8/layout/vList2"/>
    <dgm:cxn modelId="{E751567B-A0DE-4233-AC63-BDA3C0BCB3C7}" type="presParOf" srcId="{547F7D4D-F739-4861-B6BA-9F6F78D5D50C}" destId="{E127ED68-3D78-4E93-9ADE-995FFB9FA65D}" srcOrd="3" destOrd="0" presId="urn:microsoft.com/office/officeart/2005/8/layout/vList2"/>
    <dgm:cxn modelId="{C991051E-7CBC-4876-9CE4-A8A67F361952}" type="presParOf" srcId="{547F7D4D-F739-4861-B6BA-9F6F78D5D50C}" destId="{96330F4D-67BC-4F43-9DB1-032C8928A232}" srcOrd="4" destOrd="0" presId="urn:microsoft.com/office/officeart/2005/8/layout/vList2"/>
    <dgm:cxn modelId="{1BE8876B-76A0-44A5-B82F-1C43AAEF88B1}" type="presParOf" srcId="{547F7D4D-F739-4861-B6BA-9F6F78D5D50C}" destId="{894ECC6E-FE54-4214-AD3C-69999867BE8F}" srcOrd="5" destOrd="0" presId="urn:microsoft.com/office/officeart/2005/8/layout/vList2"/>
    <dgm:cxn modelId="{A6EA5449-5D31-4628-841B-FDE08F9C2594}" type="presParOf" srcId="{547F7D4D-F739-4861-B6BA-9F6F78D5D50C}" destId="{1D8A7638-886D-4479-93B3-39B92D7A5F84}" srcOrd="6" destOrd="0" presId="urn:microsoft.com/office/officeart/2005/8/layout/vList2"/>
    <dgm:cxn modelId="{8BA603F4-A3BF-4BF3-8997-94432AAF948C}" type="presParOf" srcId="{547F7D4D-F739-4861-B6BA-9F6F78D5D50C}" destId="{B03F7C7D-8873-4ED9-B23B-39C362946819}" srcOrd="7" destOrd="0" presId="urn:microsoft.com/office/officeart/2005/8/layout/vList2"/>
    <dgm:cxn modelId="{141000F7-0D42-4BD3-A0F9-EEB2B65E3DA3}" type="presParOf" srcId="{547F7D4D-F739-4861-B6BA-9F6F78D5D50C}" destId="{6CC975B8-FB4E-4615-A791-BB4D1B0A79F6}" srcOrd="8" destOrd="0" presId="urn:microsoft.com/office/officeart/2005/8/layout/vList2"/>
    <dgm:cxn modelId="{D8DB54F7-3CEC-471F-9E6C-A33E3C17E7BD}" type="presParOf" srcId="{547F7D4D-F739-4861-B6BA-9F6F78D5D50C}" destId="{FBBB4BB3-782C-44AD-A99F-F1ACE5825581}" srcOrd="9" destOrd="0" presId="urn:microsoft.com/office/officeart/2005/8/layout/vList2"/>
    <dgm:cxn modelId="{C83CC0BC-EE6E-4C1D-A3F9-3DB01615EF88}" type="presParOf" srcId="{547F7D4D-F739-4861-B6BA-9F6F78D5D50C}" destId="{745A89CD-ECC3-422F-B991-D241548BDC2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4.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5" csCatId="colorful" phldr="1"/>
      <dgm:spPr/>
      <dgm:t>
        <a:bodyPr/>
        <a:lstStyle/>
        <a:p>
          <a:endParaRPr lang="fr-FR"/>
        </a:p>
      </dgm:t>
    </dgm:pt>
    <dgm:pt modelId="{E9BBBD62-B218-418E-9732-E03A8BEDFE86}">
      <dgm:prSet custT="1"/>
      <dgm:spPr/>
      <dgm:t>
        <a:bodyPr/>
        <a:lstStyle/>
        <a:p>
          <a:pPr rtl="0"/>
          <a:r>
            <a:rPr lang="fr-FR" sz="2000" dirty="0" smtClean="0">
              <a:solidFill>
                <a:srgbClr val="FF0000"/>
              </a:solidFill>
              <a:latin typeface="Berlin Sans FB Demi" panose="020E0802020502020306" pitchFamily="34" charset="0"/>
            </a:rPr>
            <a:t>1. Séparation et équilibre des pouvoirs</a:t>
          </a:r>
          <a:endParaRPr lang="fr-FR" sz="2000" dirty="0">
            <a:solidFill>
              <a:srgbClr val="FF0000"/>
            </a:solidFill>
            <a:latin typeface="Berlin Sans FB Demi" panose="020E0802020502020306" pitchFamily="34" charset="0"/>
          </a:endParaRPr>
        </a:p>
      </dgm:t>
    </dgm:pt>
    <dgm:pt modelId="{72A0F852-43EE-4B2C-8C71-CAE4576B5437}" type="par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CFD4057A-B889-4316-AD85-3076307ABE38}" type="sib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5A8A9AD3-4F18-42BA-9D0E-0A36CBCA9DF8}">
      <dgm:prSet custT="1"/>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686F1E95-2464-4320-84C8-0E739F4DAFEA}" type="par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44937EDF-A9B4-4821-8D8B-EE605F9ED3D6}" type="sib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BBAB9CBB-9119-4793-AABE-CC0BFBB9A9B4}">
      <dgm:prSet custT="1"/>
      <dgm:spPr/>
      <dgm:t>
        <a:bodyPr/>
        <a:lstStyle/>
        <a:p>
          <a:pPr rtl="0"/>
          <a:r>
            <a:rPr lang="fr-FR" sz="2000" dirty="0" smtClean="0">
              <a:solidFill>
                <a:srgbClr val="FF0000"/>
              </a:solidFill>
              <a:latin typeface="Berlin Sans FB Demi" panose="020E0802020502020306" pitchFamily="34" charset="0"/>
            </a:rPr>
            <a:t>3. Exercice de la citoyenneté</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C9F37EB-68ED-4148-9355-2D9476548B77}">
      <dgm:prSet custT="1"/>
      <dgm:spPr/>
      <dgm:t>
        <a:bodyPr/>
        <a:lstStyle/>
        <a:p>
          <a:pPr rtl="0"/>
          <a:r>
            <a:rPr lang="fr-FR" sz="2000" dirty="0" smtClean="0">
              <a:solidFill>
                <a:srgbClr val="FF0000"/>
              </a:solidFill>
              <a:latin typeface="Berlin Sans FB Demi" panose="020E0802020502020306" pitchFamily="34" charset="0"/>
            </a:rPr>
            <a:t>4. Administration</a:t>
          </a:r>
          <a:endParaRPr lang="fr-FR" sz="2000" dirty="0">
            <a:solidFill>
              <a:srgbClr val="FF0000"/>
            </a:solidFill>
            <a:latin typeface="Berlin Sans FB Demi" panose="020E0802020502020306" pitchFamily="34" charset="0"/>
          </a:endParaRPr>
        </a:p>
      </dgm:t>
    </dgm:pt>
    <dgm:pt modelId="{D23E6F48-20AA-4DB8-8130-ECA18BE4C1B4}" type="par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B5902436-F5C6-4550-BB05-331EAB6D6DC0}" type="sib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1BF30EBF-CAC5-4449-85B7-8DFB5C68087E}">
      <dgm:prSet custT="1"/>
      <dgm:spPr/>
      <dgm:t>
        <a:bodyPr/>
        <a:lstStyle/>
        <a:p>
          <a:pPr rtl="0"/>
          <a:r>
            <a:rPr lang="fr-FR" sz="2000" dirty="0" smtClean="0">
              <a:solidFill>
                <a:srgbClr val="FF0000"/>
              </a:solidFill>
              <a:latin typeface="Berlin Sans FB Demi" panose="020E0802020502020306" pitchFamily="34" charset="0"/>
            </a:rPr>
            <a:t>5. Gouvernance Locale</a:t>
          </a:r>
          <a:endParaRPr lang="fr-FR" sz="2000" dirty="0">
            <a:solidFill>
              <a:srgbClr val="FF0000"/>
            </a:solidFill>
            <a:latin typeface="Berlin Sans FB Demi" panose="020E0802020502020306" pitchFamily="34" charset="0"/>
          </a:endParaRPr>
        </a:p>
      </dgm:t>
    </dgm:pt>
    <dgm:pt modelId="{D509045D-5CC5-40BE-86BD-1D1314DDCD50}" type="par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FB067F83-76FC-4E32-A3D3-3CD62A50192B}" type="sib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F5D31924-0DD3-4663-B6B9-9560570FC65D}" type="pres">
      <dgm:prSet presAssocID="{E9BBBD62-B218-418E-9732-E03A8BEDFE86}" presName="comp" presStyleCnt="0"/>
      <dgm:spPr/>
    </dgm:pt>
    <dgm:pt modelId="{A6C2E6EC-DE58-4DD1-B8D9-60ED51327F55}" type="pres">
      <dgm:prSet presAssocID="{E9BBBD62-B218-418E-9732-E03A8BEDFE86}" presName="rect2" presStyleLbl="node1" presStyleIdx="0" presStyleCnt="5" custScaleX="136063" custLinFactNeighborX="9722" custLinFactNeighborY="-218">
        <dgm:presLayoutVars>
          <dgm:bulletEnabled val="1"/>
        </dgm:presLayoutVars>
      </dgm:prSet>
      <dgm:spPr/>
      <dgm:t>
        <a:bodyPr/>
        <a:lstStyle/>
        <a:p>
          <a:endParaRPr lang="fr-FR"/>
        </a:p>
      </dgm:t>
    </dgm:pt>
    <dgm:pt modelId="{04731B8B-A7E0-46E2-9C6B-C21190863EC3}" type="pres">
      <dgm:prSet presAssocID="{E9BBBD62-B218-418E-9732-E03A8BEDFE86}" presName="rect1" presStyleLbl="lnNode1" presStyleIdx="0" presStyleCnt="5" custLinFactNeighborX="-38948" custLinFactNeighborY="-331"/>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BC202E68-4AB8-4995-931A-24DE6F18A06F}" type="pres">
      <dgm:prSet presAssocID="{CFD4057A-B889-4316-AD85-3076307ABE38}" presName="sibTrans" presStyleCnt="0"/>
      <dgm:spPr/>
    </dgm:pt>
    <dgm:pt modelId="{298BFE2E-8161-4AB9-A412-F0F87D42B777}" type="pres">
      <dgm:prSet presAssocID="{5A8A9AD3-4F18-42BA-9D0E-0A36CBCA9DF8}" presName="comp" presStyleCnt="0"/>
      <dgm:spPr/>
    </dgm:pt>
    <dgm:pt modelId="{5E9F9DBD-4457-48C9-927B-2E925D58BA33}" type="pres">
      <dgm:prSet presAssocID="{5A8A9AD3-4F18-42BA-9D0E-0A36CBCA9DF8}" presName="rect2" presStyleLbl="node1" presStyleIdx="1" presStyleCnt="5" custScaleX="136063" custLinFactNeighborX="-4804" custLinFactNeighborY="4227">
        <dgm:presLayoutVars>
          <dgm:bulletEnabled val="1"/>
        </dgm:presLayoutVars>
      </dgm:prSet>
      <dgm:spPr/>
      <dgm:t>
        <a:bodyPr/>
        <a:lstStyle/>
        <a:p>
          <a:endParaRPr lang="fr-FR"/>
        </a:p>
      </dgm:t>
    </dgm:pt>
    <dgm:pt modelId="{6BD3A502-BDC4-4219-8FAE-A4126B780FB1}" type="pres">
      <dgm:prSet presAssocID="{5A8A9AD3-4F18-42BA-9D0E-0A36CBCA9DF8}" presName="rect1" presStyleLbl="lnNode1" presStyleIdx="1" presStyleCnt="5" custLinFactNeighborX="56547" custLinFactNeighborY="4227"/>
      <dgm:spPr/>
    </dgm:pt>
    <dgm:pt modelId="{3B403C92-9A40-4422-85CE-029BFF095993}" type="pres">
      <dgm:prSet presAssocID="{44937EDF-A9B4-4821-8D8B-EE605F9ED3D6}" presName="sibTrans" presStyleCnt="0"/>
      <dgm:spPr/>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2" presStyleCnt="5" custScaleX="136063" custLinFactNeighborX="9722" custLinFactNeighborY="-218">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2" presStyleCnt="5" custLinFactNeighborX="-38948" custLinFactNeighborY="-332"/>
      <dgm:spPr/>
    </dgm:pt>
    <dgm:pt modelId="{5C618314-53DD-4ECD-9F6C-26193D5C11BE}" type="pres">
      <dgm:prSet presAssocID="{EC81D8A7-0736-40D6-B807-4666E6303BC0}" presName="sibTrans" presStyleCnt="0"/>
      <dgm:spPr/>
    </dgm:pt>
    <dgm:pt modelId="{5F119BC7-DBB4-4EBF-8A09-18E302AC39BC}" type="pres">
      <dgm:prSet presAssocID="{2C9F37EB-68ED-4148-9355-2D9476548B77}" presName="comp" presStyleCnt="0"/>
      <dgm:spPr/>
    </dgm:pt>
    <dgm:pt modelId="{E557AE6E-F94F-4032-8571-50BC3112EC0A}" type="pres">
      <dgm:prSet presAssocID="{2C9F37EB-68ED-4148-9355-2D9476548B77}" presName="rect2" presStyleLbl="node1" presStyleIdx="3" presStyleCnt="5" custScaleX="136063" custLinFactNeighborX="-2726" custLinFactNeighborY="933">
        <dgm:presLayoutVars>
          <dgm:bulletEnabled val="1"/>
        </dgm:presLayoutVars>
      </dgm:prSet>
      <dgm:spPr/>
      <dgm:t>
        <a:bodyPr/>
        <a:lstStyle/>
        <a:p>
          <a:endParaRPr lang="fr-FR"/>
        </a:p>
      </dgm:t>
    </dgm:pt>
    <dgm:pt modelId="{6DDE58C4-18B1-4342-B913-D2384F8B59E6}" type="pres">
      <dgm:prSet presAssocID="{2C9F37EB-68ED-4148-9355-2D9476548B77}" presName="rect1" presStyleLbl="lnNode1" presStyleIdx="3" presStyleCnt="5" custLinFactNeighborX="35804" custLinFactNeighborY="933"/>
      <dgm:spPr/>
    </dgm:pt>
    <dgm:pt modelId="{62C4A85B-C0E9-492F-9F3E-5DDE72AF5A35}" type="pres">
      <dgm:prSet presAssocID="{B5902436-F5C6-4550-BB05-331EAB6D6DC0}" presName="sibTrans" presStyleCnt="0"/>
      <dgm:spPr/>
    </dgm:pt>
    <dgm:pt modelId="{CD8F1A0D-7373-4F57-94A2-0F9E26497C2E}" type="pres">
      <dgm:prSet presAssocID="{1BF30EBF-CAC5-4449-85B7-8DFB5C68087E}" presName="comp" presStyleCnt="0"/>
      <dgm:spPr/>
    </dgm:pt>
    <dgm:pt modelId="{2122A79F-7C7E-4459-888A-4C13A464F241}" type="pres">
      <dgm:prSet presAssocID="{1BF30EBF-CAC5-4449-85B7-8DFB5C68087E}" presName="rect2" presStyleLbl="node1" presStyleIdx="4" presStyleCnt="5" custScaleX="136063" custLinFactNeighborX="9722" custLinFactNeighborY="-218">
        <dgm:presLayoutVars>
          <dgm:bulletEnabled val="1"/>
        </dgm:presLayoutVars>
      </dgm:prSet>
      <dgm:spPr/>
      <dgm:t>
        <a:bodyPr/>
        <a:lstStyle/>
        <a:p>
          <a:endParaRPr lang="fr-FR"/>
        </a:p>
      </dgm:t>
    </dgm:pt>
    <dgm:pt modelId="{621324CD-17D3-4A4F-A458-FDBB828277D5}" type="pres">
      <dgm:prSet presAssocID="{1BF30EBF-CAC5-4449-85B7-8DFB5C68087E}" presName="rect1" presStyleLbl="lnNode1" presStyleIdx="4" presStyleCnt="5" custLinFactNeighborX="-38948" custLinFactNeighborY="-332"/>
      <dgm:spPr/>
    </dgm:pt>
  </dgm:ptLst>
  <dgm:cxnLst>
    <dgm:cxn modelId="{A2B0DD95-0C86-43AA-9248-C5E3C4084879}" srcId="{97A023A9-A45D-4960-8730-5EFD75DD3FF0}" destId="{1BF30EBF-CAC5-4449-85B7-8DFB5C68087E}" srcOrd="4" destOrd="0" parTransId="{D509045D-5CC5-40BE-86BD-1D1314DDCD50}" sibTransId="{FB067F83-76FC-4E32-A3D3-3CD62A50192B}"/>
    <dgm:cxn modelId="{AD24EBBE-1EEF-44A5-A7E4-9BDC59BDB6C8}" srcId="{97A023A9-A45D-4960-8730-5EFD75DD3FF0}" destId="{BBAB9CBB-9119-4793-AABE-CC0BFBB9A9B4}" srcOrd="2" destOrd="0" parTransId="{2CBE6FAD-CC5A-4256-A2FC-814883A8E1C8}" sibTransId="{EC81D8A7-0736-40D6-B807-4666E6303BC0}"/>
    <dgm:cxn modelId="{8066E84F-74BF-4080-9AA3-8A8AD1BB7BC5}" type="presOf" srcId="{BBAB9CBB-9119-4793-AABE-CC0BFBB9A9B4}" destId="{4AFB47D1-C672-4C51-9EEC-9AE6FB369CB0}" srcOrd="0" destOrd="0" presId="urn:microsoft.com/office/officeart/2008/layout/AlternatingPictureBlocks"/>
    <dgm:cxn modelId="{BD04DCAF-6AA4-4E70-A21A-73408E3FD70E}" type="presOf" srcId="{1BF30EBF-CAC5-4449-85B7-8DFB5C68087E}" destId="{2122A79F-7C7E-4459-888A-4C13A464F241}" srcOrd="0" destOrd="0" presId="urn:microsoft.com/office/officeart/2008/layout/AlternatingPictureBlocks"/>
    <dgm:cxn modelId="{286D1AF5-6468-46BB-A94C-4938E07292C1}" srcId="{97A023A9-A45D-4960-8730-5EFD75DD3FF0}" destId="{5A8A9AD3-4F18-42BA-9D0E-0A36CBCA9DF8}" srcOrd="1" destOrd="0" parTransId="{686F1E95-2464-4320-84C8-0E739F4DAFEA}" sibTransId="{44937EDF-A9B4-4821-8D8B-EE605F9ED3D6}"/>
    <dgm:cxn modelId="{51B59A7E-E10C-4092-9764-AA63235A6887}" srcId="{97A023A9-A45D-4960-8730-5EFD75DD3FF0}" destId="{E9BBBD62-B218-418E-9732-E03A8BEDFE86}" srcOrd="0" destOrd="0" parTransId="{72A0F852-43EE-4B2C-8C71-CAE4576B5437}" sibTransId="{CFD4057A-B889-4316-AD85-3076307ABE38}"/>
    <dgm:cxn modelId="{85638688-1780-4E0D-9124-A5E8B722FC5D}" type="presOf" srcId="{E9BBBD62-B218-418E-9732-E03A8BEDFE86}" destId="{A6C2E6EC-DE58-4DD1-B8D9-60ED51327F55}" srcOrd="0" destOrd="0" presId="urn:microsoft.com/office/officeart/2008/layout/AlternatingPictureBlocks"/>
    <dgm:cxn modelId="{447AE234-8ADD-44A4-957B-99ACB3C0756C}" type="presOf" srcId="{2C9F37EB-68ED-4148-9355-2D9476548B77}" destId="{E557AE6E-F94F-4032-8571-50BC3112EC0A}" srcOrd="0" destOrd="0" presId="urn:microsoft.com/office/officeart/2008/layout/AlternatingPictureBlocks"/>
    <dgm:cxn modelId="{25F9EBD8-8D2E-4983-9DDE-4EF624D81388}" type="presOf" srcId="{5A8A9AD3-4F18-42BA-9D0E-0A36CBCA9DF8}" destId="{5E9F9DBD-4457-48C9-927B-2E925D58BA33}" srcOrd="0" destOrd="0" presId="urn:microsoft.com/office/officeart/2008/layout/AlternatingPictureBlocks"/>
    <dgm:cxn modelId="{F9B56DC4-3994-47FF-9061-CF607BA27AC2}" type="presOf" srcId="{97A023A9-A45D-4960-8730-5EFD75DD3FF0}" destId="{25BE442F-6B19-400F-8E5B-71DE4C10725C}" srcOrd="0" destOrd="0" presId="urn:microsoft.com/office/officeart/2008/layout/AlternatingPictureBlocks"/>
    <dgm:cxn modelId="{E6BF3CFE-257D-4387-80B5-B64DC6DD0169}" srcId="{97A023A9-A45D-4960-8730-5EFD75DD3FF0}" destId="{2C9F37EB-68ED-4148-9355-2D9476548B77}" srcOrd="3" destOrd="0" parTransId="{D23E6F48-20AA-4DB8-8130-ECA18BE4C1B4}" sibTransId="{B5902436-F5C6-4550-BB05-331EAB6D6DC0}"/>
    <dgm:cxn modelId="{7505FDB6-8395-48FD-A8B3-4CDC640AFBC6}" type="presParOf" srcId="{25BE442F-6B19-400F-8E5B-71DE4C10725C}" destId="{F5D31924-0DD3-4663-B6B9-9560570FC65D}" srcOrd="0" destOrd="0" presId="urn:microsoft.com/office/officeart/2008/layout/AlternatingPictureBlocks"/>
    <dgm:cxn modelId="{E059C729-5936-4BD5-92EB-869DA9CD097F}" type="presParOf" srcId="{F5D31924-0DD3-4663-B6B9-9560570FC65D}" destId="{A6C2E6EC-DE58-4DD1-B8D9-60ED51327F55}" srcOrd="0" destOrd="0" presId="urn:microsoft.com/office/officeart/2008/layout/AlternatingPictureBlocks"/>
    <dgm:cxn modelId="{6822D28D-A299-4C1A-842F-891FCE54E308}" type="presParOf" srcId="{F5D31924-0DD3-4663-B6B9-9560570FC65D}" destId="{04731B8B-A7E0-46E2-9C6B-C21190863EC3}" srcOrd="1" destOrd="0" presId="urn:microsoft.com/office/officeart/2008/layout/AlternatingPictureBlocks"/>
    <dgm:cxn modelId="{749C7C47-8A89-4CFB-8348-4167B7629033}" type="presParOf" srcId="{25BE442F-6B19-400F-8E5B-71DE4C10725C}" destId="{BC202E68-4AB8-4995-931A-24DE6F18A06F}" srcOrd="1" destOrd="0" presId="urn:microsoft.com/office/officeart/2008/layout/AlternatingPictureBlocks"/>
    <dgm:cxn modelId="{50719587-D570-45C0-853E-4F4B4588C002}" type="presParOf" srcId="{25BE442F-6B19-400F-8E5B-71DE4C10725C}" destId="{298BFE2E-8161-4AB9-A412-F0F87D42B777}" srcOrd="2" destOrd="0" presId="urn:microsoft.com/office/officeart/2008/layout/AlternatingPictureBlocks"/>
    <dgm:cxn modelId="{C8BEB068-0317-4980-9F3C-3F07CF7286FA}" type="presParOf" srcId="{298BFE2E-8161-4AB9-A412-F0F87D42B777}" destId="{5E9F9DBD-4457-48C9-927B-2E925D58BA33}" srcOrd="0" destOrd="0" presId="urn:microsoft.com/office/officeart/2008/layout/AlternatingPictureBlocks"/>
    <dgm:cxn modelId="{49027456-6A9B-4DFB-A15F-622879B79CCE}" type="presParOf" srcId="{298BFE2E-8161-4AB9-A412-F0F87D42B777}" destId="{6BD3A502-BDC4-4219-8FAE-A4126B780FB1}" srcOrd="1" destOrd="0" presId="urn:microsoft.com/office/officeart/2008/layout/AlternatingPictureBlocks"/>
    <dgm:cxn modelId="{C66DD685-8A9B-411D-8777-A3FD2224FFAF}" type="presParOf" srcId="{25BE442F-6B19-400F-8E5B-71DE4C10725C}" destId="{3B403C92-9A40-4422-85CE-029BFF095993}" srcOrd="3" destOrd="0" presId="urn:microsoft.com/office/officeart/2008/layout/AlternatingPictureBlocks"/>
    <dgm:cxn modelId="{E5A5A639-BFA7-4B9F-B7D1-984331903E5F}" type="presParOf" srcId="{25BE442F-6B19-400F-8E5B-71DE4C10725C}" destId="{118CD1C4-8463-4C60-8E28-4CE67CE9154D}" srcOrd="4" destOrd="0" presId="urn:microsoft.com/office/officeart/2008/layout/AlternatingPictureBlocks"/>
    <dgm:cxn modelId="{C0F5000D-1613-495D-805E-44396F6191AE}" type="presParOf" srcId="{118CD1C4-8463-4C60-8E28-4CE67CE9154D}" destId="{4AFB47D1-C672-4C51-9EEC-9AE6FB369CB0}" srcOrd="0" destOrd="0" presId="urn:microsoft.com/office/officeart/2008/layout/AlternatingPictureBlocks"/>
    <dgm:cxn modelId="{AE8C5DFA-CEE3-4465-B56A-5B60ABA443FA}" type="presParOf" srcId="{118CD1C4-8463-4C60-8E28-4CE67CE9154D}" destId="{76054621-7F46-4F3E-8464-539A8E910A01}" srcOrd="1" destOrd="0" presId="urn:microsoft.com/office/officeart/2008/layout/AlternatingPictureBlocks"/>
    <dgm:cxn modelId="{FE8AF28F-48E2-45B9-9E7E-36C07602CB47}" type="presParOf" srcId="{25BE442F-6B19-400F-8E5B-71DE4C10725C}" destId="{5C618314-53DD-4ECD-9F6C-26193D5C11BE}" srcOrd="5" destOrd="0" presId="urn:microsoft.com/office/officeart/2008/layout/AlternatingPictureBlocks"/>
    <dgm:cxn modelId="{8BDFF00E-F7E7-40AB-9EF4-126876897DC8}" type="presParOf" srcId="{25BE442F-6B19-400F-8E5B-71DE4C10725C}" destId="{5F119BC7-DBB4-4EBF-8A09-18E302AC39BC}" srcOrd="6" destOrd="0" presId="urn:microsoft.com/office/officeart/2008/layout/AlternatingPictureBlocks"/>
    <dgm:cxn modelId="{B86F34AB-9961-48FE-99A9-A59D0BCB34A0}" type="presParOf" srcId="{5F119BC7-DBB4-4EBF-8A09-18E302AC39BC}" destId="{E557AE6E-F94F-4032-8571-50BC3112EC0A}" srcOrd="0" destOrd="0" presId="urn:microsoft.com/office/officeart/2008/layout/AlternatingPictureBlocks"/>
    <dgm:cxn modelId="{A1D44EE9-D771-4CB6-AB00-21A2F144B2E5}" type="presParOf" srcId="{5F119BC7-DBB4-4EBF-8A09-18E302AC39BC}" destId="{6DDE58C4-18B1-4342-B913-D2384F8B59E6}" srcOrd="1" destOrd="0" presId="urn:microsoft.com/office/officeart/2008/layout/AlternatingPictureBlocks"/>
    <dgm:cxn modelId="{10D737D0-CF07-4269-B26C-F222242E07B5}" type="presParOf" srcId="{25BE442F-6B19-400F-8E5B-71DE4C10725C}" destId="{62C4A85B-C0E9-492F-9F3E-5DDE72AF5A35}" srcOrd="7" destOrd="0" presId="urn:microsoft.com/office/officeart/2008/layout/AlternatingPictureBlocks"/>
    <dgm:cxn modelId="{892CD7EF-6342-4674-9F7A-3DF1CA656691}" type="presParOf" srcId="{25BE442F-6B19-400F-8E5B-71DE4C10725C}" destId="{CD8F1A0D-7373-4F57-94A2-0F9E26497C2E}" srcOrd="8" destOrd="0" presId="urn:microsoft.com/office/officeart/2008/layout/AlternatingPictureBlocks"/>
    <dgm:cxn modelId="{D11A6C6E-9F8D-4791-A0F1-ECB55E17FF3D}" type="presParOf" srcId="{CD8F1A0D-7373-4F57-94A2-0F9E26497C2E}" destId="{2122A79F-7C7E-4459-888A-4C13A464F241}" srcOrd="0" destOrd="0" presId="urn:microsoft.com/office/officeart/2008/layout/AlternatingPictureBlocks"/>
    <dgm:cxn modelId="{90221897-73D0-4236-A5B4-68FC8E13ECED}" type="presParOf" srcId="{CD8F1A0D-7373-4F57-94A2-0F9E26497C2E}" destId="{621324CD-17D3-4A4F-A458-FDBB828277D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5.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4" csCatId="colorful" phldr="1"/>
      <dgm:spPr/>
      <dgm:t>
        <a:bodyPr/>
        <a:lstStyle/>
        <a:p>
          <a:endParaRPr lang="fr-FR"/>
        </a:p>
      </dgm:t>
    </dgm:pt>
    <dgm:pt modelId="{08434B8F-5A79-4327-A6A9-FB195CCAC26F}">
      <dgm:prSet custT="1"/>
      <dgm:spPr>
        <a:solidFill>
          <a:schemeClr val="accent3"/>
        </a:solidFill>
      </dgm:spPr>
      <dgm:t>
        <a:bodyPr/>
        <a:lstStyle/>
        <a:p>
          <a:pPr rtl="0"/>
          <a:r>
            <a:rPr lang="fr-FR" sz="1800" dirty="0" smtClean="0">
              <a:solidFill>
                <a:srgbClr val="FF0000"/>
              </a:solidFill>
              <a:latin typeface="Berlin Sans FB Demi" panose="020E0802020502020306" pitchFamily="34" charset="0"/>
            </a:rPr>
            <a:t>4. Normalisation Vie Publique et Administration</a:t>
          </a:r>
          <a:endParaRPr lang="fr-FR" sz="1800" dirty="0">
            <a:solidFill>
              <a:srgbClr val="FF0000"/>
            </a:solidFill>
            <a:latin typeface="Berlin Sans FB Demi" panose="020E0802020502020306" pitchFamily="34" charset="0"/>
          </a:endParaRPr>
        </a:p>
      </dgm:t>
    </dgm:pt>
    <dgm:pt modelId="{08FA1BD7-02C9-40B1-A325-C1AB247C3638}" type="parTrans" cxnId="{28404480-79F1-400A-9E31-BC727DD101FF}">
      <dgm:prSet/>
      <dgm:spPr/>
      <dgm:t>
        <a:bodyPr/>
        <a:lstStyle/>
        <a:p>
          <a:endParaRPr lang="fr-FR"/>
        </a:p>
      </dgm:t>
    </dgm:pt>
    <dgm:pt modelId="{B3FFA234-E9AE-4D75-A83D-122C55951DAD}" type="sibTrans" cxnId="{28404480-79F1-400A-9E31-BC727DD101FF}">
      <dgm:prSet/>
      <dgm:spPr/>
      <dgm:t>
        <a:bodyPr/>
        <a:lstStyle/>
        <a:p>
          <a:endParaRPr lang="fr-F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7CE62C5B-720B-464B-A077-3FBAAA4D32EC}" type="pres">
      <dgm:prSet presAssocID="{08434B8F-5A79-4327-A6A9-FB195CCAC26F}" presName="comp" presStyleCnt="0"/>
      <dgm:spPr/>
    </dgm:pt>
    <dgm:pt modelId="{6CC59CA6-4115-4D67-9BD2-A5DAF7418C1B}" type="pres">
      <dgm:prSet presAssocID="{08434B8F-5A79-4327-A6A9-FB195CCAC26F}" presName="rect2" presStyleLbl="node1" presStyleIdx="0" presStyleCnt="1" custScaleX="74297" custScaleY="57583" custLinFactNeighborX="-27446" custLinFactNeighborY="60599">
        <dgm:presLayoutVars>
          <dgm:bulletEnabled val="1"/>
        </dgm:presLayoutVars>
      </dgm:prSet>
      <dgm:spPr/>
      <dgm:t>
        <a:bodyPr/>
        <a:lstStyle/>
        <a:p>
          <a:endParaRPr lang="fr-FR"/>
        </a:p>
      </dgm:t>
    </dgm:pt>
    <dgm:pt modelId="{7A18F840-F150-4F48-BCFA-88E952E7AA66}" type="pres">
      <dgm:prSet presAssocID="{08434B8F-5A79-4327-A6A9-FB195CCAC26F}" presName="rect1" presStyleLbl="lnNode1" presStyleIdx="0" presStyleCnt="1" custScaleX="70327" custScaleY="57583" custLinFactX="100000" custLinFactNeighborX="147307" custLinFactNeighborY="60599"/>
      <dgm:spPr>
        <a:solidFill>
          <a:schemeClr val="accent3"/>
        </a:solidFill>
      </dgm:spPr>
      <dgm:t>
        <a:bodyPr/>
        <a:lstStyle/>
        <a:p>
          <a:endParaRPr lang="fr-FR"/>
        </a:p>
      </dgm:t>
    </dgm:pt>
  </dgm:ptLst>
  <dgm:cxnLst>
    <dgm:cxn modelId="{28404480-79F1-400A-9E31-BC727DD101FF}" srcId="{97A023A9-A45D-4960-8730-5EFD75DD3FF0}" destId="{08434B8F-5A79-4327-A6A9-FB195CCAC26F}" srcOrd="0" destOrd="0" parTransId="{08FA1BD7-02C9-40B1-A325-C1AB247C3638}" sibTransId="{B3FFA234-E9AE-4D75-A83D-122C55951DAD}"/>
    <dgm:cxn modelId="{C8C11C1B-AAA4-4145-B98A-3EAFA56ADCBB}" type="presOf" srcId="{08434B8F-5A79-4327-A6A9-FB195CCAC26F}" destId="{6CC59CA6-4115-4D67-9BD2-A5DAF7418C1B}" srcOrd="0" destOrd="0" presId="urn:microsoft.com/office/officeart/2008/layout/AlternatingPictureBlocks"/>
    <dgm:cxn modelId="{8152C5E8-60DA-4099-B52B-C8E51DF08577}" type="presOf" srcId="{97A023A9-A45D-4960-8730-5EFD75DD3FF0}" destId="{25BE442F-6B19-400F-8E5B-71DE4C10725C}" srcOrd="0" destOrd="0" presId="urn:microsoft.com/office/officeart/2008/layout/AlternatingPictureBlocks"/>
    <dgm:cxn modelId="{7B60195E-1A62-42FB-8629-6DBD5DEB9A8D}" type="presParOf" srcId="{25BE442F-6B19-400F-8E5B-71DE4C10725C}" destId="{7CE62C5B-720B-464B-A077-3FBAAA4D32EC}" srcOrd="0" destOrd="0" presId="urn:microsoft.com/office/officeart/2008/layout/AlternatingPictureBlocks"/>
    <dgm:cxn modelId="{C9C19511-5CCA-470D-961E-EAE9BC826FA4}" type="presParOf" srcId="{7CE62C5B-720B-464B-A077-3FBAAA4D32EC}" destId="{6CC59CA6-4115-4D67-9BD2-A5DAF7418C1B}" srcOrd="0" destOrd="0" presId="urn:microsoft.com/office/officeart/2008/layout/AlternatingPictureBlocks"/>
    <dgm:cxn modelId="{F75E4157-D633-40B6-AB25-42CAA3BA9333}" type="presParOf" srcId="{7CE62C5B-720B-464B-A077-3FBAAA4D32EC}" destId="{7A18F840-F150-4F48-BCFA-88E952E7AA66}"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6.xml><?xml version="1.0" encoding="utf-8"?>
<dgm:dataModel xmlns:dgm="http://schemas.openxmlformats.org/drawingml/2006/diagram" xmlns:a="http://schemas.openxmlformats.org/drawingml/2006/main">
  <dgm:ptLst>
    <dgm:pt modelId="{8F5FE2EE-D11B-4CA7-9F47-1A73E748C8F1}" type="doc">
      <dgm:prSet loTypeId="urn:microsoft.com/office/officeart/2005/8/layout/cycle2" loCatId="cycle" qsTypeId="urn:microsoft.com/office/officeart/2005/8/quickstyle/3d4" qsCatId="3D" csTypeId="urn:microsoft.com/office/officeart/2005/8/colors/colorful5" csCatId="colorful" phldr="1"/>
      <dgm:spPr/>
      <dgm:t>
        <a:bodyPr/>
        <a:lstStyle/>
        <a:p>
          <a:endParaRPr lang="fr-FR"/>
        </a:p>
      </dgm:t>
    </dgm:pt>
    <dgm:pt modelId="{30C31EEB-655E-4F8E-B434-46D7B39C2BCE}">
      <dgm:prSet custT="1"/>
      <dgm:spPr>
        <a:solidFill>
          <a:srgbClr val="FF0000"/>
        </a:solidFill>
      </dgm:spPr>
      <dgm:t>
        <a:bodyPr/>
        <a:lstStyle/>
        <a:p>
          <a:pPr rtl="0"/>
          <a:r>
            <a:rPr lang="fr-SN" sz="1800" dirty="0" smtClean="0"/>
            <a:t>Rappel du Diagnostic</a:t>
          </a:r>
          <a:endParaRPr lang="fr-FR" sz="1800" dirty="0"/>
        </a:p>
      </dgm:t>
    </dgm:pt>
    <dgm:pt modelId="{E692B3EA-04BE-4F0C-9BA1-C0E86B622316}" type="parTrans" cxnId="{DA896B7E-992C-4883-B4DF-F11693B5691F}">
      <dgm:prSet/>
      <dgm:spPr/>
      <dgm:t>
        <a:bodyPr/>
        <a:lstStyle/>
        <a:p>
          <a:endParaRPr lang="fr-FR"/>
        </a:p>
      </dgm:t>
    </dgm:pt>
    <dgm:pt modelId="{A4AD2753-6483-47BE-9CCB-34B0E45A3EC8}" type="sibTrans" cxnId="{DA896B7E-992C-4883-B4DF-F11693B5691F}">
      <dgm:prSet/>
      <dgm:spPr/>
      <dgm:t>
        <a:bodyPr/>
        <a:lstStyle/>
        <a:p>
          <a:endParaRPr lang="fr-FR"/>
        </a:p>
      </dgm:t>
    </dgm:pt>
    <dgm:pt modelId="{68DD0A13-A398-4F22-8143-7C1B1072F5EC}" type="pres">
      <dgm:prSet presAssocID="{8F5FE2EE-D11B-4CA7-9F47-1A73E748C8F1}" presName="cycle" presStyleCnt="0">
        <dgm:presLayoutVars>
          <dgm:dir/>
          <dgm:resizeHandles val="exact"/>
        </dgm:presLayoutVars>
      </dgm:prSet>
      <dgm:spPr/>
      <dgm:t>
        <a:bodyPr/>
        <a:lstStyle/>
        <a:p>
          <a:endParaRPr lang="fr-FR"/>
        </a:p>
      </dgm:t>
    </dgm:pt>
    <dgm:pt modelId="{A39A3928-AA09-4BA4-99CF-C3A2060699E9}" type="pres">
      <dgm:prSet presAssocID="{30C31EEB-655E-4F8E-B434-46D7B39C2BCE}" presName="node" presStyleLbl="node1" presStyleIdx="0" presStyleCnt="1" custAng="2612537" custScaleX="763679" custScaleY="116272" custRadScaleRad="84269" custRadScaleInc="-2848">
        <dgm:presLayoutVars>
          <dgm:bulletEnabled val="1"/>
        </dgm:presLayoutVars>
      </dgm:prSet>
      <dgm:spPr/>
      <dgm:t>
        <a:bodyPr/>
        <a:lstStyle/>
        <a:p>
          <a:endParaRPr lang="fr-FR"/>
        </a:p>
      </dgm:t>
    </dgm:pt>
  </dgm:ptLst>
  <dgm:cxnLst>
    <dgm:cxn modelId="{9256D0C3-07D3-4FA1-90A4-2E8BAD6EF8E7}" type="presOf" srcId="{8F5FE2EE-D11B-4CA7-9F47-1A73E748C8F1}" destId="{68DD0A13-A398-4F22-8143-7C1B1072F5EC}" srcOrd="0" destOrd="0" presId="urn:microsoft.com/office/officeart/2005/8/layout/cycle2"/>
    <dgm:cxn modelId="{DA896B7E-992C-4883-B4DF-F11693B5691F}" srcId="{8F5FE2EE-D11B-4CA7-9F47-1A73E748C8F1}" destId="{30C31EEB-655E-4F8E-B434-46D7B39C2BCE}" srcOrd="0" destOrd="0" parTransId="{E692B3EA-04BE-4F0C-9BA1-C0E86B622316}" sibTransId="{A4AD2753-6483-47BE-9CCB-34B0E45A3EC8}"/>
    <dgm:cxn modelId="{326D6B64-E977-4739-8CEE-905599D15C53}" type="presOf" srcId="{30C31EEB-655E-4F8E-B434-46D7B39C2BCE}" destId="{A39A3928-AA09-4BA4-99CF-C3A2060699E9}" srcOrd="0" destOrd="0" presId="urn:microsoft.com/office/officeart/2005/8/layout/cycle2"/>
    <dgm:cxn modelId="{D2A0DC9E-BBC6-44D8-8F40-90855D453A16}" type="presParOf" srcId="{68DD0A13-A398-4F22-8143-7C1B1072F5EC}" destId="{A39A3928-AA09-4BA4-99CF-C3A2060699E9}"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7.xml><?xml version="1.0" encoding="utf-8"?>
<dgm:dataModel xmlns:dgm="http://schemas.openxmlformats.org/drawingml/2006/diagram" xmlns:a="http://schemas.openxmlformats.org/drawingml/2006/main">
  <dgm:ptLst>
    <dgm:pt modelId="{F7133C9E-4C35-4BC9-98E2-A2EA44D8168D}" type="doc">
      <dgm:prSet loTypeId="urn:microsoft.com/office/officeart/2005/8/layout/vProcess5" loCatId="process" qsTypeId="urn:microsoft.com/office/officeart/2005/8/quickstyle/3d3" qsCatId="3D" csTypeId="urn:microsoft.com/office/officeart/2005/8/colors/colorful5" csCatId="colorful" phldr="1"/>
      <dgm:spPr/>
      <dgm:t>
        <a:bodyPr/>
        <a:lstStyle/>
        <a:p>
          <a:endParaRPr lang="fr-FR"/>
        </a:p>
      </dgm:t>
    </dgm:pt>
    <dgm:pt modelId="{6BCFE5E0-008C-4882-9E50-0DB18B58B84F}">
      <dgm:prSet/>
      <dgm:spPr/>
      <dgm:t>
        <a:bodyPr/>
        <a:lstStyle/>
        <a:p>
          <a:pPr rtl="0"/>
          <a:r>
            <a:rPr lang="fr-FR" dirty="0" smtClean="0">
              <a:solidFill>
                <a:schemeClr val="tx1"/>
              </a:solidFill>
            </a:rPr>
            <a:t>Le </a:t>
          </a:r>
          <a:r>
            <a:rPr lang="fr-FR" b="1" dirty="0" smtClean="0">
              <a:solidFill>
                <a:schemeClr val="tx1"/>
              </a:solidFill>
            </a:rPr>
            <a:t>Parlement</a:t>
          </a:r>
          <a:r>
            <a:rPr lang="fr-FR" dirty="0" smtClean="0">
              <a:solidFill>
                <a:schemeClr val="tx1"/>
              </a:solidFill>
            </a:rPr>
            <a:t> est trop largement soumis à l’influence du chef de l’exécutif : n’exerce pas toutes ses prérogatives dans vote des lois et contrôle de l’action du gouvernement,</a:t>
          </a:r>
          <a:endParaRPr lang="fr-FR" dirty="0">
            <a:solidFill>
              <a:schemeClr val="tx1"/>
            </a:solidFill>
          </a:endParaRPr>
        </a:p>
      </dgm:t>
    </dgm:pt>
    <dgm:pt modelId="{10AA5378-04C8-494D-9464-32F7B06C2283}" type="parTrans" cxnId="{5CBBF027-AA9D-4A09-888A-2ABE04D069AD}">
      <dgm:prSet/>
      <dgm:spPr/>
      <dgm:t>
        <a:bodyPr/>
        <a:lstStyle/>
        <a:p>
          <a:endParaRPr lang="fr-FR">
            <a:solidFill>
              <a:schemeClr val="tx1"/>
            </a:solidFill>
          </a:endParaRPr>
        </a:p>
      </dgm:t>
    </dgm:pt>
    <dgm:pt modelId="{E9619427-7CDB-4CE5-8698-DDAC963BF533}" type="sibTrans" cxnId="{5CBBF027-AA9D-4A09-888A-2ABE04D069AD}">
      <dgm:prSet/>
      <dgm:spPr/>
      <dgm:t>
        <a:bodyPr/>
        <a:lstStyle/>
        <a:p>
          <a:endParaRPr lang="fr-FR" dirty="0">
            <a:solidFill>
              <a:schemeClr val="tx1"/>
            </a:solidFill>
          </a:endParaRPr>
        </a:p>
      </dgm:t>
    </dgm:pt>
    <dgm:pt modelId="{9E732514-BFB2-4DD3-A748-3EF6BBD8E369}">
      <dgm:prSet/>
      <dgm:spPr/>
      <dgm:t>
        <a:bodyPr/>
        <a:lstStyle/>
        <a:p>
          <a:pPr rtl="0"/>
          <a:r>
            <a:rPr lang="fr-FR" dirty="0" smtClean="0">
              <a:solidFill>
                <a:schemeClr val="tx1"/>
              </a:solidFill>
            </a:rPr>
            <a:t>Son rôle en matière d’évaluation des politiques publiques est peu ou pas assuré. </a:t>
          </a:r>
          <a:endParaRPr lang="fr-FR" dirty="0">
            <a:solidFill>
              <a:schemeClr val="tx1"/>
            </a:solidFill>
          </a:endParaRPr>
        </a:p>
      </dgm:t>
    </dgm:pt>
    <dgm:pt modelId="{B189898C-2C14-4FA5-A962-41CD21993ED0}" type="parTrans" cxnId="{3D35AE82-44CD-4606-8787-4A9A91ADC459}">
      <dgm:prSet/>
      <dgm:spPr/>
      <dgm:t>
        <a:bodyPr/>
        <a:lstStyle/>
        <a:p>
          <a:endParaRPr lang="fr-FR">
            <a:solidFill>
              <a:schemeClr val="tx1"/>
            </a:solidFill>
          </a:endParaRPr>
        </a:p>
      </dgm:t>
    </dgm:pt>
    <dgm:pt modelId="{972B127C-43BC-4FBF-872E-28D7246EA0F6}" type="sibTrans" cxnId="{3D35AE82-44CD-4606-8787-4A9A91ADC459}">
      <dgm:prSet/>
      <dgm:spPr/>
      <dgm:t>
        <a:bodyPr/>
        <a:lstStyle/>
        <a:p>
          <a:endParaRPr lang="fr-FR" dirty="0">
            <a:solidFill>
              <a:schemeClr val="tx1"/>
            </a:solidFill>
          </a:endParaRPr>
        </a:p>
      </dgm:t>
    </dgm:pt>
    <dgm:pt modelId="{16EBCB46-15CC-4BAA-939F-8BE58A75E187}">
      <dgm:prSet/>
      <dgm:spPr/>
      <dgm:t>
        <a:bodyPr/>
        <a:lstStyle/>
        <a:p>
          <a:pPr rtl="0"/>
          <a:r>
            <a:rPr lang="fr-FR" dirty="0" smtClean="0">
              <a:solidFill>
                <a:schemeClr val="tx1"/>
              </a:solidFill>
            </a:rPr>
            <a:t>L’exécution des lois de finances s’effectue trop souvent sans respect des inscriptions de crédit votées, une banalisation des dépassements budgétaires, ou encore un recours abusif aux avances à régulariser et aux marchés de gré à gré.</a:t>
          </a:r>
          <a:endParaRPr lang="fr-FR" dirty="0">
            <a:solidFill>
              <a:schemeClr val="tx1"/>
            </a:solidFill>
          </a:endParaRPr>
        </a:p>
      </dgm:t>
    </dgm:pt>
    <dgm:pt modelId="{E8C2EF71-1B7C-418F-BE47-845BA2C287BE}" type="parTrans" cxnId="{155E45AE-CBCD-4E04-AC86-7F2629C817AD}">
      <dgm:prSet/>
      <dgm:spPr/>
      <dgm:t>
        <a:bodyPr/>
        <a:lstStyle/>
        <a:p>
          <a:endParaRPr lang="fr-FR">
            <a:solidFill>
              <a:schemeClr val="tx1"/>
            </a:solidFill>
          </a:endParaRPr>
        </a:p>
      </dgm:t>
    </dgm:pt>
    <dgm:pt modelId="{D5574DA0-7FC4-4026-A014-112CEADB1EE4}" type="sibTrans" cxnId="{155E45AE-CBCD-4E04-AC86-7F2629C817AD}">
      <dgm:prSet/>
      <dgm:spPr/>
      <dgm:t>
        <a:bodyPr/>
        <a:lstStyle/>
        <a:p>
          <a:endParaRPr lang="fr-FR" dirty="0">
            <a:solidFill>
              <a:schemeClr val="tx1"/>
            </a:solidFill>
          </a:endParaRPr>
        </a:p>
      </dgm:t>
    </dgm:pt>
    <dgm:pt modelId="{CB9FB457-7ADD-4632-9016-90E9DF3A6DCE}">
      <dgm:prSet/>
      <dgm:spPr/>
      <dgm:t>
        <a:bodyPr/>
        <a:lstStyle/>
        <a:p>
          <a:pPr rtl="0"/>
          <a:r>
            <a:rPr lang="fr-FR" dirty="0" smtClean="0">
              <a:solidFill>
                <a:schemeClr val="tx1"/>
              </a:solidFill>
            </a:rPr>
            <a:t>Les règles qui régissent l’utilisation de l’argent public sont parfois ignorées ; à cela s’ajoutent la faiblesse des contrôles sur les opérations budgétaires et comptables</a:t>
          </a:r>
          <a:endParaRPr lang="fr-FR" dirty="0">
            <a:solidFill>
              <a:schemeClr val="tx1"/>
            </a:solidFill>
          </a:endParaRPr>
        </a:p>
      </dgm:t>
    </dgm:pt>
    <dgm:pt modelId="{ED4D3D8C-FF29-4D02-B03A-6A85DD92E822}" type="parTrans" cxnId="{60D284C3-88B4-495C-B580-32537BDB5630}">
      <dgm:prSet/>
      <dgm:spPr/>
      <dgm:t>
        <a:bodyPr/>
        <a:lstStyle/>
        <a:p>
          <a:endParaRPr lang="fr-FR">
            <a:solidFill>
              <a:schemeClr val="tx1"/>
            </a:solidFill>
          </a:endParaRPr>
        </a:p>
      </dgm:t>
    </dgm:pt>
    <dgm:pt modelId="{30867ED4-8021-4715-9FB0-CE969431758A}" type="sibTrans" cxnId="{60D284C3-88B4-495C-B580-32537BDB5630}">
      <dgm:prSet/>
      <dgm:spPr/>
      <dgm:t>
        <a:bodyPr/>
        <a:lstStyle/>
        <a:p>
          <a:endParaRPr lang="fr-FR">
            <a:solidFill>
              <a:schemeClr val="tx1"/>
            </a:solidFill>
          </a:endParaRPr>
        </a:p>
      </dgm:t>
    </dgm:pt>
    <dgm:pt modelId="{9D2427D4-C149-4BC7-B091-E574F8456E5E}">
      <dgm:prSet/>
      <dgm:spPr/>
      <dgm:t>
        <a:bodyPr/>
        <a:lstStyle/>
        <a:p>
          <a:pPr rtl="0"/>
          <a:r>
            <a:rPr lang="fr-FR" smtClean="0"/>
            <a:t>Les </a:t>
          </a:r>
          <a:r>
            <a:rPr lang="fr-FR" b="1" smtClean="0"/>
            <a:t>pouvoirs exécutif, législatif et judiciaire</a:t>
          </a:r>
          <a:r>
            <a:rPr lang="fr-FR" smtClean="0"/>
            <a:t>, théoriquement indépendants les uns des autres, ne sont en fait ni séparés ni équilibrés ; ils sont caractérisés par la prédominance d’un Président de la République qui peut décider de tout</a:t>
          </a:r>
          <a:endParaRPr lang="fr-FR" dirty="0">
            <a:solidFill>
              <a:schemeClr val="tx1"/>
            </a:solidFill>
          </a:endParaRPr>
        </a:p>
      </dgm:t>
    </dgm:pt>
    <dgm:pt modelId="{60033EE1-9089-477C-BF2D-B4E60C382887}" type="parTrans" cxnId="{D5E0E081-1C4D-4D1D-8F0F-B292ED936D48}">
      <dgm:prSet/>
      <dgm:spPr/>
      <dgm:t>
        <a:bodyPr/>
        <a:lstStyle/>
        <a:p>
          <a:endParaRPr lang="fr-FR"/>
        </a:p>
      </dgm:t>
    </dgm:pt>
    <dgm:pt modelId="{02121630-0F8E-4992-8A0E-3C20081E18A2}" type="sibTrans" cxnId="{D5E0E081-1C4D-4D1D-8F0F-B292ED936D48}">
      <dgm:prSet/>
      <dgm:spPr/>
      <dgm:t>
        <a:bodyPr/>
        <a:lstStyle/>
        <a:p>
          <a:endParaRPr lang="fr-FR"/>
        </a:p>
      </dgm:t>
    </dgm:pt>
    <dgm:pt modelId="{062BEF11-671A-44CE-86AC-B41080157F46}" type="pres">
      <dgm:prSet presAssocID="{F7133C9E-4C35-4BC9-98E2-A2EA44D8168D}" presName="outerComposite" presStyleCnt="0">
        <dgm:presLayoutVars>
          <dgm:chMax val="5"/>
          <dgm:dir/>
          <dgm:resizeHandles val="exact"/>
        </dgm:presLayoutVars>
      </dgm:prSet>
      <dgm:spPr/>
      <dgm:t>
        <a:bodyPr/>
        <a:lstStyle/>
        <a:p>
          <a:endParaRPr lang="fr-FR"/>
        </a:p>
      </dgm:t>
    </dgm:pt>
    <dgm:pt modelId="{05F3A771-4905-43CC-ACBD-2C798E5C0E4B}" type="pres">
      <dgm:prSet presAssocID="{F7133C9E-4C35-4BC9-98E2-A2EA44D8168D}" presName="dummyMaxCanvas" presStyleCnt="0">
        <dgm:presLayoutVars/>
      </dgm:prSet>
      <dgm:spPr/>
    </dgm:pt>
    <dgm:pt modelId="{4CB6537D-9956-4FAD-99C1-4D5D4351B090}" type="pres">
      <dgm:prSet presAssocID="{F7133C9E-4C35-4BC9-98E2-A2EA44D8168D}" presName="FiveNodes_1" presStyleLbl="node1" presStyleIdx="0" presStyleCnt="5">
        <dgm:presLayoutVars>
          <dgm:bulletEnabled val="1"/>
        </dgm:presLayoutVars>
      </dgm:prSet>
      <dgm:spPr/>
      <dgm:t>
        <a:bodyPr/>
        <a:lstStyle/>
        <a:p>
          <a:endParaRPr lang="fr-FR"/>
        </a:p>
      </dgm:t>
    </dgm:pt>
    <dgm:pt modelId="{327542DA-1B6A-4294-A8CE-5F8CF1451849}" type="pres">
      <dgm:prSet presAssocID="{F7133C9E-4C35-4BC9-98E2-A2EA44D8168D}" presName="FiveNodes_2" presStyleLbl="node1" presStyleIdx="1" presStyleCnt="5">
        <dgm:presLayoutVars>
          <dgm:bulletEnabled val="1"/>
        </dgm:presLayoutVars>
      </dgm:prSet>
      <dgm:spPr/>
      <dgm:t>
        <a:bodyPr/>
        <a:lstStyle/>
        <a:p>
          <a:endParaRPr lang="fr-FR"/>
        </a:p>
      </dgm:t>
    </dgm:pt>
    <dgm:pt modelId="{74592607-6AB8-4BCC-859F-EB3D1BF8E1B0}" type="pres">
      <dgm:prSet presAssocID="{F7133C9E-4C35-4BC9-98E2-A2EA44D8168D}" presName="FiveNodes_3" presStyleLbl="node1" presStyleIdx="2" presStyleCnt="5">
        <dgm:presLayoutVars>
          <dgm:bulletEnabled val="1"/>
        </dgm:presLayoutVars>
      </dgm:prSet>
      <dgm:spPr/>
      <dgm:t>
        <a:bodyPr/>
        <a:lstStyle/>
        <a:p>
          <a:endParaRPr lang="fr-FR"/>
        </a:p>
      </dgm:t>
    </dgm:pt>
    <dgm:pt modelId="{6E55E596-FFF7-4D83-A450-68DA0DEA5B6A}" type="pres">
      <dgm:prSet presAssocID="{F7133C9E-4C35-4BC9-98E2-A2EA44D8168D}" presName="FiveNodes_4" presStyleLbl="node1" presStyleIdx="3" presStyleCnt="5">
        <dgm:presLayoutVars>
          <dgm:bulletEnabled val="1"/>
        </dgm:presLayoutVars>
      </dgm:prSet>
      <dgm:spPr/>
      <dgm:t>
        <a:bodyPr/>
        <a:lstStyle/>
        <a:p>
          <a:endParaRPr lang="fr-FR"/>
        </a:p>
      </dgm:t>
    </dgm:pt>
    <dgm:pt modelId="{38DA1E9F-4A0F-4382-841E-B9D549BE9B16}" type="pres">
      <dgm:prSet presAssocID="{F7133C9E-4C35-4BC9-98E2-A2EA44D8168D}" presName="FiveNodes_5" presStyleLbl="node1" presStyleIdx="4" presStyleCnt="5">
        <dgm:presLayoutVars>
          <dgm:bulletEnabled val="1"/>
        </dgm:presLayoutVars>
      </dgm:prSet>
      <dgm:spPr/>
      <dgm:t>
        <a:bodyPr/>
        <a:lstStyle/>
        <a:p>
          <a:endParaRPr lang="fr-FR"/>
        </a:p>
      </dgm:t>
    </dgm:pt>
    <dgm:pt modelId="{CDE6B16A-F731-4F32-AC2D-71B0DA226F70}" type="pres">
      <dgm:prSet presAssocID="{F7133C9E-4C35-4BC9-98E2-A2EA44D8168D}" presName="FiveConn_1-2" presStyleLbl="fgAccFollowNode1" presStyleIdx="0" presStyleCnt="4">
        <dgm:presLayoutVars>
          <dgm:bulletEnabled val="1"/>
        </dgm:presLayoutVars>
      </dgm:prSet>
      <dgm:spPr/>
      <dgm:t>
        <a:bodyPr/>
        <a:lstStyle/>
        <a:p>
          <a:endParaRPr lang="fr-FR"/>
        </a:p>
      </dgm:t>
    </dgm:pt>
    <dgm:pt modelId="{4A484F31-1F67-4B38-AD7A-1B58D6A750EC}" type="pres">
      <dgm:prSet presAssocID="{F7133C9E-4C35-4BC9-98E2-A2EA44D8168D}" presName="FiveConn_2-3" presStyleLbl="fgAccFollowNode1" presStyleIdx="1" presStyleCnt="4">
        <dgm:presLayoutVars>
          <dgm:bulletEnabled val="1"/>
        </dgm:presLayoutVars>
      </dgm:prSet>
      <dgm:spPr/>
      <dgm:t>
        <a:bodyPr/>
        <a:lstStyle/>
        <a:p>
          <a:endParaRPr lang="fr-FR"/>
        </a:p>
      </dgm:t>
    </dgm:pt>
    <dgm:pt modelId="{F3E8AEA8-C840-4403-89D5-8892873AF3B8}" type="pres">
      <dgm:prSet presAssocID="{F7133C9E-4C35-4BC9-98E2-A2EA44D8168D}" presName="FiveConn_3-4" presStyleLbl="fgAccFollowNode1" presStyleIdx="2" presStyleCnt="4">
        <dgm:presLayoutVars>
          <dgm:bulletEnabled val="1"/>
        </dgm:presLayoutVars>
      </dgm:prSet>
      <dgm:spPr/>
      <dgm:t>
        <a:bodyPr/>
        <a:lstStyle/>
        <a:p>
          <a:endParaRPr lang="fr-FR"/>
        </a:p>
      </dgm:t>
    </dgm:pt>
    <dgm:pt modelId="{092B5832-A28C-420B-8A9E-4430EB838EBE}" type="pres">
      <dgm:prSet presAssocID="{F7133C9E-4C35-4BC9-98E2-A2EA44D8168D}" presName="FiveConn_4-5" presStyleLbl="fgAccFollowNode1" presStyleIdx="3" presStyleCnt="4">
        <dgm:presLayoutVars>
          <dgm:bulletEnabled val="1"/>
        </dgm:presLayoutVars>
      </dgm:prSet>
      <dgm:spPr/>
      <dgm:t>
        <a:bodyPr/>
        <a:lstStyle/>
        <a:p>
          <a:endParaRPr lang="fr-FR"/>
        </a:p>
      </dgm:t>
    </dgm:pt>
    <dgm:pt modelId="{6F9C3AB5-A270-4503-913A-6B15A3A68372}" type="pres">
      <dgm:prSet presAssocID="{F7133C9E-4C35-4BC9-98E2-A2EA44D8168D}" presName="FiveNodes_1_text" presStyleLbl="node1" presStyleIdx="4" presStyleCnt="5">
        <dgm:presLayoutVars>
          <dgm:bulletEnabled val="1"/>
        </dgm:presLayoutVars>
      </dgm:prSet>
      <dgm:spPr/>
      <dgm:t>
        <a:bodyPr/>
        <a:lstStyle/>
        <a:p>
          <a:endParaRPr lang="fr-FR"/>
        </a:p>
      </dgm:t>
    </dgm:pt>
    <dgm:pt modelId="{A8B06770-8C1F-44BA-9067-FFC8BEFD12C4}" type="pres">
      <dgm:prSet presAssocID="{F7133C9E-4C35-4BC9-98E2-A2EA44D8168D}" presName="FiveNodes_2_text" presStyleLbl="node1" presStyleIdx="4" presStyleCnt="5">
        <dgm:presLayoutVars>
          <dgm:bulletEnabled val="1"/>
        </dgm:presLayoutVars>
      </dgm:prSet>
      <dgm:spPr/>
      <dgm:t>
        <a:bodyPr/>
        <a:lstStyle/>
        <a:p>
          <a:endParaRPr lang="fr-FR"/>
        </a:p>
      </dgm:t>
    </dgm:pt>
    <dgm:pt modelId="{8D4A95F0-4B14-43C1-89BC-37EA176554EB}" type="pres">
      <dgm:prSet presAssocID="{F7133C9E-4C35-4BC9-98E2-A2EA44D8168D}" presName="FiveNodes_3_text" presStyleLbl="node1" presStyleIdx="4" presStyleCnt="5">
        <dgm:presLayoutVars>
          <dgm:bulletEnabled val="1"/>
        </dgm:presLayoutVars>
      </dgm:prSet>
      <dgm:spPr/>
      <dgm:t>
        <a:bodyPr/>
        <a:lstStyle/>
        <a:p>
          <a:endParaRPr lang="fr-FR"/>
        </a:p>
      </dgm:t>
    </dgm:pt>
    <dgm:pt modelId="{883E6F69-DECF-4ADA-A491-1C06DD8FCCB6}" type="pres">
      <dgm:prSet presAssocID="{F7133C9E-4C35-4BC9-98E2-A2EA44D8168D}" presName="FiveNodes_4_text" presStyleLbl="node1" presStyleIdx="4" presStyleCnt="5">
        <dgm:presLayoutVars>
          <dgm:bulletEnabled val="1"/>
        </dgm:presLayoutVars>
      </dgm:prSet>
      <dgm:spPr/>
      <dgm:t>
        <a:bodyPr/>
        <a:lstStyle/>
        <a:p>
          <a:endParaRPr lang="fr-FR"/>
        </a:p>
      </dgm:t>
    </dgm:pt>
    <dgm:pt modelId="{9F40488D-69C6-42AC-B161-64F77DE2457E}" type="pres">
      <dgm:prSet presAssocID="{F7133C9E-4C35-4BC9-98E2-A2EA44D8168D}" presName="FiveNodes_5_text" presStyleLbl="node1" presStyleIdx="4" presStyleCnt="5">
        <dgm:presLayoutVars>
          <dgm:bulletEnabled val="1"/>
        </dgm:presLayoutVars>
      </dgm:prSet>
      <dgm:spPr/>
      <dgm:t>
        <a:bodyPr/>
        <a:lstStyle/>
        <a:p>
          <a:endParaRPr lang="fr-FR"/>
        </a:p>
      </dgm:t>
    </dgm:pt>
  </dgm:ptLst>
  <dgm:cxnLst>
    <dgm:cxn modelId="{3C2D7D2A-1E22-4B20-833A-062BE3DA6233}" type="presOf" srcId="{30867ED4-8021-4715-9FB0-CE969431758A}" destId="{092B5832-A28C-420B-8A9E-4430EB838EBE}" srcOrd="0" destOrd="0" presId="urn:microsoft.com/office/officeart/2005/8/layout/vProcess5"/>
    <dgm:cxn modelId="{E5DB6B7E-DA75-41CD-AB86-821A57023F05}" type="presOf" srcId="{CB9FB457-7ADD-4632-9016-90E9DF3A6DCE}" destId="{6E55E596-FFF7-4D83-A450-68DA0DEA5B6A}" srcOrd="0" destOrd="0" presId="urn:microsoft.com/office/officeart/2005/8/layout/vProcess5"/>
    <dgm:cxn modelId="{5CD38487-58F4-4455-AEB7-A78F1DF4880D}" type="presOf" srcId="{9E732514-BFB2-4DD3-A748-3EF6BBD8E369}" destId="{327542DA-1B6A-4294-A8CE-5F8CF1451849}" srcOrd="0" destOrd="0" presId="urn:microsoft.com/office/officeart/2005/8/layout/vProcess5"/>
    <dgm:cxn modelId="{7837C6E7-FD73-4538-8751-DB15BF820130}" type="presOf" srcId="{9E732514-BFB2-4DD3-A748-3EF6BBD8E369}" destId="{A8B06770-8C1F-44BA-9067-FFC8BEFD12C4}" srcOrd="1" destOrd="0" presId="urn:microsoft.com/office/officeart/2005/8/layout/vProcess5"/>
    <dgm:cxn modelId="{68D8535A-0A73-43B2-9EC3-F17403C5E04D}" type="presOf" srcId="{16EBCB46-15CC-4BAA-939F-8BE58A75E187}" destId="{74592607-6AB8-4BCC-859F-EB3D1BF8E1B0}" srcOrd="0" destOrd="0" presId="urn:microsoft.com/office/officeart/2005/8/layout/vProcess5"/>
    <dgm:cxn modelId="{5CBBF027-AA9D-4A09-888A-2ABE04D069AD}" srcId="{F7133C9E-4C35-4BC9-98E2-A2EA44D8168D}" destId="{6BCFE5E0-008C-4882-9E50-0DB18B58B84F}" srcOrd="0" destOrd="0" parTransId="{10AA5378-04C8-494D-9464-32F7B06C2283}" sibTransId="{E9619427-7CDB-4CE5-8698-DDAC963BF533}"/>
    <dgm:cxn modelId="{155E45AE-CBCD-4E04-AC86-7F2629C817AD}" srcId="{F7133C9E-4C35-4BC9-98E2-A2EA44D8168D}" destId="{16EBCB46-15CC-4BAA-939F-8BE58A75E187}" srcOrd="2" destOrd="0" parTransId="{E8C2EF71-1B7C-418F-BE47-845BA2C287BE}" sibTransId="{D5574DA0-7FC4-4026-A014-112CEADB1EE4}"/>
    <dgm:cxn modelId="{1E84A722-C69A-420A-962A-362EBD4D43C1}" type="presOf" srcId="{CB9FB457-7ADD-4632-9016-90E9DF3A6DCE}" destId="{883E6F69-DECF-4ADA-A491-1C06DD8FCCB6}" srcOrd="1" destOrd="0" presId="urn:microsoft.com/office/officeart/2005/8/layout/vProcess5"/>
    <dgm:cxn modelId="{B7484756-D844-447F-A8EE-98CF7488709C}" type="presOf" srcId="{6BCFE5E0-008C-4882-9E50-0DB18B58B84F}" destId="{6F9C3AB5-A270-4503-913A-6B15A3A68372}" srcOrd="1" destOrd="0" presId="urn:microsoft.com/office/officeart/2005/8/layout/vProcess5"/>
    <dgm:cxn modelId="{98C746A1-211E-4906-9FB8-7DCA8C3AB311}" type="presOf" srcId="{9D2427D4-C149-4BC7-B091-E574F8456E5E}" destId="{9F40488D-69C6-42AC-B161-64F77DE2457E}" srcOrd="1" destOrd="0" presId="urn:microsoft.com/office/officeart/2005/8/layout/vProcess5"/>
    <dgm:cxn modelId="{56DF8E2B-3986-49D5-A2B9-E009D4676F88}" type="presOf" srcId="{972B127C-43BC-4FBF-872E-28D7246EA0F6}" destId="{4A484F31-1F67-4B38-AD7A-1B58D6A750EC}" srcOrd="0" destOrd="0" presId="urn:microsoft.com/office/officeart/2005/8/layout/vProcess5"/>
    <dgm:cxn modelId="{095BE894-E8B6-47A5-B2C4-D34384A75846}" type="presOf" srcId="{6BCFE5E0-008C-4882-9E50-0DB18B58B84F}" destId="{4CB6537D-9956-4FAD-99C1-4D5D4351B090}" srcOrd="0" destOrd="0" presId="urn:microsoft.com/office/officeart/2005/8/layout/vProcess5"/>
    <dgm:cxn modelId="{21585FE3-866C-40FE-B72F-25EB4EA69534}" type="presOf" srcId="{9D2427D4-C149-4BC7-B091-E574F8456E5E}" destId="{38DA1E9F-4A0F-4382-841E-B9D549BE9B16}" srcOrd="0" destOrd="0" presId="urn:microsoft.com/office/officeart/2005/8/layout/vProcess5"/>
    <dgm:cxn modelId="{60D284C3-88B4-495C-B580-32537BDB5630}" srcId="{F7133C9E-4C35-4BC9-98E2-A2EA44D8168D}" destId="{CB9FB457-7ADD-4632-9016-90E9DF3A6DCE}" srcOrd="3" destOrd="0" parTransId="{ED4D3D8C-FF29-4D02-B03A-6A85DD92E822}" sibTransId="{30867ED4-8021-4715-9FB0-CE969431758A}"/>
    <dgm:cxn modelId="{D7D9E863-8ED2-4D0E-A74A-136BD79030B6}" type="presOf" srcId="{F7133C9E-4C35-4BC9-98E2-A2EA44D8168D}" destId="{062BEF11-671A-44CE-86AC-B41080157F46}" srcOrd="0" destOrd="0" presId="urn:microsoft.com/office/officeart/2005/8/layout/vProcess5"/>
    <dgm:cxn modelId="{C520DC9E-78BD-4951-AEA8-C18248A62FDC}" type="presOf" srcId="{D5574DA0-7FC4-4026-A014-112CEADB1EE4}" destId="{F3E8AEA8-C840-4403-89D5-8892873AF3B8}" srcOrd="0" destOrd="0" presId="urn:microsoft.com/office/officeart/2005/8/layout/vProcess5"/>
    <dgm:cxn modelId="{1E2143B6-6AA5-423F-A1D9-8A3B544AA2D6}" type="presOf" srcId="{16EBCB46-15CC-4BAA-939F-8BE58A75E187}" destId="{8D4A95F0-4B14-43C1-89BC-37EA176554EB}" srcOrd="1" destOrd="0" presId="urn:microsoft.com/office/officeart/2005/8/layout/vProcess5"/>
    <dgm:cxn modelId="{3D35AE82-44CD-4606-8787-4A9A91ADC459}" srcId="{F7133C9E-4C35-4BC9-98E2-A2EA44D8168D}" destId="{9E732514-BFB2-4DD3-A748-3EF6BBD8E369}" srcOrd="1" destOrd="0" parTransId="{B189898C-2C14-4FA5-A962-41CD21993ED0}" sibTransId="{972B127C-43BC-4FBF-872E-28D7246EA0F6}"/>
    <dgm:cxn modelId="{A43C770C-AE8E-498E-91BD-D749AC3BA013}" type="presOf" srcId="{E9619427-7CDB-4CE5-8698-DDAC963BF533}" destId="{CDE6B16A-F731-4F32-AC2D-71B0DA226F70}" srcOrd="0" destOrd="0" presId="urn:microsoft.com/office/officeart/2005/8/layout/vProcess5"/>
    <dgm:cxn modelId="{D5E0E081-1C4D-4D1D-8F0F-B292ED936D48}" srcId="{F7133C9E-4C35-4BC9-98E2-A2EA44D8168D}" destId="{9D2427D4-C149-4BC7-B091-E574F8456E5E}" srcOrd="4" destOrd="0" parTransId="{60033EE1-9089-477C-BF2D-B4E60C382887}" sibTransId="{02121630-0F8E-4992-8A0E-3C20081E18A2}"/>
    <dgm:cxn modelId="{9B70C2B5-9447-43E0-8904-D79F2AF6874E}" type="presParOf" srcId="{062BEF11-671A-44CE-86AC-B41080157F46}" destId="{05F3A771-4905-43CC-ACBD-2C798E5C0E4B}" srcOrd="0" destOrd="0" presId="urn:microsoft.com/office/officeart/2005/8/layout/vProcess5"/>
    <dgm:cxn modelId="{18ABD235-F317-4B7C-8BD8-F726FAC78C44}" type="presParOf" srcId="{062BEF11-671A-44CE-86AC-B41080157F46}" destId="{4CB6537D-9956-4FAD-99C1-4D5D4351B090}" srcOrd="1" destOrd="0" presId="urn:microsoft.com/office/officeart/2005/8/layout/vProcess5"/>
    <dgm:cxn modelId="{027419E9-9D5D-4D3B-A28F-DC8F35BEE067}" type="presParOf" srcId="{062BEF11-671A-44CE-86AC-B41080157F46}" destId="{327542DA-1B6A-4294-A8CE-5F8CF1451849}" srcOrd="2" destOrd="0" presId="urn:microsoft.com/office/officeart/2005/8/layout/vProcess5"/>
    <dgm:cxn modelId="{4F0CFBF8-6A8F-40EF-A84C-0C81075BFC10}" type="presParOf" srcId="{062BEF11-671A-44CE-86AC-B41080157F46}" destId="{74592607-6AB8-4BCC-859F-EB3D1BF8E1B0}" srcOrd="3" destOrd="0" presId="urn:microsoft.com/office/officeart/2005/8/layout/vProcess5"/>
    <dgm:cxn modelId="{A79CF308-D03A-4D75-9F88-2E9A8527E77E}" type="presParOf" srcId="{062BEF11-671A-44CE-86AC-B41080157F46}" destId="{6E55E596-FFF7-4D83-A450-68DA0DEA5B6A}" srcOrd="4" destOrd="0" presId="urn:microsoft.com/office/officeart/2005/8/layout/vProcess5"/>
    <dgm:cxn modelId="{2DEB9664-9D00-4948-B571-1FC25FB29F2A}" type="presParOf" srcId="{062BEF11-671A-44CE-86AC-B41080157F46}" destId="{38DA1E9F-4A0F-4382-841E-B9D549BE9B16}" srcOrd="5" destOrd="0" presId="urn:microsoft.com/office/officeart/2005/8/layout/vProcess5"/>
    <dgm:cxn modelId="{42328079-FE36-4804-A761-25952736DF5D}" type="presParOf" srcId="{062BEF11-671A-44CE-86AC-B41080157F46}" destId="{CDE6B16A-F731-4F32-AC2D-71B0DA226F70}" srcOrd="6" destOrd="0" presId="urn:microsoft.com/office/officeart/2005/8/layout/vProcess5"/>
    <dgm:cxn modelId="{6B6C891B-040E-49CE-9FD8-F87883FF4672}" type="presParOf" srcId="{062BEF11-671A-44CE-86AC-B41080157F46}" destId="{4A484F31-1F67-4B38-AD7A-1B58D6A750EC}" srcOrd="7" destOrd="0" presId="urn:microsoft.com/office/officeart/2005/8/layout/vProcess5"/>
    <dgm:cxn modelId="{817D4044-2236-4A17-91AF-641C4BBA6C52}" type="presParOf" srcId="{062BEF11-671A-44CE-86AC-B41080157F46}" destId="{F3E8AEA8-C840-4403-89D5-8892873AF3B8}" srcOrd="8" destOrd="0" presId="urn:microsoft.com/office/officeart/2005/8/layout/vProcess5"/>
    <dgm:cxn modelId="{A67D2EEB-9CD2-4DC9-B431-FBA863B52F22}" type="presParOf" srcId="{062BEF11-671A-44CE-86AC-B41080157F46}" destId="{092B5832-A28C-420B-8A9E-4430EB838EBE}" srcOrd="9" destOrd="0" presId="urn:microsoft.com/office/officeart/2005/8/layout/vProcess5"/>
    <dgm:cxn modelId="{88E2E230-2D38-484E-B016-F2ACAE27C763}" type="presParOf" srcId="{062BEF11-671A-44CE-86AC-B41080157F46}" destId="{6F9C3AB5-A270-4503-913A-6B15A3A68372}" srcOrd="10" destOrd="0" presId="urn:microsoft.com/office/officeart/2005/8/layout/vProcess5"/>
    <dgm:cxn modelId="{42B95553-0C4E-41B4-A662-4475027B89D0}" type="presParOf" srcId="{062BEF11-671A-44CE-86AC-B41080157F46}" destId="{A8B06770-8C1F-44BA-9067-FFC8BEFD12C4}" srcOrd="11" destOrd="0" presId="urn:microsoft.com/office/officeart/2005/8/layout/vProcess5"/>
    <dgm:cxn modelId="{8526C33B-1089-4E3C-A5C6-879CEF0D8B47}" type="presParOf" srcId="{062BEF11-671A-44CE-86AC-B41080157F46}" destId="{8D4A95F0-4B14-43C1-89BC-37EA176554EB}" srcOrd="12" destOrd="0" presId="urn:microsoft.com/office/officeart/2005/8/layout/vProcess5"/>
    <dgm:cxn modelId="{E37AA0C0-88C0-45A1-8CE5-265A5E6C174A}" type="presParOf" srcId="{062BEF11-671A-44CE-86AC-B41080157F46}" destId="{883E6F69-DECF-4ADA-A491-1C06DD8FCCB6}" srcOrd="13" destOrd="0" presId="urn:microsoft.com/office/officeart/2005/8/layout/vProcess5"/>
    <dgm:cxn modelId="{411BD88D-FE4C-4F99-B9FE-1E52D5DABE41}" type="presParOf" srcId="{062BEF11-671A-44CE-86AC-B41080157F46}" destId="{9F40488D-69C6-42AC-B161-64F77DE2457E}" srcOrd="14"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8.xml><?xml version="1.0" encoding="utf-8"?>
<dgm:dataModel xmlns:dgm="http://schemas.openxmlformats.org/drawingml/2006/diagram" xmlns:a="http://schemas.openxmlformats.org/drawingml/2006/main">
  <dgm:ptLst>
    <dgm:pt modelId="{CA4D6FBF-91F9-4874-93A5-E3CCE8CC64D0}"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fr-FR"/>
        </a:p>
      </dgm:t>
    </dgm:pt>
    <dgm:pt modelId="{267B3D63-4DC0-4EE6-A14E-684AE4A781A9}">
      <dgm:prSet/>
      <dgm:spPr/>
      <dgm:t>
        <a:bodyPr/>
        <a:lstStyle/>
        <a:p>
          <a:pPr rtl="0"/>
          <a:r>
            <a:rPr lang="fr-FR" smtClean="0">
              <a:solidFill>
                <a:schemeClr val="tx1"/>
              </a:solidFill>
            </a:rPr>
            <a:t>le recentrage de l’Etat autour de ses missions régaliennes ;</a:t>
          </a:r>
          <a:endParaRPr lang="fr-FR">
            <a:solidFill>
              <a:schemeClr val="tx1"/>
            </a:solidFill>
          </a:endParaRPr>
        </a:p>
      </dgm:t>
    </dgm:pt>
    <dgm:pt modelId="{98E3FD2C-EEC6-4290-9B34-D18857F15127}" type="parTrans" cxnId="{77E18DCC-A0F0-4F7D-8571-2E58B4D83D5B}">
      <dgm:prSet/>
      <dgm:spPr/>
      <dgm:t>
        <a:bodyPr/>
        <a:lstStyle/>
        <a:p>
          <a:endParaRPr lang="fr-FR">
            <a:solidFill>
              <a:schemeClr val="tx1"/>
            </a:solidFill>
          </a:endParaRPr>
        </a:p>
      </dgm:t>
    </dgm:pt>
    <dgm:pt modelId="{33E86953-1079-40AE-BCD4-4E781386907C}" type="sibTrans" cxnId="{77E18DCC-A0F0-4F7D-8571-2E58B4D83D5B}">
      <dgm:prSet/>
      <dgm:spPr/>
      <dgm:t>
        <a:bodyPr/>
        <a:lstStyle/>
        <a:p>
          <a:endParaRPr lang="fr-FR">
            <a:solidFill>
              <a:schemeClr val="tx1"/>
            </a:solidFill>
          </a:endParaRPr>
        </a:p>
      </dgm:t>
    </dgm:pt>
    <dgm:pt modelId="{AEB9D900-2C11-40F9-95FA-E3E924ABEF09}">
      <dgm:prSet/>
      <dgm:spPr/>
      <dgm:t>
        <a:bodyPr/>
        <a:lstStyle/>
        <a:p>
          <a:pPr rtl="0"/>
          <a:r>
            <a:rPr lang="fr-FR" dirty="0" smtClean="0">
              <a:solidFill>
                <a:schemeClr val="tx1"/>
              </a:solidFill>
            </a:rPr>
            <a:t>la consolidation de l’Etat de droit</a:t>
          </a:r>
          <a:endParaRPr lang="fr-FR" dirty="0">
            <a:solidFill>
              <a:schemeClr val="tx1"/>
            </a:solidFill>
          </a:endParaRPr>
        </a:p>
      </dgm:t>
    </dgm:pt>
    <dgm:pt modelId="{0A9E40E7-422D-4234-BF14-0103A6D76738}" type="parTrans" cxnId="{A050741B-2DA7-4C25-A0C0-F1F3E0A44183}">
      <dgm:prSet/>
      <dgm:spPr/>
      <dgm:t>
        <a:bodyPr/>
        <a:lstStyle/>
        <a:p>
          <a:endParaRPr lang="fr-FR">
            <a:solidFill>
              <a:schemeClr val="tx1"/>
            </a:solidFill>
          </a:endParaRPr>
        </a:p>
      </dgm:t>
    </dgm:pt>
    <dgm:pt modelId="{CB2C26CF-2B9E-48E3-9F80-BAD5968AA6A2}" type="sibTrans" cxnId="{A050741B-2DA7-4C25-A0C0-F1F3E0A44183}">
      <dgm:prSet/>
      <dgm:spPr/>
      <dgm:t>
        <a:bodyPr/>
        <a:lstStyle/>
        <a:p>
          <a:endParaRPr lang="fr-FR">
            <a:solidFill>
              <a:schemeClr val="tx1"/>
            </a:solidFill>
          </a:endParaRPr>
        </a:p>
      </dgm:t>
    </dgm:pt>
    <dgm:pt modelId="{0EC07B9F-CECE-4475-A400-3E757CBEFAE5}">
      <dgm:prSet/>
      <dgm:spPr/>
      <dgm:t>
        <a:bodyPr/>
        <a:lstStyle/>
        <a:p>
          <a:pPr rtl="0"/>
          <a:r>
            <a:rPr lang="fr-FR" smtClean="0">
              <a:solidFill>
                <a:schemeClr val="tx1"/>
              </a:solidFill>
            </a:rPr>
            <a:t>la territorialisation des politiques publiques ;</a:t>
          </a:r>
          <a:endParaRPr lang="fr-FR">
            <a:solidFill>
              <a:schemeClr val="tx1"/>
            </a:solidFill>
          </a:endParaRPr>
        </a:p>
      </dgm:t>
    </dgm:pt>
    <dgm:pt modelId="{1DB2FB23-6FB8-4F31-8091-A7B7027313B7}" type="parTrans" cxnId="{5A884FF8-73D4-40A4-8F74-6A74AD3DBEBD}">
      <dgm:prSet/>
      <dgm:spPr/>
      <dgm:t>
        <a:bodyPr/>
        <a:lstStyle/>
        <a:p>
          <a:endParaRPr lang="fr-FR">
            <a:solidFill>
              <a:schemeClr val="tx1"/>
            </a:solidFill>
          </a:endParaRPr>
        </a:p>
      </dgm:t>
    </dgm:pt>
    <dgm:pt modelId="{D54C5418-6B26-4EBF-B3BF-E0A8C42A3B1A}" type="sibTrans" cxnId="{5A884FF8-73D4-40A4-8F74-6A74AD3DBEBD}">
      <dgm:prSet/>
      <dgm:spPr/>
      <dgm:t>
        <a:bodyPr/>
        <a:lstStyle/>
        <a:p>
          <a:endParaRPr lang="fr-FR">
            <a:solidFill>
              <a:schemeClr val="tx1"/>
            </a:solidFill>
          </a:endParaRPr>
        </a:p>
      </dgm:t>
    </dgm:pt>
    <dgm:pt modelId="{271B60C8-F320-44D8-88EE-2A278BB9593C}">
      <dgm:prSet/>
      <dgm:spPr/>
      <dgm:t>
        <a:bodyPr/>
        <a:lstStyle/>
        <a:p>
          <a:pPr rtl="0"/>
          <a:r>
            <a:rPr lang="fr-FR" dirty="0" smtClean="0">
              <a:solidFill>
                <a:schemeClr val="tx1"/>
              </a:solidFill>
            </a:rPr>
            <a:t>la protection et la promotion des valeurs positives de notre société ;</a:t>
          </a:r>
          <a:endParaRPr lang="fr-FR" dirty="0">
            <a:solidFill>
              <a:schemeClr val="tx1"/>
            </a:solidFill>
          </a:endParaRPr>
        </a:p>
      </dgm:t>
    </dgm:pt>
    <dgm:pt modelId="{5A2023DC-9BE9-47A1-A2BA-DE345B2D9B2A}" type="parTrans" cxnId="{7876BE7F-68C8-4D56-B096-13B6EC71FFA9}">
      <dgm:prSet/>
      <dgm:spPr/>
      <dgm:t>
        <a:bodyPr/>
        <a:lstStyle/>
        <a:p>
          <a:endParaRPr lang="fr-FR">
            <a:solidFill>
              <a:schemeClr val="tx1"/>
            </a:solidFill>
          </a:endParaRPr>
        </a:p>
      </dgm:t>
    </dgm:pt>
    <dgm:pt modelId="{70B0E6D4-9EBC-41B5-8C9E-FAC6D1290FC7}" type="sibTrans" cxnId="{7876BE7F-68C8-4D56-B096-13B6EC71FFA9}">
      <dgm:prSet/>
      <dgm:spPr/>
      <dgm:t>
        <a:bodyPr/>
        <a:lstStyle/>
        <a:p>
          <a:endParaRPr lang="fr-FR">
            <a:solidFill>
              <a:schemeClr val="tx1"/>
            </a:solidFill>
          </a:endParaRPr>
        </a:p>
      </dgm:t>
    </dgm:pt>
    <dgm:pt modelId="{EBD634A8-80CF-46F5-BACD-1593ADC06C50}">
      <dgm:prSet/>
      <dgm:spPr/>
      <dgm:t>
        <a:bodyPr/>
        <a:lstStyle/>
        <a:p>
          <a:endParaRPr lang="fr-FR"/>
        </a:p>
      </dgm:t>
    </dgm:pt>
    <dgm:pt modelId="{2657A08E-5FAF-43B0-B2D6-A1402EB0383E}" type="parTrans" cxnId="{B5398B42-BC7E-470F-866D-D5FE926FB7BA}">
      <dgm:prSet/>
      <dgm:spPr/>
      <dgm:t>
        <a:bodyPr/>
        <a:lstStyle/>
        <a:p>
          <a:endParaRPr lang="fr-FR">
            <a:solidFill>
              <a:schemeClr val="tx1"/>
            </a:solidFill>
          </a:endParaRPr>
        </a:p>
      </dgm:t>
    </dgm:pt>
    <dgm:pt modelId="{2192895F-F026-4B19-B049-7F7A5472AF49}" type="sibTrans" cxnId="{B5398B42-BC7E-470F-866D-D5FE926FB7BA}">
      <dgm:prSet/>
      <dgm:spPr/>
      <dgm:t>
        <a:bodyPr/>
        <a:lstStyle/>
        <a:p>
          <a:endParaRPr lang="fr-FR">
            <a:solidFill>
              <a:schemeClr val="tx1"/>
            </a:solidFill>
          </a:endParaRPr>
        </a:p>
      </dgm:t>
    </dgm:pt>
    <dgm:pt modelId="{C730DDF0-F234-48B7-BF7A-8ACC5804AFA5}" type="pres">
      <dgm:prSet presAssocID="{CA4D6FBF-91F9-4874-93A5-E3CCE8CC64D0}" presName="matrix" presStyleCnt="0">
        <dgm:presLayoutVars>
          <dgm:chMax val="1"/>
          <dgm:dir/>
          <dgm:resizeHandles val="exact"/>
        </dgm:presLayoutVars>
      </dgm:prSet>
      <dgm:spPr/>
      <dgm:t>
        <a:bodyPr/>
        <a:lstStyle/>
        <a:p>
          <a:endParaRPr lang="fr-FR"/>
        </a:p>
      </dgm:t>
    </dgm:pt>
    <dgm:pt modelId="{128B9B89-4D06-401E-A94C-40CFD5CE5B48}" type="pres">
      <dgm:prSet presAssocID="{CA4D6FBF-91F9-4874-93A5-E3CCE8CC64D0}" presName="diamond" presStyleLbl="bgShp" presStyleIdx="0" presStyleCnt="1"/>
      <dgm:spPr/>
    </dgm:pt>
    <dgm:pt modelId="{EB9639B5-E055-4D3D-B348-C51EECA1F4C8}" type="pres">
      <dgm:prSet presAssocID="{CA4D6FBF-91F9-4874-93A5-E3CCE8CC64D0}" presName="quad1" presStyleLbl="node1" presStyleIdx="0" presStyleCnt="4">
        <dgm:presLayoutVars>
          <dgm:chMax val="0"/>
          <dgm:chPref val="0"/>
          <dgm:bulletEnabled val="1"/>
        </dgm:presLayoutVars>
      </dgm:prSet>
      <dgm:spPr/>
      <dgm:t>
        <a:bodyPr/>
        <a:lstStyle/>
        <a:p>
          <a:endParaRPr lang="fr-FR"/>
        </a:p>
      </dgm:t>
    </dgm:pt>
    <dgm:pt modelId="{EBC49F7C-4B27-42BD-BDD4-83BCB9AFF8FD}" type="pres">
      <dgm:prSet presAssocID="{CA4D6FBF-91F9-4874-93A5-E3CCE8CC64D0}" presName="quad2" presStyleLbl="node1" presStyleIdx="1" presStyleCnt="4">
        <dgm:presLayoutVars>
          <dgm:chMax val="0"/>
          <dgm:chPref val="0"/>
          <dgm:bulletEnabled val="1"/>
        </dgm:presLayoutVars>
      </dgm:prSet>
      <dgm:spPr/>
      <dgm:t>
        <a:bodyPr/>
        <a:lstStyle/>
        <a:p>
          <a:endParaRPr lang="fr-FR"/>
        </a:p>
      </dgm:t>
    </dgm:pt>
    <dgm:pt modelId="{12C38F45-A09A-4DF3-B03D-DC451E193B2C}" type="pres">
      <dgm:prSet presAssocID="{CA4D6FBF-91F9-4874-93A5-E3CCE8CC64D0}" presName="quad3" presStyleLbl="node1" presStyleIdx="2" presStyleCnt="4">
        <dgm:presLayoutVars>
          <dgm:chMax val="0"/>
          <dgm:chPref val="0"/>
          <dgm:bulletEnabled val="1"/>
        </dgm:presLayoutVars>
      </dgm:prSet>
      <dgm:spPr/>
      <dgm:t>
        <a:bodyPr/>
        <a:lstStyle/>
        <a:p>
          <a:endParaRPr lang="fr-FR"/>
        </a:p>
      </dgm:t>
    </dgm:pt>
    <dgm:pt modelId="{7334C8D1-7D00-41A3-BCF2-836480E40AA2}" type="pres">
      <dgm:prSet presAssocID="{CA4D6FBF-91F9-4874-93A5-E3CCE8CC64D0}" presName="quad4" presStyleLbl="node1" presStyleIdx="3" presStyleCnt="4">
        <dgm:presLayoutVars>
          <dgm:chMax val="0"/>
          <dgm:chPref val="0"/>
          <dgm:bulletEnabled val="1"/>
        </dgm:presLayoutVars>
      </dgm:prSet>
      <dgm:spPr/>
      <dgm:t>
        <a:bodyPr/>
        <a:lstStyle/>
        <a:p>
          <a:endParaRPr lang="fr-FR"/>
        </a:p>
      </dgm:t>
    </dgm:pt>
  </dgm:ptLst>
  <dgm:cxnLst>
    <dgm:cxn modelId="{E03CFE2E-8A08-4B19-8566-2243E3A1F74F}" type="presOf" srcId="{0EC07B9F-CECE-4475-A400-3E757CBEFAE5}" destId="{12C38F45-A09A-4DF3-B03D-DC451E193B2C}" srcOrd="0" destOrd="0" presId="urn:microsoft.com/office/officeart/2005/8/layout/matrix3"/>
    <dgm:cxn modelId="{7876BE7F-68C8-4D56-B096-13B6EC71FFA9}" srcId="{CA4D6FBF-91F9-4874-93A5-E3CCE8CC64D0}" destId="{271B60C8-F320-44D8-88EE-2A278BB9593C}" srcOrd="3" destOrd="0" parTransId="{5A2023DC-9BE9-47A1-A2BA-DE345B2D9B2A}" sibTransId="{70B0E6D4-9EBC-41B5-8C9E-FAC6D1290FC7}"/>
    <dgm:cxn modelId="{5A884FF8-73D4-40A4-8F74-6A74AD3DBEBD}" srcId="{CA4D6FBF-91F9-4874-93A5-E3CCE8CC64D0}" destId="{0EC07B9F-CECE-4475-A400-3E757CBEFAE5}" srcOrd="2" destOrd="0" parTransId="{1DB2FB23-6FB8-4F31-8091-A7B7027313B7}" sibTransId="{D54C5418-6B26-4EBF-B3BF-E0A8C42A3B1A}"/>
    <dgm:cxn modelId="{A050741B-2DA7-4C25-A0C0-F1F3E0A44183}" srcId="{CA4D6FBF-91F9-4874-93A5-E3CCE8CC64D0}" destId="{AEB9D900-2C11-40F9-95FA-E3E924ABEF09}" srcOrd="1" destOrd="0" parTransId="{0A9E40E7-422D-4234-BF14-0103A6D76738}" sibTransId="{CB2C26CF-2B9E-48E3-9F80-BAD5968AA6A2}"/>
    <dgm:cxn modelId="{B5398B42-BC7E-470F-866D-D5FE926FB7BA}" srcId="{CA4D6FBF-91F9-4874-93A5-E3CCE8CC64D0}" destId="{EBD634A8-80CF-46F5-BACD-1593ADC06C50}" srcOrd="4" destOrd="0" parTransId="{2657A08E-5FAF-43B0-B2D6-A1402EB0383E}" sibTransId="{2192895F-F026-4B19-B049-7F7A5472AF49}"/>
    <dgm:cxn modelId="{8C0BDCB4-8CE6-44F8-838F-01D3337866A4}" type="presOf" srcId="{267B3D63-4DC0-4EE6-A14E-684AE4A781A9}" destId="{EB9639B5-E055-4D3D-B348-C51EECA1F4C8}" srcOrd="0" destOrd="0" presId="urn:microsoft.com/office/officeart/2005/8/layout/matrix3"/>
    <dgm:cxn modelId="{9FFB5EDA-DF03-4CE7-B00A-DC3EBCCC1AA4}" type="presOf" srcId="{CA4D6FBF-91F9-4874-93A5-E3CCE8CC64D0}" destId="{C730DDF0-F234-48B7-BF7A-8ACC5804AFA5}" srcOrd="0" destOrd="0" presId="urn:microsoft.com/office/officeart/2005/8/layout/matrix3"/>
    <dgm:cxn modelId="{77E18DCC-A0F0-4F7D-8571-2E58B4D83D5B}" srcId="{CA4D6FBF-91F9-4874-93A5-E3CCE8CC64D0}" destId="{267B3D63-4DC0-4EE6-A14E-684AE4A781A9}" srcOrd="0" destOrd="0" parTransId="{98E3FD2C-EEC6-4290-9B34-D18857F15127}" sibTransId="{33E86953-1079-40AE-BCD4-4E781386907C}"/>
    <dgm:cxn modelId="{C85D6EDF-6259-4DDC-81CB-5CE19D4B8062}" type="presOf" srcId="{271B60C8-F320-44D8-88EE-2A278BB9593C}" destId="{7334C8D1-7D00-41A3-BCF2-836480E40AA2}" srcOrd="0" destOrd="0" presId="urn:microsoft.com/office/officeart/2005/8/layout/matrix3"/>
    <dgm:cxn modelId="{37F311B9-8B2A-45F6-BBAE-3D3EF064EC70}" type="presOf" srcId="{AEB9D900-2C11-40F9-95FA-E3E924ABEF09}" destId="{EBC49F7C-4B27-42BD-BDD4-83BCB9AFF8FD}" srcOrd="0" destOrd="0" presId="urn:microsoft.com/office/officeart/2005/8/layout/matrix3"/>
    <dgm:cxn modelId="{2A01683D-5BE0-4BE1-8E79-C1B19E76FDC9}" type="presParOf" srcId="{C730DDF0-F234-48B7-BF7A-8ACC5804AFA5}" destId="{128B9B89-4D06-401E-A94C-40CFD5CE5B48}" srcOrd="0" destOrd="0" presId="urn:microsoft.com/office/officeart/2005/8/layout/matrix3"/>
    <dgm:cxn modelId="{41C07660-ED60-48E0-ACA9-92DDD4A41A39}" type="presParOf" srcId="{C730DDF0-F234-48B7-BF7A-8ACC5804AFA5}" destId="{EB9639B5-E055-4D3D-B348-C51EECA1F4C8}" srcOrd="1" destOrd="0" presId="urn:microsoft.com/office/officeart/2005/8/layout/matrix3"/>
    <dgm:cxn modelId="{924499F0-C591-4BA7-94FD-D657EA899CD7}" type="presParOf" srcId="{C730DDF0-F234-48B7-BF7A-8ACC5804AFA5}" destId="{EBC49F7C-4B27-42BD-BDD4-83BCB9AFF8FD}" srcOrd="2" destOrd="0" presId="urn:microsoft.com/office/officeart/2005/8/layout/matrix3"/>
    <dgm:cxn modelId="{EE880856-7F9E-495A-A4D7-AFAC07BFE789}" type="presParOf" srcId="{C730DDF0-F234-48B7-BF7A-8ACC5804AFA5}" destId="{12C38F45-A09A-4DF3-B03D-DC451E193B2C}" srcOrd="3" destOrd="0" presId="urn:microsoft.com/office/officeart/2005/8/layout/matrix3"/>
    <dgm:cxn modelId="{A8FFA786-93E6-44A6-982D-4CECF4E3CAA7}" type="presParOf" srcId="{C730DDF0-F234-48B7-BF7A-8ACC5804AFA5}" destId="{7334C8D1-7D00-41A3-BCF2-836480E40AA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9.xml><?xml version="1.0" encoding="utf-8"?>
<dgm:dataModel xmlns:dgm="http://schemas.openxmlformats.org/drawingml/2006/diagram" xmlns:a="http://schemas.openxmlformats.org/drawingml/2006/main">
  <dgm:ptLst>
    <dgm:pt modelId="{599E9FFE-4041-423C-B174-0C7163EFE5F0}" type="doc">
      <dgm:prSet loTypeId="urn:microsoft.com/office/officeart/2005/8/layout/vList2" loCatId="list" qsTypeId="urn:microsoft.com/office/officeart/2005/8/quickstyle/3d9" qsCatId="3D" csTypeId="urn:microsoft.com/office/officeart/2005/8/colors/accent1_5" csCatId="accent1"/>
      <dgm:spPr/>
      <dgm:t>
        <a:bodyPr/>
        <a:lstStyle/>
        <a:p>
          <a:endParaRPr lang="fr-FR"/>
        </a:p>
      </dgm:t>
    </dgm:pt>
    <dgm:pt modelId="{0997D8E3-26F5-49C1-A8E5-FA1FDFC7B087}">
      <dgm:prSet/>
      <dgm:spPr/>
      <dgm:t>
        <a:bodyPr/>
        <a:lstStyle/>
        <a:p>
          <a:pPr rtl="0"/>
          <a:r>
            <a:rPr lang="fr-FR" b="1" smtClean="0"/>
            <a:t>Rappel de la commande</a:t>
          </a:r>
          <a:endParaRPr lang="fr-FR"/>
        </a:p>
      </dgm:t>
    </dgm:pt>
    <dgm:pt modelId="{8634ECD4-3C37-42DF-B99F-38FF296B8D31}" type="parTrans" cxnId="{77E32EAC-A8BA-4C29-8459-914AA86DD653}">
      <dgm:prSet/>
      <dgm:spPr/>
      <dgm:t>
        <a:bodyPr/>
        <a:lstStyle/>
        <a:p>
          <a:endParaRPr lang="fr-FR"/>
        </a:p>
      </dgm:t>
    </dgm:pt>
    <dgm:pt modelId="{EF35A994-C3CB-4DEF-8D32-2B4858E062A0}" type="sibTrans" cxnId="{77E32EAC-A8BA-4C29-8459-914AA86DD653}">
      <dgm:prSet/>
      <dgm:spPr/>
      <dgm:t>
        <a:bodyPr/>
        <a:lstStyle/>
        <a:p>
          <a:endParaRPr lang="fr-FR"/>
        </a:p>
      </dgm:t>
    </dgm:pt>
    <dgm:pt modelId="{86DF3D82-90D5-4773-92BF-07BCB673ACEC}" type="pres">
      <dgm:prSet presAssocID="{599E9FFE-4041-423C-B174-0C7163EFE5F0}" presName="linear" presStyleCnt="0">
        <dgm:presLayoutVars>
          <dgm:animLvl val="lvl"/>
          <dgm:resizeHandles val="exact"/>
        </dgm:presLayoutVars>
      </dgm:prSet>
      <dgm:spPr/>
      <dgm:t>
        <a:bodyPr/>
        <a:lstStyle/>
        <a:p>
          <a:endParaRPr lang="fr-FR"/>
        </a:p>
      </dgm:t>
    </dgm:pt>
    <dgm:pt modelId="{A2227477-EF86-49A7-97C3-88C28D77D6CF}" type="pres">
      <dgm:prSet presAssocID="{0997D8E3-26F5-49C1-A8E5-FA1FDFC7B087}" presName="parentText" presStyleLbl="node1" presStyleIdx="0" presStyleCnt="1">
        <dgm:presLayoutVars>
          <dgm:chMax val="0"/>
          <dgm:bulletEnabled val="1"/>
        </dgm:presLayoutVars>
      </dgm:prSet>
      <dgm:spPr/>
      <dgm:t>
        <a:bodyPr/>
        <a:lstStyle/>
        <a:p>
          <a:endParaRPr lang="fr-FR"/>
        </a:p>
      </dgm:t>
    </dgm:pt>
  </dgm:ptLst>
  <dgm:cxnLst>
    <dgm:cxn modelId="{7F9712FF-9E06-4755-893D-AD74B1FDED99}" type="presOf" srcId="{0997D8E3-26F5-49C1-A8E5-FA1FDFC7B087}" destId="{A2227477-EF86-49A7-97C3-88C28D77D6CF}" srcOrd="0" destOrd="0" presId="urn:microsoft.com/office/officeart/2005/8/layout/vList2"/>
    <dgm:cxn modelId="{77E32EAC-A8BA-4C29-8459-914AA86DD653}" srcId="{599E9FFE-4041-423C-B174-0C7163EFE5F0}" destId="{0997D8E3-26F5-49C1-A8E5-FA1FDFC7B087}" srcOrd="0" destOrd="0" parTransId="{8634ECD4-3C37-42DF-B99F-38FF296B8D31}" sibTransId="{EF35A994-C3CB-4DEF-8D32-2B4858E062A0}"/>
    <dgm:cxn modelId="{1E5AB078-CCCE-48A5-B40A-AF0CDD2FDC5F}" type="presOf" srcId="{599E9FFE-4041-423C-B174-0C7163EFE5F0}" destId="{86DF3D82-90D5-4773-92BF-07BCB673ACEC}" srcOrd="0" destOrd="0" presId="urn:microsoft.com/office/officeart/2005/8/layout/vList2"/>
    <dgm:cxn modelId="{CC7BE895-2A20-459E-B802-F9566F3DA582}" type="presParOf" srcId="{86DF3D82-90D5-4773-92BF-07BCB673ACEC}" destId="{A2227477-EF86-49A7-97C3-88C28D77D6C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0.xml><?xml version="1.0" encoding="utf-8"?>
<dgm:dataModel xmlns:dgm="http://schemas.openxmlformats.org/drawingml/2006/diagram" xmlns:a="http://schemas.openxmlformats.org/drawingml/2006/main">
  <dgm:ptLst>
    <dgm:pt modelId="{712F13C5-B4BC-4773-8DE6-13B79FD4B1C0}" type="doc">
      <dgm:prSet loTypeId="urn:microsoft.com/office/officeart/2005/8/layout/vList2" loCatId="list" qsTypeId="urn:microsoft.com/office/officeart/2005/8/quickstyle/3d9" qsCatId="3D" csTypeId="urn:microsoft.com/office/officeart/2005/8/colors/colorful4" csCatId="colorful"/>
      <dgm:spPr/>
      <dgm:t>
        <a:bodyPr/>
        <a:lstStyle/>
        <a:p>
          <a:endParaRPr lang="fr-FR"/>
        </a:p>
      </dgm:t>
    </dgm:pt>
    <dgm:pt modelId="{0074D40B-B564-4E2B-B40C-291D7256BA5A}">
      <dgm:prSet/>
      <dgm:spPr/>
      <dgm:t>
        <a:bodyPr/>
        <a:lstStyle/>
        <a:p>
          <a:pPr rtl="0"/>
          <a:r>
            <a:rPr lang="fr-FR" smtClean="0"/>
            <a:t>Institution de mécanismes de reddition des comptes pour toutes les autorités publiques </a:t>
          </a:r>
          <a:endParaRPr lang="fr-FR"/>
        </a:p>
      </dgm:t>
    </dgm:pt>
    <dgm:pt modelId="{E632E2C9-4495-46B1-BB79-D9E91875523A}" type="parTrans" cxnId="{871F9CFC-0CAE-40C0-9678-09C8ECC9F836}">
      <dgm:prSet/>
      <dgm:spPr/>
      <dgm:t>
        <a:bodyPr/>
        <a:lstStyle/>
        <a:p>
          <a:endParaRPr lang="fr-FR"/>
        </a:p>
      </dgm:t>
    </dgm:pt>
    <dgm:pt modelId="{CD24D8B2-95F4-46F9-B63B-4C7992157367}" type="sibTrans" cxnId="{871F9CFC-0CAE-40C0-9678-09C8ECC9F836}">
      <dgm:prSet/>
      <dgm:spPr/>
      <dgm:t>
        <a:bodyPr/>
        <a:lstStyle/>
        <a:p>
          <a:endParaRPr lang="fr-FR"/>
        </a:p>
      </dgm:t>
    </dgm:pt>
    <dgm:pt modelId="{2B6786E7-625F-42DC-B3A0-6A4F3A1727FB}" type="pres">
      <dgm:prSet presAssocID="{712F13C5-B4BC-4773-8DE6-13B79FD4B1C0}" presName="linear" presStyleCnt="0">
        <dgm:presLayoutVars>
          <dgm:animLvl val="lvl"/>
          <dgm:resizeHandles val="exact"/>
        </dgm:presLayoutVars>
      </dgm:prSet>
      <dgm:spPr/>
      <dgm:t>
        <a:bodyPr/>
        <a:lstStyle/>
        <a:p>
          <a:endParaRPr lang="fr-FR"/>
        </a:p>
      </dgm:t>
    </dgm:pt>
    <dgm:pt modelId="{D7B4444F-924E-440D-AC9E-CB0A92020431}" type="pres">
      <dgm:prSet presAssocID="{0074D40B-B564-4E2B-B40C-291D7256BA5A}" presName="parentText" presStyleLbl="node1" presStyleIdx="0" presStyleCnt="1">
        <dgm:presLayoutVars>
          <dgm:chMax val="0"/>
          <dgm:bulletEnabled val="1"/>
        </dgm:presLayoutVars>
      </dgm:prSet>
      <dgm:spPr/>
      <dgm:t>
        <a:bodyPr/>
        <a:lstStyle/>
        <a:p>
          <a:endParaRPr lang="fr-FR"/>
        </a:p>
      </dgm:t>
    </dgm:pt>
  </dgm:ptLst>
  <dgm:cxnLst>
    <dgm:cxn modelId="{871F9CFC-0CAE-40C0-9678-09C8ECC9F836}" srcId="{712F13C5-B4BC-4773-8DE6-13B79FD4B1C0}" destId="{0074D40B-B564-4E2B-B40C-291D7256BA5A}" srcOrd="0" destOrd="0" parTransId="{E632E2C9-4495-46B1-BB79-D9E91875523A}" sibTransId="{CD24D8B2-95F4-46F9-B63B-4C7992157367}"/>
    <dgm:cxn modelId="{29C0C1FF-3405-4A42-951F-10B3931DCEAA}" type="presOf" srcId="{0074D40B-B564-4E2B-B40C-291D7256BA5A}" destId="{D7B4444F-924E-440D-AC9E-CB0A92020431}" srcOrd="0" destOrd="0" presId="urn:microsoft.com/office/officeart/2005/8/layout/vList2"/>
    <dgm:cxn modelId="{CC4A9AB8-93D8-4BC3-871D-ADDC6F4F0B95}" type="presOf" srcId="{712F13C5-B4BC-4773-8DE6-13B79FD4B1C0}" destId="{2B6786E7-625F-42DC-B3A0-6A4F3A1727FB}" srcOrd="0" destOrd="0" presId="urn:microsoft.com/office/officeart/2005/8/layout/vList2"/>
    <dgm:cxn modelId="{A155D76B-DC8B-40D4-B364-0B6FF9BDC77E}" type="presParOf" srcId="{2B6786E7-625F-42DC-B3A0-6A4F3A1727FB}" destId="{D7B4444F-924E-440D-AC9E-CB0A9202043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1.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98387F"/>
        </a:solidFill>
      </dgm:spPr>
      <dgm:t>
        <a:bodyPr/>
        <a:lstStyle/>
        <a:p>
          <a:pPr rtl="0"/>
          <a:r>
            <a:rPr lang="fr-FR" b="1" baseline="0" dirty="0" smtClean="0"/>
            <a:t>Assemblée nationale</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392C03C1-C984-4940-94DD-B0820FC8BF91}" type="presOf" srcId="{070E1621-723A-46D1-9E8C-A0E4ED24690A}" destId="{66217500-D399-4E6B-ACC2-97E72E9B6B14}"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A8E0C19A-4408-47C3-93F6-C35B165D6D3B}" type="presOf" srcId="{9C8F6268-8ADA-4FE8-A52A-82D6F88A7EFB}" destId="{609DD815-B6C8-46C7-AF4E-5F758F2A5AE6}" srcOrd="0" destOrd="0" presId="urn:microsoft.com/office/officeart/2005/8/layout/vList2"/>
    <dgm:cxn modelId="{9BE10E1F-9E69-402D-915D-E8905B38836A}"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2.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82F53FC9-66D2-4CF7-9527-92F2FAE35142}" type="presOf" srcId="{E2DAAAF8-F7DE-43AC-AC03-9AD8B31C2CF5}" destId="{CCB921C2-A6DF-470C-AC6C-D94DC2FC4613}" srcOrd="0" destOrd="0" presId="urn:microsoft.com/office/officeart/2005/8/layout/venn1"/>
    <dgm:cxn modelId="{95764046-1BF8-4A91-93A1-686E1D2D759D}" type="presOf" srcId="{85C25E96-B25F-44CB-B5E9-311DA9EF7FA4}" destId="{1E05864A-382A-4E4E-B9CB-EADA033ADC68}" srcOrd="0" destOrd="0" presId="urn:microsoft.com/office/officeart/2005/8/layout/venn1"/>
    <dgm:cxn modelId="{6FB99457-94CF-4058-9A37-52AC566DACB6}"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3.xml><?xml version="1.0" encoding="utf-8"?>
<dgm:dataModel xmlns:dgm="http://schemas.openxmlformats.org/drawingml/2006/diagram" xmlns:a="http://schemas.openxmlformats.org/drawingml/2006/main">
  <dgm:ptLst>
    <dgm:pt modelId="{C5E9CED2-2CBB-46CC-BEB9-0D6DA6E11040}" type="doc">
      <dgm:prSet loTypeId="urn:microsoft.com/office/officeart/2005/8/layout/hierarchy4" loCatId="list" qsTypeId="urn:microsoft.com/office/officeart/2005/8/quickstyle/3d4" qsCatId="3D" csTypeId="urn:microsoft.com/office/officeart/2005/8/colors/accent6_5" csCatId="accent6" phldr="1"/>
      <dgm:spPr/>
      <dgm:t>
        <a:bodyPr/>
        <a:lstStyle/>
        <a:p>
          <a:endParaRPr lang="fr-FR"/>
        </a:p>
      </dgm:t>
    </dgm:pt>
    <dgm:pt modelId="{C0011DBA-5ECE-4E7F-BF18-12626A031E23}">
      <dgm:prSet custT="1"/>
      <dgm:spPr/>
      <dgm:t>
        <a:bodyPr/>
        <a:lstStyle/>
        <a:p>
          <a:pPr rtl="0"/>
          <a:r>
            <a:rPr lang="fr-FR" sz="2000" b="1" dirty="0" smtClean="0">
              <a:solidFill>
                <a:schemeClr val="tx1"/>
              </a:solidFill>
            </a:rPr>
            <a:t>Prop. 10 (Art- 60)</a:t>
          </a:r>
          <a:endParaRPr lang="fr-FR" sz="2000" b="1" dirty="0">
            <a:solidFill>
              <a:schemeClr val="tx1"/>
            </a:solidFill>
          </a:endParaRPr>
        </a:p>
      </dgm:t>
    </dgm:pt>
    <dgm:pt modelId="{9AED822F-702B-4A9D-B5AE-0D14DB7721B2}" type="parTrans" cxnId="{1B36B123-92AB-46C4-B304-B89E8014347A}">
      <dgm:prSet/>
      <dgm:spPr/>
      <dgm:t>
        <a:bodyPr/>
        <a:lstStyle/>
        <a:p>
          <a:endParaRPr lang="fr-FR">
            <a:solidFill>
              <a:schemeClr val="tx1"/>
            </a:solidFill>
          </a:endParaRPr>
        </a:p>
      </dgm:t>
    </dgm:pt>
    <dgm:pt modelId="{E30C7CB0-090D-4A36-8CD3-B2586034DDE8}" type="sibTrans" cxnId="{1B36B123-92AB-46C4-B304-B89E8014347A}">
      <dgm:prSet/>
      <dgm:spPr/>
      <dgm:t>
        <a:bodyPr/>
        <a:lstStyle/>
        <a:p>
          <a:endParaRPr lang="fr-FR">
            <a:solidFill>
              <a:schemeClr val="tx1"/>
            </a:solidFill>
          </a:endParaRPr>
        </a:p>
      </dgm:t>
    </dgm:pt>
    <dgm:pt modelId="{CD87C6AC-D3AC-4891-A9B6-86BE4300E318}">
      <dgm:prSet custT="1"/>
      <dgm:spPr>
        <a:solidFill>
          <a:srgbClr val="FFCCFF">
            <a:alpha val="70000"/>
          </a:srgbClr>
        </a:solidFill>
      </dgm:spPr>
      <dgm:t>
        <a:bodyPr/>
        <a:lstStyle/>
        <a:p>
          <a:pPr algn="l" rtl="0"/>
          <a:r>
            <a:rPr lang="fr-FR" sz="1800" dirty="0" smtClean="0">
              <a:solidFill>
                <a:schemeClr val="tx1"/>
              </a:solidFill>
              <a:latin typeface="Berlin Sans FB" panose="020E0602020502020306" pitchFamily="34" charset="0"/>
            </a:rPr>
            <a:t>Tout député qui démissionne de son parti en cours de législature est automatiquement déchu de son mandat...</a:t>
          </a:r>
        </a:p>
        <a:p>
          <a:pPr algn="l" rtl="0"/>
          <a:r>
            <a:rPr lang="fr-FR" sz="1800" b="1" dirty="0" smtClean="0">
              <a:solidFill>
                <a:schemeClr val="tx1"/>
              </a:solidFill>
              <a:latin typeface="Berlin Sans FB" panose="020E0602020502020306" pitchFamily="34" charset="0"/>
            </a:rPr>
            <a:t>Art. 62</a:t>
          </a:r>
          <a:r>
            <a:rPr lang="fr-FR" sz="1800" dirty="0" smtClean="0">
              <a:solidFill>
                <a:schemeClr val="tx1"/>
              </a:solidFill>
              <a:latin typeface="Berlin Sans FB" panose="020E0602020502020306" pitchFamily="34" charset="0"/>
            </a:rPr>
            <a:t>: Règlement Intérieur de l’Assemblée « redevient » </a:t>
          </a:r>
          <a:r>
            <a:rPr lang="fr-FR" sz="1800" b="1" dirty="0" smtClean="0">
              <a:solidFill>
                <a:schemeClr val="tx1"/>
              </a:solidFill>
              <a:latin typeface="Berlin Sans FB" panose="020E0602020502020306" pitchFamily="34" charset="0"/>
            </a:rPr>
            <a:t>loi organique</a:t>
          </a:r>
          <a:endParaRPr lang="fr-FR" sz="1800" b="1" dirty="0">
            <a:solidFill>
              <a:schemeClr val="tx1"/>
            </a:solidFill>
            <a:latin typeface="Berlin Sans FB" panose="020E0602020502020306" pitchFamily="34" charset="0"/>
          </a:endParaRPr>
        </a:p>
      </dgm:t>
    </dgm:pt>
    <dgm:pt modelId="{AC38612C-8EE5-43F4-B87F-99E06497D1CA}" type="parTrans" cxnId="{690B28FF-4E70-44CE-A931-6F41B6654594}">
      <dgm:prSet/>
      <dgm:spPr/>
      <dgm:t>
        <a:bodyPr/>
        <a:lstStyle/>
        <a:p>
          <a:endParaRPr lang="fr-FR">
            <a:solidFill>
              <a:schemeClr val="tx1"/>
            </a:solidFill>
          </a:endParaRPr>
        </a:p>
      </dgm:t>
    </dgm:pt>
    <dgm:pt modelId="{4723615D-0BD5-4255-AD81-88F6BB63BD6A}" type="sibTrans" cxnId="{690B28FF-4E70-44CE-A931-6F41B6654594}">
      <dgm:prSet/>
      <dgm:spPr/>
      <dgm:t>
        <a:bodyPr/>
        <a:lstStyle/>
        <a:p>
          <a:endParaRPr lang="fr-FR">
            <a:solidFill>
              <a:schemeClr val="tx1"/>
            </a:solidFill>
          </a:endParaRPr>
        </a:p>
      </dgm:t>
    </dgm:pt>
    <dgm:pt modelId="{ED452695-6422-48EE-A50B-857FC4FDAC92}">
      <dgm:prSet custT="1"/>
      <dgm:spPr>
        <a:solidFill>
          <a:srgbClr val="00FF00">
            <a:alpha val="80000"/>
          </a:srgbClr>
        </a:solidFill>
      </dgm:spPr>
      <dgm:t>
        <a:bodyPr/>
        <a:lstStyle/>
        <a:p>
          <a:pPr rtl="0"/>
          <a:r>
            <a:rPr lang="fr-FR" sz="2000" b="1" dirty="0" smtClean="0">
              <a:solidFill>
                <a:schemeClr val="tx1"/>
              </a:solidFill>
            </a:rPr>
            <a:t>CNRI: </a:t>
          </a:r>
          <a:r>
            <a:rPr lang="fr-FR" sz="2000" dirty="0" smtClean="0">
              <a:solidFill>
                <a:schemeClr val="tx1"/>
              </a:solidFill>
            </a:rPr>
            <a:t>Art- 82</a:t>
          </a:r>
          <a:r>
            <a:rPr lang="fr-FR" sz="2000" b="1" dirty="0" smtClean="0">
              <a:solidFill>
                <a:schemeClr val="tx1"/>
              </a:solidFill>
            </a:rPr>
            <a:t> </a:t>
          </a:r>
          <a:endParaRPr lang="fr-FR" sz="2000" dirty="0">
            <a:solidFill>
              <a:schemeClr val="tx1"/>
            </a:solidFill>
          </a:endParaRPr>
        </a:p>
      </dgm:t>
    </dgm:pt>
    <dgm:pt modelId="{FC4D777C-FABB-4E4E-A729-D4ED39B6970F}" type="parTrans" cxnId="{CE281C8A-1420-40FB-B9E5-EC8686B0187B}">
      <dgm:prSet/>
      <dgm:spPr/>
      <dgm:t>
        <a:bodyPr/>
        <a:lstStyle/>
        <a:p>
          <a:endParaRPr lang="fr-FR">
            <a:solidFill>
              <a:schemeClr val="tx1"/>
            </a:solidFill>
          </a:endParaRPr>
        </a:p>
      </dgm:t>
    </dgm:pt>
    <dgm:pt modelId="{03B9C3B7-CC4A-4F51-9216-1F4FD113DC04}" type="sibTrans" cxnId="{CE281C8A-1420-40FB-B9E5-EC8686B0187B}">
      <dgm:prSet/>
      <dgm:spPr/>
      <dgm:t>
        <a:bodyPr/>
        <a:lstStyle/>
        <a:p>
          <a:endParaRPr lang="fr-FR">
            <a:solidFill>
              <a:schemeClr val="tx1"/>
            </a:solidFill>
          </a:endParaRPr>
        </a:p>
      </dgm:t>
    </dgm:pt>
    <dgm:pt modelId="{C1F7C5FE-1683-4F97-AF3F-91629A1DAA89}">
      <dgm:prSet custT="1"/>
      <dgm:spPr>
        <a:solidFill>
          <a:srgbClr val="00B0F0">
            <a:alpha val="70000"/>
          </a:srgbClr>
        </a:solidFill>
      </dgm:spPr>
      <dgm:t>
        <a:bodyPr/>
        <a:lstStyle/>
        <a:p>
          <a:pPr algn="l"/>
          <a:r>
            <a:rPr lang="fr-FR" sz="1800" dirty="0" smtClean="0">
              <a:solidFill>
                <a:schemeClr val="tx1"/>
              </a:solidFill>
              <a:latin typeface="Berlin Sans FB" panose="020E0602020502020306" pitchFamily="34" charset="0"/>
            </a:rPr>
            <a:t>Tout député qui démissionne, en cours de législature, du parti l’ayant investi en qualité de candidat est automatiquement déchu de son mandat...</a:t>
          </a:r>
        </a:p>
        <a:p>
          <a:pPr algn="l"/>
          <a:r>
            <a:rPr lang="fr-FR" sz="1800" b="1" dirty="0" smtClean="0">
              <a:solidFill>
                <a:schemeClr val="tx1"/>
              </a:solidFill>
              <a:latin typeface="Berlin Sans FB" panose="020E0602020502020306" pitchFamily="34" charset="0"/>
            </a:rPr>
            <a:t>Art. 89</a:t>
          </a:r>
          <a:r>
            <a:rPr lang="fr-FR" sz="1800" dirty="0" smtClean="0">
              <a:solidFill>
                <a:schemeClr val="tx1"/>
              </a:solidFill>
              <a:latin typeface="Berlin Sans FB" panose="020E0602020502020306" pitchFamily="34" charset="0"/>
            </a:rPr>
            <a:t>: Règlement Intérieur listée nommément comme étant du </a:t>
          </a:r>
          <a:r>
            <a:rPr lang="fr-FR" sz="1800" b="1" dirty="0" smtClean="0">
              <a:solidFill>
                <a:schemeClr val="tx1"/>
              </a:solidFill>
              <a:latin typeface="Berlin Sans FB" panose="020E0602020502020306" pitchFamily="34" charset="0"/>
            </a:rPr>
            <a:t>domaine de la loi</a:t>
          </a:r>
          <a:r>
            <a:rPr lang="fr-FR" sz="1800" dirty="0" smtClean="0">
              <a:solidFill>
                <a:schemeClr val="tx1"/>
              </a:solidFill>
              <a:latin typeface="Berlin Sans FB" panose="020E0602020502020306" pitchFamily="34" charset="0"/>
            </a:rPr>
            <a:t>. </a:t>
          </a:r>
          <a:endParaRPr lang="fr-FR" sz="1800" dirty="0">
            <a:solidFill>
              <a:schemeClr val="tx1"/>
            </a:solidFill>
            <a:latin typeface="Berlin Sans FB" panose="020E0602020502020306" pitchFamily="34" charset="0"/>
          </a:endParaRPr>
        </a:p>
      </dgm:t>
    </dgm:pt>
    <dgm:pt modelId="{8C781969-1B0B-44AB-8BBE-499CD83EB347}" type="parTrans" cxnId="{82080427-6B52-46CB-B0AC-A32D5E703F33}">
      <dgm:prSet/>
      <dgm:spPr/>
      <dgm:t>
        <a:bodyPr/>
        <a:lstStyle/>
        <a:p>
          <a:endParaRPr lang="fr-FR">
            <a:solidFill>
              <a:schemeClr val="tx1"/>
            </a:solidFill>
          </a:endParaRPr>
        </a:p>
      </dgm:t>
    </dgm:pt>
    <dgm:pt modelId="{1A579551-07D4-49C2-9C09-BD5D6D48E907}" type="sibTrans" cxnId="{82080427-6B52-46CB-B0AC-A32D5E703F33}">
      <dgm:prSet/>
      <dgm:spPr/>
      <dgm:t>
        <a:bodyPr/>
        <a:lstStyle/>
        <a:p>
          <a:endParaRPr lang="fr-FR">
            <a:solidFill>
              <a:schemeClr val="tx1"/>
            </a:solidFill>
          </a:endParaRPr>
        </a:p>
      </dgm:t>
    </dgm:pt>
    <dgm:pt modelId="{53136F3A-E330-41D5-8558-02D616D8A509}">
      <dgm:prSet custT="1"/>
      <dgm:spPr>
        <a:solidFill>
          <a:srgbClr val="FFFF66">
            <a:alpha val="69804"/>
          </a:srgbClr>
        </a:solidFill>
      </dgm:spPr>
      <dgm:t>
        <a:bodyPr/>
        <a:lstStyle/>
        <a:p>
          <a:pPr algn="l"/>
          <a:r>
            <a:rPr lang="fr-FR" sz="1800" dirty="0" smtClean="0">
              <a:solidFill>
                <a:schemeClr val="tx1"/>
              </a:solidFill>
              <a:latin typeface="Berlin Sans FB" panose="020E0602020502020306" pitchFamily="34" charset="0"/>
            </a:rPr>
            <a:t>CNRI ajoute : </a:t>
          </a:r>
        </a:p>
        <a:p>
          <a:pPr algn="l"/>
          <a:r>
            <a:rPr lang="fr-FR" sz="1800" dirty="0" smtClean="0">
              <a:solidFill>
                <a:schemeClr val="tx1"/>
              </a:solidFill>
              <a:latin typeface="Berlin Sans FB" panose="020E0602020502020306" pitchFamily="34" charset="0"/>
            </a:rPr>
            <a:t>La démission doit être librement exprimée et dûment constatée par la Cour Constitutionnelle</a:t>
          </a:r>
        </a:p>
        <a:p>
          <a:pPr algn="l"/>
          <a:endParaRPr lang="fr-FR" sz="1800" dirty="0">
            <a:solidFill>
              <a:schemeClr val="tx1"/>
            </a:solidFill>
            <a:latin typeface="Berlin Sans FB" panose="020E0602020502020306" pitchFamily="34" charset="0"/>
          </a:endParaRPr>
        </a:p>
      </dgm:t>
    </dgm:pt>
    <dgm:pt modelId="{76272600-D4A5-42FB-9E5D-D4324655A390}" type="parTrans" cxnId="{2131ABC0-7E1A-4DC1-B27C-396CA67CD8BE}">
      <dgm:prSet/>
      <dgm:spPr/>
      <dgm:t>
        <a:bodyPr/>
        <a:lstStyle/>
        <a:p>
          <a:endParaRPr lang="fr-FR">
            <a:solidFill>
              <a:schemeClr val="tx1"/>
            </a:solidFill>
          </a:endParaRPr>
        </a:p>
      </dgm:t>
    </dgm:pt>
    <dgm:pt modelId="{74638369-A206-4615-8764-F87C4DD3D5FC}" type="sibTrans" cxnId="{2131ABC0-7E1A-4DC1-B27C-396CA67CD8BE}">
      <dgm:prSet/>
      <dgm:spPr/>
      <dgm:t>
        <a:bodyPr/>
        <a:lstStyle/>
        <a:p>
          <a:endParaRPr lang="fr-FR">
            <a:solidFill>
              <a:schemeClr val="tx1"/>
            </a:solidFill>
          </a:endParaRPr>
        </a:p>
      </dgm:t>
    </dgm:pt>
    <dgm:pt modelId="{0C2B68E2-6D8C-4C40-A891-539D59AD5AE0}" type="pres">
      <dgm:prSet presAssocID="{C5E9CED2-2CBB-46CC-BEB9-0D6DA6E11040}" presName="Name0" presStyleCnt="0">
        <dgm:presLayoutVars>
          <dgm:chPref val="1"/>
          <dgm:dir/>
          <dgm:animOne val="branch"/>
          <dgm:animLvl val="lvl"/>
          <dgm:resizeHandles/>
        </dgm:presLayoutVars>
      </dgm:prSet>
      <dgm:spPr/>
      <dgm:t>
        <a:bodyPr/>
        <a:lstStyle/>
        <a:p>
          <a:endParaRPr lang="fr-FR"/>
        </a:p>
      </dgm:t>
    </dgm:pt>
    <dgm:pt modelId="{0786771A-2EB5-4B1B-8F47-702CB9366247}" type="pres">
      <dgm:prSet presAssocID="{C0011DBA-5ECE-4E7F-BF18-12626A031E23}" presName="vertOne" presStyleCnt="0"/>
      <dgm:spPr/>
      <dgm:t>
        <a:bodyPr/>
        <a:lstStyle/>
        <a:p>
          <a:endParaRPr lang="fr-FR"/>
        </a:p>
      </dgm:t>
    </dgm:pt>
    <dgm:pt modelId="{987FDB9A-77E3-4978-BAD6-5D92F3403FD3}" type="pres">
      <dgm:prSet presAssocID="{C0011DBA-5ECE-4E7F-BF18-12626A031E23}" presName="txOne" presStyleLbl="node0" presStyleIdx="0" presStyleCnt="2" custScaleY="14700">
        <dgm:presLayoutVars>
          <dgm:chPref val="3"/>
        </dgm:presLayoutVars>
      </dgm:prSet>
      <dgm:spPr/>
      <dgm:t>
        <a:bodyPr/>
        <a:lstStyle/>
        <a:p>
          <a:endParaRPr lang="fr-FR"/>
        </a:p>
      </dgm:t>
    </dgm:pt>
    <dgm:pt modelId="{E77E2C19-BA72-40DB-AD9F-8EA7D7DA1774}" type="pres">
      <dgm:prSet presAssocID="{C0011DBA-5ECE-4E7F-BF18-12626A031E23}" presName="parTransOne" presStyleCnt="0"/>
      <dgm:spPr/>
      <dgm:t>
        <a:bodyPr/>
        <a:lstStyle/>
        <a:p>
          <a:endParaRPr lang="fr-FR"/>
        </a:p>
      </dgm:t>
    </dgm:pt>
    <dgm:pt modelId="{29D9C07E-F0F2-40D3-95DE-5EB75ACE7251}" type="pres">
      <dgm:prSet presAssocID="{C0011DBA-5ECE-4E7F-BF18-12626A031E23}" presName="horzOne" presStyleCnt="0"/>
      <dgm:spPr/>
      <dgm:t>
        <a:bodyPr/>
        <a:lstStyle/>
        <a:p>
          <a:endParaRPr lang="fr-FR"/>
        </a:p>
      </dgm:t>
    </dgm:pt>
    <dgm:pt modelId="{0C8372BB-EF94-40D6-93D3-AC18EE48A752}" type="pres">
      <dgm:prSet presAssocID="{CD87C6AC-D3AC-4891-A9B6-86BE4300E318}" presName="vertTwo" presStyleCnt="0"/>
      <dgm:spPr/>
      <dgm:t>
        <a:bodyPr/>
        <a:lstStyle/>
        <a:p>
          <a:endParaRPr lang="fr-FR"/>
        </a:p>
      </dgm:t>
    </dgm:pt>
    <dgm:pt modelId="{B3A44662-D1DA-4DB0-B5FC-AC6525863B1B}" type="pres">
      <dgm:prSet presAssocID="{CD87C6AC-D3AC-4891-A9B6-86BE4300E318}" presName="txTwo" presStyleLbl="node2" presStyleIdx="0" presStyleCnt="3" custScaleY="149365" custLinFactNeighborX="901" custLinFactNeighborY="-4565">
        <dgm:presLayoutVars>
          <dgm:chPref val="3"/>
        </dgm:presLayoutVars>
      </dgm:prSet>
      <dgm:spPr/>
      <dgm:t>
        <a:bodyPr/>
        <a:lstStyle/>
        <a:p>
          <a:endParaRPr lang="fr-FR"/>
        </a:p>
      </dgm:t>
    </dgm:pt>
    <dgm:pt modelId="{3CDAAADF-FF82-4195-8EF2-1F5E21A16CBF}" type="pres">
      <dgm:prSet presAssocID="{CD87C6AC-D3AC-4891-A9B6-86BE4300E318}" presName="horzTwo" presStyleCnt="0"/>
      <dgm:spPr/>
      <dgm:t>
        <a:bodyPr/>
        <a:lstStyle/>
        <a:p>
          <a:endParaRPr lang="fr-FR"/>
        </a:p>
      </dgm:t>
    </dgm:pt>
    <dgm:pt modelId="{69495CA5-B888-447C-B979-1AF9E640F916}" type="pres">
      <dgm:prSet presAssocID="{E30C7CB0-090D-4A36-8CD3-B2586034DDE8}" presName="sibSpaceOne" presStyleCnt="0"/>
      <dgm:spPr/>
      <dgm:t>
        <a:bodyPr/>
        <a:lstStyle/>
        <a:p>
          <a:endParaRPr lang="fr-FR"/>
        </a:p>
      </dgm:t>
    </dgm:pt>
    <dgm:pt modelId="{42541B64-4D48-4A2F-9A32-83CC826DE68A}" type="pres">
      <dgm:prSet presAssocID="{ED452695-6422-48EE-A50B-857FC4FDAC92}" presName="vertOne" presStyleCnt="0"/>
      <dgm:spPr/>
      <dgm:t>
        <a:bodyPr/>
        <a:lstStyle/>
        <a:p>
          <a:endParaRPr lang="fr-FR"/>
        </a:p>
      </dgm:t>
    </dgm:pt>
    <dgm:pt modelId="{46075844-A785-4245-8831-39C5D1D0D086}" type="pres">
      <dgm:prSet presAssocID="{ED452695-6422-48EE-A50B-857FC4FDAC92}" presName="txOne" presStyleLbl="node0" presStyleIdx="1" presStyleCnt="2" custScaleY="14700">
        <dgm:presLayoutVars>
          <dgm:chPref val="3"/>
        </dgm:presLayoutVars>
      </dgm:prSet>
      <dgm:spPr/>
      <dgm:t>
        <a:bodyPr/>
        <a:lstStyle/>
        <a:p>
          <a:endParaRPr lang="fr-FR"/>
        </a:p>
      </dgm:t>
    </dgm:pt>
    <dgm:pt modelId="{0F9DA8F8-5441-43BB-8757-FD7CAE529B80}" type="pres">
      <dgm:prSet presAssocID="{ED452695-6422-48EE-A50B-857FC4FDAC92}" presName="parTransOne" presStyleCnt="0"/>
      <dgm:spPr/>
      <dgm:t>
        <a:bodyPr/>
        <a:lstStyle/>
        <a:p>
          <a:endParaRPr lang="fr-FR"/>
        </a:p>
      </dgm:t>
    </dgm:pt>
    <dgm:pt modelId="{26F8775F-4E87-4953-B5F0-4493C63075DA}" type="pres">
      <dgm:prSet presAssocID="{ED452695-6422-48EE-A50B-857FC4FDAC92}" presName="horzOne" presStyleCnt="0"/>
      <dgm:spPr/>
      <dgm:t>
        <a:bodyPr/>
        <a:lstStyle/>
        <a:p>
          <a:endParaRPr lang="fr-FR"/>
        </a:p>
      </dgm:t>
    </dgm:pt>
    <dgm:pt modelId="{ABDC1CBF-411A-4596-AD2D-2EB4159DCE1F}" type="pres">
      <dgm:prSet presAssocID="{C1F7C5FE-1683-4F97-AF3F-91629A1DAA89}" presName="vertTwo" presStyleCnt="0"/>
      <dgm:spPr/>
      <dgm:t>
        <a:bodyPr/>
        <a:lstStyle/>
        <a:p>
          <a:endParaRPr lang="fr-FR"/>
        </a:p>
      </dgm:t>
    </dgm:pt>
    <dgm:pt modelId="{8B5E99C6-9C92-4AE5-AD29-C42EEFE2BC66}" type="pres">
      <dgm:prSet presAssocID="{C1F7C5FE-1683-4F97-AF3F-91629A1DAA89}" presName="txTwo" presStyleLbl="node2" presStyleIdx="1" presStyleCnt="3" custScaleY="149365" custLinFactNeighborX="485" custLinFactNeighborY="-4565">
        <dgm:presLayoutVars>
          <dgm:chPref val="3"/>
        </dgm:presLayoutVars>
      </dgm:prSet>
      <dgm:spPr/>
      <dgm:t>
        <a:bodyPr/>
        <a:lstStyle/>
        <a:p>
          <a:endParaRPr lang="fr-FR"/>
        </a:p>
      </dgm:t>
    </dgm:pt>
    <dgm:pt modelId="{CDB76B4C-5D3D-4D0C-BB16-E38542B1BB61}" type="pres">
      <dgm:prSet presAssocID="{C1F7C5FE-1683-4F97-AF3F-91629A1DAA89}" presName="horzTwo" presStyleCnt="0"/>
      <dgm:spPr/>
      <dgm:t>
        <a:bodyPr/>
        <a:lstStyle/>
        <a:p>
          <a:endParaRPr lang="fr-FR"/>
        </a:p>
      </dgm:t>
    </dgm:pt>
    <dgm:pt modelId="{0AC6BC01-AF9A-4D8F-9761-6061195E34F5}" type="pres">
      <dgm:prSet presAssocID="{1A579551-07D4-49C2-9C09-BD5D6D48E907}" presName="sibSpaceTwo" presStyleCnt="0"/>
      <dgm:spPr/>
      <dgm:t>
        <a:bodyPr/>
        <a:lstStyle/>
        <a:p>
          <a:endParaRPr lang="fr-FR"/>
        </a:p>
      </dgm:t>
    </dgm:pt>
    <dgm:pt modelId="{B8F002AD-2531-4D01-A2A1-E51856760FBE}" type="pres">
      <dgm:prSet presAssocID="{53136F3A-E330-41D5-8558-02D616D8A509}" presName="vertTwo" presStyleCnt="0"/>
      <dgm:spPr/>
      <dgm:t>
        <a:bodyPr/>
        <a:lstStyle/>
        <a:p>
          <a:endParaRPr lang="fr-FR"/>
        </a:p>
      </dgm:t>
    </dgm:pt>
    <dgm:pt modelId="{E35A2D70-9FF3-41F8-8689-56A922F20FF4}" type="pres">
      <dgm:prSet presAssocID="{53136F3A-E330-41D5-8558-02D616D8A509}" presName="txTwo" presStyleLbl="node2" presStyleIdx="2" presStyleCnt="3" custScaleY="149365" custLinFactNeighborX="723" custLinFactNeighborY="-4565">
        <dgm:presLayoutVars>
          <dgm:chPref val="3"/>
        </dgm:presLayoutVars>
      </dgm:prSet>
      <dgm:spPr/>
      <dgm:t>
        <a:bodyPr/>
        <a:lstStyle/>
        <a:p>
          <a:endParaRPr lang="fr-FR"/>
        </a:p>
      </dgm:t>
    </dgm:pt>
    <dgm:pt modelId="{AC39200A-2DB7-4ABC-87B6-21987E393408}" type="pres">
      <dgm:prSet presAssocID="{53136F3A-E330-41D5-8558-02D616D8A509}" presName="horzTwo" presStyleCnt="0"/>
      <dgm:spPr/>
      <dgm:t>
        <a:bodyPr/>
        <a:lstStyle/>
        <a:p>
          <a:endParaRPr lang="fr-FR"/>
        </a:p>
      </dgm:t>
    </dgm:pt>
  </dgm:ptLst>
  <dgm:cxnLst>
    <dgm:cxn modelId="{82080427-6B52-46CB-B0AC-A32D5E703F33}" srcId="{ED452695-6422-48EE-A50B-857FC4FDAC92}" destId="{C1F7C5FE-1683-4F97-AF3F-91629A1DAA89}" srcOrd="0" destOrd="0" parTransId="{8C781969-1B0B-44AB-8BBE-499CD83EB347}" sibTransId="{1A579551-07D4-49C2-9C09-BD5D6D48E907}"/>
    <dgm:cxn modelId="{CE281C8A-1420-40FB-B9E5-EC8686B0187B}" srcId="{C5E9CED2-2CBB-46CC-BEB9-0D6DA6E11040}" destId="{ED452695-6422-48EE-A50B-857FC4FDAC92}" srcOrd="1" destOrd="0" parTransId="{FC4D777C-FABB-4E4E-A729-D4ED39B6970F}" sibTransId="{03B9C3B7-CC4A-4F51-9216-1F4FD113DC04}"/>
    <dgm:cxn modelId="{293BE384-C62C-4259-9788-57566FE8F99B}" type="presOf" srcId="{C1F7C5FE-1683-4F97-AF3F-91629A1DAA89}" destId="{8B5E99C6-9C92-4AE5-AD29-C42EEFE2BC66}" srcOrd="0" destOrd="0" presId="urn:microsoft.com/office/officeart/2005/8/layout/hierarchy4"/>
    <dgm:cxn modelId="{EFBFBACC-5BB4-4E01-999D-B1968C12474A}" type="presOf" srcId="{CD87C6AC-D3AC-4891-A9B6-86BE4300E318}" destId="{B3A44662-D1DA-4DB0-B5FC-AC6525863B1B}" srcOrd="0" destOrd="0" presId="urn:microsoft.com/office/officeart/2005/8/layout/hierarchy4"/>
    <dgm:cxn modelId="{6D63286A-2678-475F-A9B5-A60B63A978E4}" type="presOf" srcId="{ED452695-6422-48EE-A50B-857FC4FDAC92}" destId="{46075844-A785-4245-8831-39C5D1D0D086}" srcOrd="0" destOrd="0" presId="urn:microsoft.com/office/officeart/2005/8/layout/hierarchy4"/>
    <dgm:cxn modelId="{690B28FF-4E70-44CE-A931-6F41B6654594}" srcId="{C0011DBA-5ECE-4E7F-BF18-12626A031E23}" destId="{CD87C6AC-D3AC-4891-A9B6-86BE4300E318}" srcOrd="0" destOrd="0" parTransId="{AC38612C-8EE5-43F4-B87F-99E06497D1CA}" sibTransId="{4723615D-0BD5-4255-AD81-88F6BB63BD6A}"/>
    <dgm:cxn modelId="{29BD8829-D1A1-4944-A3C8-80E08FA4DCF0}" type="presOf" srcId="{C0011DBA-5ECE-4E7F-BF18-12626A031E23}" destId="{987FDB9A-77E3-4978-BAD6-5D92F3403FD3}" srcOrd="0" destOrd="0" presId="urn:microsoft.com/office/officeart/2005/8/layout/hierarchy4"/>
    <dgm:cxn modelId="{1B36B123-92AB-46C4-B304-B89E8014347A}" srcId="{C5E9CED2-2CBB-46CC-BEB9-0D6DA6E11040}" destId="{C0011DBA-5ECE-4E7F-BF18-12626A031E23}" srcOrd="0" destOrd="0" parTransId="{9AED822F-702B-4A9D-B5AE-0D14DB7721B2}" sibTransId="{E30C7CB0-090D-4A36-8CD3-B2586034DDE8}"/>
    <dgm:cxn modelId="{0FFCDEE5-FC92-4A12-B9BF-E7D993BC9C72}" type="presOf" srcId="{C5E9CED2-2CBB-46CC-BEB9-0D6DA6E11040}" destId="{0C2B68E2-6D8C-4C40-A891-539D59AD5AE0}" srcOrd="0" destOrd="0" presId="urn:microsoft.com/office/officeart/2005/8/layout/hierarchy4"/>
    <dgm:cxn modelId="{749821A3-5588-4241-A36A-6FD9E8048008}" type="presOf" srcId="{53136F3A-E330-41D5-8558-02D616D8A509}" destId="{E35A2D70-9FF3-41F8-8689-56A922F20FF4}" srcOrd="0" destOrd="0" presId="urn:microsoft.com/office/officeart/2005/8/layout/hierarchy4"/>
    <dgm:cxn modelId="{2131ABC0-7E1A-4DC1-B27C-396CA67CD8BE}" srcId="{ED452695-6422-48EE-A50B-857FC4FDAC92}" destId="{53136F3A-E330-41D5-8558-02D616D8A509}" srcOrd="1" destOrd="0" parTransId="{76272600-D4A5-42FB-9E5D-D4324655A390}" sibTransId="{74638369-A206-4615-8764-F87C4DD3D5FC}"/>
    <dgm:cxn modelId="{970B5477-AAF2-4FFA-8ABB-B2AD7C94B477}" type="presParOf" srcId="{0C2B68E2-6D8C-4C40-A891-539D59AD5AE0}" destId="{0786771A-2EB5-4B1B-8F47-702CB9366247}" srcOrd="0" destOrd="0" presId="urn:microsoft.com/office/officeart/2005/8/layout/hierarchy4"/>
    <dgm:cxn modelId="{6500C693-4535-470C-AD5F-08EE6F018938}" type="presParOf" srcId="{0786771A-2EB5-4B1B-8F47-702CB9366247}" destId="{987FDB9A-77E3-4978-BAD6-5D92F3403FD3}" srcOrd="0" destOrd="0" presId="urn:microsoft.com/office/officeart/2005/8/layout/hierarchy4"/>
    <dgm:cxn modelId="{2D0B77A8-0A33-47F5-9F23-7AFE54325BB5}" type="presParOf" srcId="{0786771A-2EB5-4B1B-8F47-702CB9366247}" destId="{E77E2C19-BA72-40DB-AD9F-8EA7D7DA1774}" srcOrd="1" destOrd="0" presId="urn:microsoft.com/office/officeart/2005/8/layout/hierarchy4"/>
    <dgm:cxn modelId="{4E85D2BA-877E-492D-8BC0-6551E81C6D65}" type="presParOf" srcId="{0786771A-2EB5-4B1B-8F47-702CB9366247}" destId="{29D9C07E-F0F2-40D3-95DE-5EB75ACE7251}" srcOrd="2" destOrd="0" presId="urn:microsoft.com/office/officeart/2005/8/layout/hierarchy4"/>
    <dgm:cxn modelId="{5476862E-5ABD-4509-B0C3-2DEEF0D2BC26}" type="presParOf" srcId="{29D9C07E-F0F2-40D3-95DE-5EB75ACE7251}" destId="{0C8372BB-EF94-40D6-93D3-AC18EE48A752}" srcOrd="0" destOrd="0" presId="urn:microsoft.com/office/officeart/2005/8/layout/hierarchy4"/>
    <dgm:cxn modelId="{28D00720-12CF-4941-A4FC-E479A6847ED9}" type="presParOf" srcId="{0C8372BB-EF94-40D6-93D3-AC18EE48A752}" destId="{B3A44662-D1DA-4DB0-B5FC-AC6525863B1B}" srcOrd="0" destOrd="0" presId="urn:microsoft.com/office/officeart/2005/8/layout/hierarchy4"/>
    <dgm:cxn modelId="{84F066B8-09CA-4DB8-A052-450FBB6B11C4}" type="presParOf" srcId="{0C8372BB-EF94-40D6-93D3-AC18EE48A752}" destId="{3CDAAADF-FF82-4195-8EF2-1F5E21A16CBF}" srcOrd="1" destOrd="0" presId="urn:microsoft.com/office/officeart/2005/8/layout/hierarchy4"/>
    <dgm:cxn modelId="{9C5A780D-157D-43DD-82A5-6EB53CCFAE66}" type="presParOf" srcId="{0C2B68E2-6D8C-4C40-A891-539D59AD5AE0}" destId="{69495CA5-B888-447C-B979-1AF9E640F916}" srcOrd="1" destOrd="0" presId="urn:microsoft.com/office/officeart/2005/8/layout/hierarchy4"/>
    <dgm:cxn modelId="{B1C8B9F0-B16A-48B2-B683-39F1AFCDE550}" type="presParOf" srcId="{0C2B68E2-6D8C-4C40-A891-539D59AD5AE0}" destId="{42541B64-4D48-4A2F-9A32-83CC826DE68A}" srcOrd="2" destOrd="0" presId="urn:microsoft.com/office/officeart/2005/8/layout/hierarchy4"/>
    <dgm:cxn modelId="{9864A71A-9AE1-4D2A-85EC-DD717AEE0810}" type="presParOf" srcId="{42541B64-4D48-4A2F-9A32-83CC826DE68A}" destId="{46075844-A785-4245-8831-39C5D1D0D086}" srcOrd="0" destOrd="0" presId="urn:microsoft.com/office/officeart/2005/8/layout/hierarchy4"/>
    <dgm:cxn modelId="{BF11850F-2A91-4C79-974D-B86AF8178EB8}" type="presParOf" srcId="{42541B64-4D48-4A2F-9A32-83CC826DE68A}" destId="{0F9DA8F8-5441-43BB-8757-FD7CAE529B80}" srcOrd="1" destOrd="0" presId="urn:microsoft.com/office/officeart/2005/8/layout/hierarchy4"/>
    <dgm:cxn modelId="{A86130A2-8066-44B6-8867-D0E63309319E}" type="presParOf" srcId="{42541B64-4D48-4A2F-9A32-83CC826DE68A}" destId="{26F8775F-4E87-4953-B5F0-4493C63075DA}" srcOrd="2" destOrd="0" presId="urn:microsoft.com/office/officeart/2005/8/layout/hierarchy4"/>
    <dgm:cxn modelId="{47522F08-1C4F-4B31-AF26-F579DE04F76C}" type="presParOf" srcId="{26F8775F-4E87-4953-B5F0-4493C63075DA}" destId="{ABDC1CBF-411A-4596-AD2D-2EB4159DCE1F}" srcOrd="0" destOrd="0" presId="urn:microsoft.com/office/officeart/2005/8/layout/hierarchy4"/>
    <dgm:cxn modelId="{3DBB0AFC-6DA1-453B-8C3B-7BA7BFB017F9}" type="presParOf" srcId="{ABDC1CBF-411A-4596-AD2D-2EB4159DCE1F}" destId="{8B5E99C6-9C92-4AE5-AD29-C42EEFE2BC66}" srcOrd="0" destOrd="0" presId="urn:microsoft.com/office/officeart/2005/8/layout/hierarchy4"/>
    <dgm:cxn modelId="{5DA1AD52-51F4-4186-8961-6711B2AB0845}" type="presParOf" srcId="{ABDC1CBF-411A-4596-AD2D-2EB4159DCE1F}" destId="{CDB76B4C-5D3D-4D0C-BB16-E38542B1BB61}" srcOrd="1" destOrd="0" presId="urn:microsoft.com/office/officeart/2005/8/layout/hierarchy4"/>
    <dgm:cxn modelId="{8104675E-F19F-4368-83B7-A171E7609E87}" type="presParOf" srcId="{26F8775F-4E87-4953-B5F0-4493C63075DA}" destId="{0AC6BC01-AF9A-4D8F-9761-6061195E34F5}" srcOrd="1" destOrd="0" presId="urn:microsoft.com/office/officeart/2005/8/layout/hierarchy4"/>
    <dgm:cxn modelId="{BFDAB364-1530-4480-AC58-FC415FB551E2}" type="presParOf" srcId="{26F8775F-4E87-4953-B5F0-4493C63075DA}" destId="{B8F002AD-2531-4D01-A2A1-E51856760FBE}" srcOrd="2" destOrd="0" presId="urn:microsoft.com/office/officeart/2005/8/layout/hierarchy4"/>
    <dgm:cxn modelId="{A31962A0-D908-4F50-8A7B-D7E806B65429}" type="presParOf" srcId="{B8F002AD-2531-4D01-A2A1-E51856760FBE}" destId="{E35A2D70-9FF3-41F8-8689-56A922F20FF4}" srcOrd="0" destOrd="0" presId="urn:microsoft.com/office/officeart/2005/8/layout/hierarchy4"/>
    <dgm:cxn modelId="{96F3656F-9EC1-4795-862C-50D053FA7669}" type="presParOf" srcId="{B8F002AD-2531-4D01-A2A1-E51856760FBE}" destId="{AC39200A-2DB7-4ABC-87B6-21987E393408}"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4.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B8BB4887-8057-4179-97C1-1C1F730A241B}" type="presOf" srcId="{85C25E96-B25F-44CB-B5E9-311DA9EF7FA4}" destId="{1E05864A-382A-4E4E-B9CB-EADA033ADC68}" srcOrd="0" destOrd="0" presId="urn:microsoft.com/office/officeart/2005/8/layout/venn1"/>
    <dgm:cxn modelId="{4ADB82A0-3D9C-4A6C-BAD7-D6B97C489C4F}" type="presOf" srcId="{E2DAAAF8-F7DE-43AC-AC03-9AD8B31C2CF5}" destId="{CCB921C2-A6DF-470C-AC6C-D94DC2FC4613}" srcOrd="0" destOrd="0" presId="urn:microsoft.com/office/officeart/2005/8/layout/venn1"/>
    <dgm:cxn modelId="{5602B49F-1E78-4F52-BB8B-BAE58122267B}"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5.xml><?xml version="1.0" encoding="utf-8"?>
<dgm:dataModel xmlns:dgm="http://schemas.openxmlformats.org/drawingml/2006/diagram" xmlns:a="http://schemas.openxmlformats.org/drawingml/2006/main">
  <dgm:ptLst>
    <dgm:pt modelId="{211567A8-F2C7-42AE-A603-AF17C93DF3FB}" type="doc">
      <dgm:prSet loTypeId="urn:microsoft.com/office/officeart/2005/8/layout/process4" loCatId="list" qsTypeId="urn:microsoft.com/office/officeart/2005/8/quickstyle/3d3" qsCatId="3D" csTypeId="urn:microsoft.com/office/officeart/2005/8/colors/colorful5" csCatId="colorful" phldr="1"/>
      <dgm:spPr/>
      <dgm:t>
        <a:bodyPr/>
        <a:lstStyle/>
        <a:p>
          <a:endParaRPr lang="fr-FR"/>
        </a:p>
      </dgm:t>
    </dgm:pt>
    <dgm:pt modelId="{305D3DA8-BC7F-4D3C-BAD7-F9B135E5F9BF}">
      <dgm:prSet/>
      <dgm:spPr/>
      <dgm:t>
        <a:bodyPr/>
        <a:lstStyle/>
        <a:p>
          <a:pPr rtl="0"/>
          <a:r>
            <a:rPr lang="fr-FR" b="1" dirty="0" smtClean="0"/>
            <a:t>Toujours dans même Art – 82</a:t>
          </a:r>
          <a:endParaRPr lang="fr-FR" dirty="0"/>
        </a:p>
      </dgm:t>
    </dgm:pt>
    <dgm:pt modelId="{94CEFEB9-8664-4438-985C-676231513BB9}" type="parTrans" cxnId="{F13F244A-283B-4B70-8C50-22E559D0DAC1}">
      <dgm:prSet/>
      <dgm:spPr/>
      <dgm:t>
        <a:bodyPr/>
        <a:lstStyle/>
        <a:p>
          <a:endParaRPr lang="fr-FR"/>
        </a:p>
      </dgm:t>
    </dgm:pt>
    <dgm:pt modelId="{B980D42A-2A16-4D18-8010-7F8C73B25335}" type="sibTrans" cxnId="{F13F244A-283B-4B70-8C50-22E559D0DAC1}">
      <dgm:prSet/>
      <dgm:spPr/>
      <dgm:t>
        <a:bodyPr/>
        <a:lstStyle/>
        <a:p>
          <a:endParaRPr lang="fr-FR"/>
        </a:p>
      </dgm:t>
    </dgm:pt>
    <dgm:pt modelId="{279BA9AC-B188-42CC-93BC-197DBBA3859C}">
      <dgm:prSet custT="1"/>
      <dgm:spPr/>
      <dgm:t>
        <a:bodyPr/>
        <a:lstStyle/>
        <a:p>
          <a:pPr rtl="0"/>
          <a:r>
            <a:rPr lang="fr-FR" sz="1600" dirty="0" smtClean="0"/>
            <a:t>Le député qui est exclu de son parti siège comme non-inscrit au sein de l'Assemblée nationale.</a:t>
          </a:r>
          <a:endParaRPr lang="fr-FR" sz="1600" dirty="0"/>
        </a:p>
      </dgm:t>
    </dgm:pt>
    <dgm:pt modelId="{8067CC48-0583-4F00-BC70-CBE4962D1EFB}" type="parTrans" cxnId="{E814235A-F1C1-49C6-8D41-CBF8BEFDEB57}">
      <dgm:prSet/>
      <dgm:spPr/>
      <dgm:t>
        <a:bodyPr/>
        <a:lstStyle/>
        <a:p>
          <a:endParaRPr lang="fr-FR"/>
        </a:p>
      </dgm:t>
    </dgm:pt>
    <dgm:pt modelId="{8A5A0B2A-C345-4898-AE5C-E59F90D30EE2}" type="sibTrans" cxnId="{E814235A-F1C1-49C6-8D41-CBF8BEFDEB57}">
      <dgm:prSet/>
      <dgm:spPr/>
      <dgm:t>
        <a:bodyPr/>
        <a:lstStyle/>
        <a:p>
          <a:endParaRPr lang="fr-FR"/>
        </a:p>
      </dgm:t>
    </dgm:pt>
    <dgm:pt modelId="{D33350CF-7170-478A-9A47-374C502DA7DD}">
      <dgm:prSet custT="1"/>
      <dgm:spPr/>
      <dgm:t>
        <a:bodyPr/>
        <a:lstStyle/>
        <a:p>
          <a:pPr rtl="0"/>
          <a:r>
            <a:rPr lang="fr-FR" sz="1600" dirty="0" smtClean="0"/>
            <a:t>Il ne peut, en aucun cas, s'affilier à un autre groupe parlementaire au cours de la législature.</a:t>
          </a:r>
          <a:endParaRPr lang="fr-FR" sz="1600" dirty="0"/>
        </a:p>
      </dgm:t>
    </dgm:pt>
    <dgm:pt modelId="{CD76BFB8-4056-4523-A4B9-C1415EE290A1}" type="parTrans" cxnId="{D19D6015-5D85-4899-8DD2-7EBFC86C246E}">
      <dgm:prSet/>
      <dgm:spPr/>
      <dgm:t>
        <a:bodyPr/>
        <a:lstStyle/>
        <a:p>
          <a:endParaRPr lang="fr-FR"/>
        </a:p>
      </dgm:t>
    </dgm:pt>
    <dgm:pt modelId="{A61A519E-1EF2-46E9-AC91-9B5AC851F70D}" type="sibTrans" cxnId="{D19D6015-5D85-4899-8DD2-7EBFC86C246E}">
      <dgm:prSet/>
      <dgm:spPr/>
      <dgm:t>
        <a:bodyPr/>
        <a:lstStyle/>
        <a:p>
          <a:endParaRPr lang="fr-FR"/>
        </a:p>
      </dgm:t>
    </dgm:pt>
    <dgm:pt modelId="{3D011B47-7BF8-4580-87D6-63AEAC9E85E1}">
      <dgm:prSet custT="1"/>
      <dgm:spPr/>
      <dgm:t>
        <a:bodyPr/>
        <a:lstStyle/>
        <a:p>
          <a:pPr rtl="0"/>
          <a:r>
            <a:rPr lang="fr-FR" sz="1600" dirty="0" smtClean="0"/>
            <a:t>Un parti politique qui se désaffilie du groupe l’ayant porté à l’Assemblée nationale ne peut pour le reste de la législature constituer un groupe parlementaire.</a:t>
          </a:r>
          <a:endParaRPr lang="fr-FR" sz="1600" dirty="0"/>
        </a:p>
      </dgm:t>
    </dgm:pt>
    <dgm:pt modelId="{E8696756-796F-46E2-A0DD-828C0CC632DD}" type="parTrans" cxnId="{A3458235-D557-45B9-B5D3-CAC176503ABF}">
      <dgm:prSet/>
      <dgm:spPr/>
      <dgm:t>
        <a:bodyPr/>
        <a:lstStyle/>
        <a:p>
          <a:endParaRPr lang="fr-FR"/>
        </a:p>
      </dgm:t>
    </dgm:pt>
    <dgm:pt modelId="{9FF62273-17FE-4301-A2B3-6FFF754CD828}" type="sibTrans" cxnId="{A3458235-D557-45B9-B5D3-CAC176503ABF}">
      <dgm:prSet/>
      <dgm:spPr/>
      <dgm:t>
        <a:bodyPr/>
        <a:lstStyle/>
        <a:p>
          <a:endParaRPr lang="fr-FR"/>
        </a:p>
      </dgm:t>
    </dgm:pt>
    <dgm:pt modelId="{AC6835C9-81E8-4444-B2C2-93D48A9B3D80}">
      <dgm:prSet/>
      <dgm:spPr/>
      <dgm:t>
        <a:bodyPr/>
        <a:lstStyle/>
        <a:p>
          <a:pPr rtl="0"/>
          <a:r>
            <a:rPr lang="fr-FR" b="1" dirty="0" smtClean="0"/>
            <a:t>Article 84:</a:t>
          </a:r>
          <a:endParaRPr lang="fr-FR" dirty="0"/>
        </a:p>
      </dgm:t>
    </dgm:pt>
    <dgm:pt modelId="{50857928-2617-460A-AF31-8E56C2F6B3C5}" type="parTrans" cxnId="{E4B67412-F220-4B1B-BB50-00A9A734D9D5}">
      <dgm:prSet/>
      <dgm:spPr/>
      <dgm:t>
        <a:bodyPr/>
        <a:lstStyle/>
        <a:p>
          <a:endParaRPr lang="fr-FR"/>
        </a:p>
      </dgm:t>
    </dgm:pt>
    <dgm:pt modelId="{AF0E1528-DB82-45B5-8B7A-6CF6F1F66DFF}" type="sibTrans" cxnId="{E4B67412-F220-4B1B-BB50-00A9A734D9D5}">
      <dgm:prSet/>
      <dgm:spPr/>
      <dgm:t>
        <a:bodyPr/>
        <a:lstStyle/>
        <a:p>
          <a:endParaRPr lang="fr-FR"/>
        </a:p>
      </dgm:t>
    </dgm:pt>
    <dgm:pt modelId="{DD4686B4-66FB-4828-BC93-3DEE4C8F4D3B}">
      <dgm:prSet/>
      <dgm:spPr/>
      <dgm:t>
        <a:bodyPr/>
        <a:lstStyle/>
        <a:p>
          <a:pPr rtl="0"/>
          <a:r>
            <a:rPr lang="fr-FR" dirty="0" smtClean="0"/>
            <a:t>le nombre de Vice-Présidents ne peut excéder cinq (5), celui de secrétaires élus, quatre (4) et celui de questeurs, deux (2).</a:t>
          </a:r>
          <a:endParaRPr lang="fr-FR" dirty="0"/>
        </a:p>
      </dgm:t>
    </dgm:pt>
    <dgm:pt modelId="{B56015D2-8C20-4D87-B2FE-9D70A1B9AAE1}" type="parTrans" cxnId="{ADE17957-10AF-4A11-BD6D-69EC4F4846A9}">
      <dgm:prSet/>
      <dgm:spPr/>
      <dgm:t>
        <a:bodyPr/>
        <a:lstStyle/>
        <a:p>
          <a:endParaRPr lang="fr-FR"/>
        </a:p>
      </dgm:t>
    </dgm:pt>
    <dgm:pt modelId="{1DDB2808-CA62-4ACA-B059-CC9EE6443365}" type="sibTrans" cxnId="{ADE17957-10AF-4A11-BD6D-69EC4F4846A9}">
      <dgm:prSet/>
      <dgm:spPr/>
      <dgm:t>
        <a:bodyPr/>
        <a:lstStyle/>
        <a:p>
          <a:endParaRPr lang="fr-FR"/>
        </a:p>
      </dgm:t>
    </dgm:pt>
    <dgm:pt modelId="{EAD836A2-601C-410C-A394-4DD6AAC4C2F1}" type="pres">
      <dgm:prSet presAssocID="{211567A8-F2C7-42AE-A603-AF17C93DF3FB}" presName="Name0" presStyleCnt="0">
        <dgm:presLayoutVars>
          <dgm:dir/>
          <dgm:animLvl val="lvl"/>
          <dgm:resizeHandles val="exact"/>
        </dgm:presLayoutVars>
      </dgm:prSet>
      <dgm:spPr/>
      <dgm:t>
        <a:bodyPr/>
        <a:lstStyle/>
        <a:p>
          <a:endParaRPr lang="fr-FR"/>
        </a:p>
      </dgm:t>
    </dgm:pt>
    <dgm:pt modelId="{6012C830-552A-4FC4-BA9D-9161123010A6}" type="pres">
      <dgm:prSet presAssocID="{AC6835C9-81E8-4444-B2C2-93D48A9B3D80}" presName="boxAndChildren" presStyleCnt="0"/>
      <dgm:spPr/>
    </dgm:pt>
    <dgm:pt modelId="{7D93AD56-0A63-45E5-89C1-17F8EC897AF2}" type="pres">
      <dgm:prSet presAssocID="{AC6835C9-81E8-4444-B2C2-93D48A9B3D80}" presName="parentTextBox" presStyleLbl="node1" presStyleIdx="0" presStyleCnt="2"/>
      <dgm:spPr/>
      <dgm:t>
        <a:bodyPr/>
        <a:lstStyle/>
        <a:p>
          <a:endParaRPr lang="fr-FR"/>
        </a:p>
      </dgm:t>
    </dgm:pt>
    <dgm:pt modelId="{A800D31C-4B37-47E9-BD71-F223C2516462}" type="pres">
      <dgm:prSet presAssocID="{AC6835C9-81E8-4444-B2C2-93D48A9B3D80}" presName="entireBox" presStyleLbl="node1" presStyleIdx="0" presStyleCnt="2" custScaleY="62705"/>
      <dgm:spPr/>
      <dgm:t>
        <a:bodyPr/>
        <a:lstStyle/>
        <a:p>
          <a:endParaRPr lang="fr-FR"/>
        </a:p>
      </dgm:t>
    </dgm:pt>
    <dgm:pt modelId="{396B6342-6E58-4DDE-B285-4D3F126B8E1D}" type="pres">
      <dgm:prSet presAssocID="{AC6835C9-81E8-4444-B2C2-93D48A9B3D80}" presName="descendantBox" presStyleCnt="0"/>
      <dgm:spPr/>
    </dgm:pt>
    <dgm:pt modelId="{B9A62518-F2C2-4162-9FCE-726A62671F8D}" type="pres">
      <dgm:prSet presAssocID="{DD4686B4-66FB-4828-BC93-3DEE4C8F4D3B}" presName="childTextBox" presStyleLbl="fgAccFollowNode1" presStyleIdx="0" presStyleCnt="4">
        <dgm:presLayoutVars>
          <dgm:bulletEnabled val="1"/>
        </dgm:presLayoutVars>
      </dgm:prSet>
      <dgm:spPr/>
      <dgm:t>
        <a:bodyPr/>
        <a:lstStyle/>
        <a:p>
          <a:endParaRPr lang="fr-FR"/>
        </a:p>
      </dgm:t>
    </dgm:pt>
    <dgm:pt modelId="{2246F2FD-1052-437A-8EAC-9861881B42B7}" type="pres">
      <dgm:prSet presAssocID="{B980D42A-2A16-4D18-8010-7F8C73B25335}" presName="sp" presStyleCnt="0"/>
      <dgm:spPr/>
    </dgm:pt>
    <dgm:pt modelId="{8CF02196-C6C1-4BD6-B847-03ABDDF27DDF}" type="pres">
      <dgm:prSet presAssocID="{305D3DA8-BC7F-4D3C-BAD7-F9B135E5F9BF}" presName="arrowAndChildren" presStyleCnt="0"/>
      <dgm:spPr/>
    </dgm:pt>
    <dgm:pt modelId="{765BEDDA-3B9F-4A33-B5DC-A6214657A8A9}" type="pres">
      <dgm:prSet presAssocID="{305D3DA8-BC7F-4D3C-BAD7-F9B135E5F9BF}" presName="parentTextArrow" presStyleLbl="node1" presStyleIdx="0" presStyleCnt="2"/>
      <dgm:spPr/>
      <dgm:t>
        <a:bodyPr/>
        <a:lstStyle/>
        <a:p>
          <a:endParaRPr lang="fr-FR"/>
        </a:p>
      </dgm:t>
    </dgm:pt>
    <dgm:pt modelId="{0DB3CE78-603E-456B-A25D-CCEF63511384}" type="pres">
      <dgm:prSet presAssocID="{305D3DA8-BC7F-4D3C-BAD7-F9B135E5F9BF}" presName="arrow" presStyleLbl="node1" presStyleIdx="1" presStyleCnt="2" custLinFactNeighborX="-618" custLinFactNeighborY="-7"/>
      <dgm:spPr/>
      <dgm:t>
        <a:bodyPr/>
        <a:lstStyle/>
        <a:p>
          <a:endParaRPr lang="fr-FR"/>
        </a:p>
      </dgm:t>
    </dgm:pt>
    <dgm:pt modelId="{D2B4F8C5-D838-4EEA-AFDC-4427316E0585}" type="pres">
      <dgm:prSet presAssocID="{305D3DA8-BC7F-4D3C-BAD7-F9B135E5F9BF}" presName="descendantArrow" presStyleCnt="0"/>
      <dgm:spPr/>
    </dgm:pt>
    <dgm:pt modelId="{0C7E52DF-BE47-40DA-807D-E13D71B57B3B}" type="pres">
      <dgm:prSet presAssocID="{279BA9AC-B188-42CC-93BC-197DBBA3859C}" presName="childTextArrow" presStyleLbl="fgAccFollowNode1" presStyleIdx="1" presStyleCnt="4" custScaleY="144971">
        <dgm:presLayoutVars>
          <dgm:bulletEnabled val="1"/>
        </dgm:presLayoutVars>
      </dgm:prSet>
      <dgm:spPr/>
      <dgm:t>
        <a:bodyPr/>
        <a:lstStyle/>
        <a:p>
          <a:endParaRPr lang="fr-FR"/>
        </a:p>
      </dgm:t>
    </dgm:pt>
    <dgm:pt modelId="{E373546E-B9E1-4B7E-8E77-6171B1C2AE79}" type="pres">
      <dgm:prSet presAssocID="{D33350CF-7170-478A-9A47-374C502DA7DD}" presName="childTextArrow" presStyleLbl="fgAccFollowNode1" presStyleIdx="2" presStyleCnt="4" custScaleY="144971">
        <dgm:presLayoutVars>
          <dgm:bulletEnabled val="1"/>
        </dgm:presLayoutVars>
      </dgm:prSet>
      <dgm:spPr/>
      <dgm:t>
        <a:bodyPr/>
        <a:lstStyle/>
        <a:p>
          <a:endParaRPr lang="fr-FR"/>
        </a:p>
      </dgm:t>
    </dgm:pt>
    <dgm:pt modelId="{2F61C736-47A9-4AC8-AA68-EB27CCC198B0}" type="pres">
      <dgm:prSet presAssocID="{3D011B47-7BF8-4580-87D6-63AEAC9E85E1}" presName="childTextArrow" presStyleLbl="fgAccFollowNode1" presStyleIdx="3" presStyleCnt="4" custScaleY="144971">
        <dgm:presLayoutVars>
          <dgm:bulletEnabled val="1"/>
        </dgm:presLayoutVars>
      </dgm:prSet>
      <dgm:spPr/>
      <dgm:t>
        <a:bodyPr/>
        <a:lstStyle/>
        <a:p>
          <a:endParaRPr lang="fr-FR"/>
        </a:p>
      </dgm:t>
    </dgm:pt>
  </dgm:ptLst>
  <dgm:cxnLst>
    <dgm:cxn modelId="{7ABB07F3-D9C6-468B-813F-4EEF9180BD71}" type="presOf" srcId="{279BA9AC-B188-42CC-93BC-197DBBA3859C}" destId="{0C7E52DF-BE47-40DA-807D-E13D71B57B3B}" srcOrd="0" destOrd="0" presId="urn:microsoft.com/office/officeart/2005/8/layout/process4"/>
    <dgm:cxn modelId="{F13F244A-283B-4B70-8C50-22E559D0DAC1}" srcId="{211567A8-F2C7-42AE-A603-AF17C93DF3FB}" destId="{305D3DA8-BC7F-4D3C-BAD7-F9B135E5F9BF}" srcOrd="0" destOrd="0" parTransId="{94CEFEB9-8664-4438-985C-676231513BB9}" sibTransId="{B980D42A-2A16-4D18-8010-7F8C73B25335}"/>
    <dgm:cxn modelId="{ADE17957-10AF-4A11-BD6D-69EC4F4846A9}" srcId="{AC6835C9-81E8-4444-B2C2-93D48A9B3D80}" destId="{DD4686B4-66FB-4828-BC93-3DEE4C8F4D3B}" srcOrd="0" destOrd="0" parTransId="{B56015D2-8C20-4D87-B2FE-9D70A1B9AAE1}" sibTransId="{1DDB2808-CA62-4ACA-B059-CC9EE6443365}"/>
    <dgm:cxn modelId="{E814235A-F1C1-49C6-8D41-CBF8BEFDEB57}" srcId="{305D3DA8-BC7F-4D3C-BAD7-F9B135E5F9BF}" destId="{279BA9AC-B188-42CC-93BC-197DBBA3859C}" srcOrd="0" destOrd="0" parTransId="{8067CC48-0583-4F00-BC70-CBE4962D1EFB}" sibTransId="{8A5A0B2A-C345-4898-AE5C-E59F90D30EE2}"/>
    <dgm:cxn modelId="{3C2930F8-ED04-4DA8-9129-0CA3A486570E}" type="presOf" srcId="{AC6835C9-81E8-4444-B2C2-93D48A9B3D80}" destId="{A800D31C-4B37-47E9-BD71-F223C2516462}" srcOrd="1" destOrd="0" presId="urn:microsoft.com/office/officeart/2005/8/layout/process4"/>
    <dgm:cxn modelId="{E8AE7B52-F508-4DF9-B98D-D34EB2D503C0}" type="presOf" srcId="{305D3DA8-BC7F-4D3C-BAD7-F9B135E5F9BF}" destId="{765BEDDA-3B9F-4A33-B5DC-A6214657A8A9}" srcOrd="0" destOrd="0" presId="urn:microsoft.com/office/officeart/2005/8/layout/process4"/>
    <dgm:cxn modelId="{A3458235-D557-45B9-B5D3-CAC176503ABF}" srcId="{305D3DA8-BC7F-4D3C-BAD7-F9B135E5F9BF}" destId="{3D011B47-7BF8-4580-87D6-63AEAC9E85E1}" srcOrd="2" destOrd="0" parTransId="{E8696756-796F-46E2-A0DD-828C0CC632DD}" sibTransId="{9FF62273-17FE-4301-A2B3-6FFF754CD828}"/>
    <dgm:cxn modelId="{94D10D2A-4711-43CE-849D-3B516FD5F1E3}" type="presOf" srcId="{D33350CF-7170-478A-9A47-374C502DA7DD}" destId="{E373546E-B9E1-4B7E-8E77-6171B1C2AE79}" srcOrd="0" destOrd="0" presId="urn:microsoft.com/office/officeart/2005/8/layout/process4"/>
    <dgm:cxn modelId="{F67A577E-EFD3-4A78-B40A-D6364F5D024A}" type="presOf" srcId="{DD4686B4-66FB-4828-BC93-3DEE4C8F4D3B}" destId="{B9A62518-F2C2-4162-9FCE-726A62671F8D}" srcOrd="0" destOrd="0" presId="urn:microsoft.com/office/officeart/2005/8/layout/process4"/>
    <dgm:cxn modelId="{E4B67412-F220-4B1B-BB50-00A9A734D9D5}" srcId="{211567A8-F2C7-42AE-A603-AF17C93DF3FB}" destId="{AC6835C9-81E8-4444-B2C2-93D48A9B3D80}" srcOrd="1" destOrd="0" parTransId="{50857928-2617-460A-AF31-8E56C2F6B3C5}" sibTransId="{AF0E1528-DB82-45B5-8B7A-6CF6F1F66DFF}"/>
    <dgm:cxn modelId="{0A886AFA-D62E-4558-AE67-6EEE527AF7CB}" type="presOf" srcId="{3D011B47-7BF8-4580-87D6-63AEAC9E85E1}" destId="{2F61C736-47A9-4AC8-AA68-EB27CCC198B0}" srcOrd="0" destOrd="0" presId="urn:microsoft.com/office/officeart/2005/8/layout/process4"/>
    <dgm:cxn modelId="{739355BD-D7C4-4AAF-8A28-7780B7258412}" type="presOf" srcId="{AC6835C9-81E8-4444-B2C2-93D48A9B3D80}" destId="{7D93AD56-0A63-45E5-89C1-17F8EC897AF2}" srcOrd="0" destOrd="0" presId="urn:microsoft.com/office/officeart/2005/8/layout/process4"/>
    <dgm:cxn modelId="{D19D6015-5D85-4899-8DD2-7EBFC86C246E}" srcId="{305D3DA8-BC7F-4D3C-BAD7-F9B135E5F9BF}" destId="{D33350CF-7170-478A-9A47-374C502DA7DD}" srcOrd="1" destOrd="0" parTransId="{CD76BFB8-4056-4523-A4B9-C1415EE290A1}" sibTransId="{A61A519E-1EF2-46E9-AC91-9B5AC851F70D}"/>
    <dgm:cxn modelId="{BEA59CAE-E401-40F5-954A-17E265133ED6}" type="presOf" srcId="{211567A8-F2C7-42AE-A603-AF17C93DF3FB}" destId="{EAD836A2-601C-410C-A394-4DD6AAC4C2F1}" srcOrd="0" destOrd="0" presId="urn:microsoft.com/office/officeart/2005/8/layout/process4"/>
    <dgm:cxn modelId="{A3CC4D23-AD9F-4747-B287-9EFC62AE02DC}" type="presOf" srcId="{305D3DA8-BC7F-4D3C-BAD7-F9B135E5F9BF}" destId="{0DB3CE78-603E-456B-A25D-CCEF63511384}" srcOrd="1" destOrd="0" presId="urn:microsoft.com/office/officeart/2005/8/layout/process4"/>
    <dgm:cxn modelId="{E8F563C9-05A6-48AD-AFC3-26B83DEFDF53}" type="presParOf" srcId="{EAD836A2-601C-410C-A394-4DD6AAC4C2F1}" destId="{6012C830-552A-4FC4-BA9D-9161123010A6}" srcOrd="0" destOrd="0" presId="urn:microsoft.com/office/officeart/2005/8/layout/process4"/>
    <dgm:cxn modelId="{B78F86FF-2D77-478A-9354-35DACABE7D5E}" type="presParOf" srcId="{6012C830-552A-4FC4-BA9D-9161123010A6}" destId="{7D93AD56-0A63-45E5-89C1-17F8EC897AF2}" srcOrd="0" destOrd="0" presId="urn:microsoft.com/office/officeart/2005/8/layout/process4"/>
    <dgm:cxn modelId="{54E481CF-08C8-4126-A842-A384E40FF8D8}" type="presParOf" srcId="{6012C830-552A-4FC4-BA9D-9161123010A6}" destId="{A800D31C-4B37-47E9-BD71-F223C2516462}" srcOrd="1" destOrd="0" presId="urn:microsoft.com/office/officeart/2005/8/layout/process4"/>
    <dgm:cxn modelId="{B850C6F9-1316-41DC-BC96-989F1C2E4CD8}" type="presParOf" srcId="{6012C830-552A-4FC4-BA9D-9161123010A6}" destId="{396B6342-6E58-4DDE-B285-4D3F126B8E1D}" srcOrd="2" destOrd="0" presId="urn:microsoft.com/office/officeart/2005/8/layout/process4"/>
    <dgm:cxn modelId="{3D906C01-8857-4B14-901F-C2BEC58D95EF}" type="presParOf" srcId="{396B6342-6E58-4DDE-B285-4D3F126B8E1D}" destId="{B9A62518-F2C2-4162-9FCE-726A62671F8D}" srcOrd="0" destOrd="0" presId="urn:microsoft.com/office/officeart/2005/8/layout/process4"/>
    <dgm:cxn modelId="{4112C285-FAF8-44AC-85D3-C126A617FDEB}" type="presParOf" srcId="{EAD836A2-601C-410C-A394-4DD6AAC4C2F1}" destId="{2246F2FD-1052-437A-8EAC-9861881B42B7}" srcOrd="1" destOrd="0" presId="urn:microsoft.com/office/officeart/2005/8/layout/process4"/>
    <dgm:cxn modelId="{32969092-A1F6-4464-95F3-C084FA095FF6}" type="presParOf" srcId="{EAD836A2-601C-410C-A394-4DD6AAC4C2F1}" destId="{8CF02196-C6C1-4BD6-B847-03ABDDF27DDF}" srcOrd="2" destOrd="0" presId="urn:microsoft.com/office/officeart/2005/8/layout/process4"/>
    <dgm:cxn modelId="{B20973F0-694F-4476-89E5-576AE52F9F2D}" type="presParOf" srcId="{8CF02196-C6C1-4BD6-B847-03ABDDF27DDF}" destId="{765BEDDA-3B9F-4A33-B5DC-A6214657A8A9}" srcOrd="0" destOrd="0" presId="urn:microsoft.com/office/officeart/2005/8/layout/process4"/>
    <dgm:cxn modelId="{09FE3F7D-75F2-4CAA-BEB8-C252985162DB}" type="presParOf" srcId="{8CF02196-C6C1-4BD6-B847-03ABDDF27DDF}" destId="{0DB3CE78-603E-456B-A25D-CCEF63511384}" srcOrd="1" destOrd="0" presId="urn:microsoft.com/office/officeart/2005/8/layout/process4"/>
    <dgm:cxn modelId="{01EDBEC1-7A2A-4688-947F-1D1B218CA218}" type="presParOf" srcId="{8CF02196-C6C1-4BD6-B847-03ABDDF27DDF}" destId="{D2B4F8C5-D838-4EEA-AFDC-4427316E0585}" srcOrd="2" destOrd="0" presId="urn:microsoft.com/office/officeart/2005/8/layout/process4"/>
    <dgm:cxn modelId="{6BF71087-EFA1-4E0B-867B-6301ED460204}" type="presParOf" srcId="{D2B4F8C5-D838-4EEA-AFDC-4427316E0585}" destId="{0C7E52DF-BE47-40DA-807D-E13D71B57B3B}" srcOrd="0" destOrd="0" presId="urn:microsoft.com/office/officeart/2005/8/layout/process4"/>
    <dgm:cxn modelId="{CCBF035C-609B-47C0-8EC7-16781B7BED09}" type="presParOf" srcId="{D2B4F8C5-D838-4EEA-AFDC-4427316E0585}" destId="{E373546E-B9E1-4B7E-8E77-6171B1C2AE79}" srcOrd="1" destOrd="0" presId="urn:microsoft.com/office/officeart/2005/8/layout/process4"/>
    <dgm:cxn modelId="{370CED97-D1CD-4B72-AB07-17F32E5DF932}" type="presParOf" srcId="{D2B4F8C5-D838-4EEA-AFDC-4427316E0585}" destId="{2F61C736-47A9-4AC8-AA68-EB27CCC198B0}" srcOrd="2"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6.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4D4BA649-0EAB-431E-999E-3AB5305C9DA5}" type="presOf" srcId="{85C25E96-B25F-44CB-B5E9-311DA9EF7FA4}" destId="{1E05864A-382A-4E4E-B9CB-EADA033ADC68}" srcOrd="0" destOrd="0" presId="urn:microsoft.com/office/officeart/2005/8/layout/venn1"/>
    <dgm:cxn modelId="{586403AF-430D-458A-AAFD-0B68741F0209}" type="presOf" srcId="{E2DAAAF8-F7DE-43AC-AC03-9AD8B31C2CF5}" destId="{CCB921C2-A6DF-470C-AC6C-D94DC2FC4613}" srcOrd="0" destOrd="0" presId="urn:microsoft.com/office/officeart/2005/8/layout/venn1"/>
    <dgm:cxn modelId="{21EF0432-B803-4D82-9115-979D82C0A04D}"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7.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smtClean="0"/>
            <a:t>Constat démission député</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smtClean="0"/>
            <a:t>PR renvoie l’encadrement des groupes parlementaires au RI de l’Assemblée Nationale</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F10DCD6E-53E6-40A4-86E4-8F257A8C0301}">
      <dgm:prSet/>
      <dgm:spPr/>
      <dgm:t>
        <a:bodyPr/>
        <a:lstStyle/>
        <a:p>
          <a:r>
            <a:rPr lang="fr-FR" smtClean="0"/>
            <a:t>Encadrement Groupe Parlementaire</a:t>
          </a:r>
          <a:endParaRPr lang="fr-FR" dirty="0" smtClean="0"/>
        </a:p>
      </dgm:t>
    </dgm:pt>
    <dgm:pt modelId="{7C18633D-635A-4680-938B-E4EA8628CD27}" type="parTrans" cxnId="{1B97A3B9-211E-4650-9B8E-B9EBAAC98460}">
      <dgm:prSet/>
      <dgm:spPr/>
      <dgm:t>
        <a:bodyPr/>
        <a:lstStyle/>
        <a:p>
          <a:endParaRPr lang="fr-FR"/>
        </a:p>
      </dgm:t>
    </dgm:pt>
    <dgm:pt modelId="{4ECA3017-7940-48D3-B517-CBCDE5E59E4E}" type="sibTrans" cxnId="{1B97A3B9-211E-4650-9B8E-B9EBAAC98460}">
      <dgm:prSet/>
      <dgm:spPr/>
      <dgm:t>
        <a:bodyPr/>
        <a:lstStyle/>
        <a:p>
          <a:endParaRPr lang="fr-FR"/>
        </a:p>
      </dgm:t>
    </dgm:pt>
    <dgm:pt modelId="{A648D0C4-9356-4416-97D8-AD1C241D4CB5}">
      <dgm:prSet/>
      <dgm:spPr/>
      <dgm:t>
        <a:bodyPr/>
        <a:lstStyle/>
        <a:p>
          <a:r>
            <a:rPr lang="fr-FR" smtClean="0"/>
            <a:t>Normalisation Bureau de l’Assemblée</a:t>
          </a:r>
          <a:endParaRPr lang="fr-FR" dirty="0" smtClean="0"/>
        </a:p>
      </dgm:t>
    </dgm:pt>
    <dgm:pt modelId="{E4CD1AA0-9FAE-4367-A663-4DB9F216536B}" type="parTrans" cxnId="{53E4AC03-BEF7-49A9-AD60-6214917DEEE8}">
      <dgm:prSet/>
      <dgm:spPr/>
      <dgm:t>
        <a:bodyPr/>
        <a:lstStyle/>
        <a:p>
          <a:endParaRPr lang="fr-FR"/>
        </a:p>
      </dgm:t>
    </dgm:pt>
    <dgm:pt modelId="{7103260D-26E4-43E9-AEA3-D82AD913217B}" type="sibTrans" cxnId="{53E4AC03-BEF7-49A9-AD60-6214917DEEE8}">
      <dgm:prSet/>
      <dgm:spPr/>
      <dgm:t>
        <a:bodyPr/>
        <a:lstStyle/>
        <a:p>
          <a:endParaRPr lang="fr-FR"/>
        </a:p>
      </dgm:t>
    </dgm:pt>
    <dgm:pt modelId="{666A89E7-4589-417F-88AF-5D7CC0A772E2}">
      <dgm:prSet/>
      <dgm:spPr/>
      <dgm:t>
        <a:bodyPr/>
        <a:lstStyle/>
        <a:p>
          <a:r>
            <a:rPr lang="fr-FR" dirty="0" smtClean="0"/>
            <a:t>Les ajouts de la CNRI  permettent de réduire toute possibilité d’une main mise du PR sur l’organisation et le fonctionnement de l’Assemblée Nationale</a:t>
          </a:r>
        </a:p>
      </dgm:t>
    </dgm:pt>
    <dgm:pt modelId="{8EF3A8D4-7B7A-49F1-B119-A2AF620A3190}" type="parTrans" cxnId="{77B1BA60-C2EC-43B3-97CD-7CC2076B7DFE}">
      <dgm:prSet/>
      <dgm:spPr/>
      <dgm:t>
        <a:bodyPr/>
        <a:lstStyle/>
        <a:p>
          <a:endParaRPr lang="fr-FR"/>
        </a:p>
      </dgm:t>
    </dgm:pt>
    <dgm:pt modelId="{A4FB64E0-81D4-4879-AFFF-8804BCD05412}" type="sibTrans" cxnId="{77B1BA60-C2EC-43B3-97CD-7CC2076B7DFE}">
      <dgm:prSet/>
      <dgm:spPr/>
      <dgm:t>
        <a:bodyPr/>
        <a:lstStyle/>
        <a:p>
          <a:endParaRPr lang="fr-FR"/>
        </a:p>
      </dgm:t>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custLinFactNeighborX="-723" custLinFactNeighborY="-22605">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436DE250-D268-4EAD-924E-8C7F872B4987}" type="presOf" srcId="{E5A01372-0E0F-45D0-BFBD-55EDE021A931}" destId="{FB5E7878-5CD1-4720-BE22-5A16FFA7821D}" srcOrd="0" destOrd="0" presId="urn:microsoft.com/office/officeart/2005/8/layout/list1"/>
    <dgm:cxn modelId="{5736774B-A8BD-421E-8AFF-1134B9C6CFF9}" type="presOf" srcId="{72DBEECD-87F8-4A77-92DB-3550E7AC4979}" destId="{26ED52EA-8E31-4279-A89A-3C82489FC2D7}" srcOrd="0" destOrd="0" presId="urn:microsoft.com/office/officeart/2005/8/layout/list1"/>
    <dgm:cxn modelId="{DBDF13A9-FAE9-4407-A6E0-988017E6D205}" type="presOf" srcId="{A648D0C4-9356-4416-97D8-AD1C241D4CB5}" destId="{FB5E7878-5CD1-4720-BE22-5A16FFA7821D}" srcOrd="0" destOrd="2" presId="urn:microsoft.com/office/officeart/2005/8/layout/list1"/>
    <dgm:cxn modelId="{889F0B07-19EB-4669-BAC1-81293BFAE32B}" type="presOf" srcId="{FF4C71DB-C748-4206-BA7E-5EECABFE3B11}" destId="{07A32B9A-09F9-4644-91A4-5C3588E3C2F9}" srcOrd="0" destOrd="0" presId="urn:microsoft.com/office/officeart/2005/8/layout/list1"/>
    <dgm:cxn modelId="{BB31BDDE-EE6C-4F97-963F-F098D61AFA34}" type="presOf" srcId="{F9826A7F-8C08-4F2E-95A7-72A37CA7459A}" destId="{2CE7FCA5-D687-4F57-A4C0-A199FB36ADD0}"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BDF3A3BB-24CA-4E6C-BB90-B6F3F2B731B4}" type="presOf" srcId="{666A89E7-4589-417F-88AF-5D7CC0A772E2}" destId="{2CE7FCA5-D687-4F57-A4C0-A199FB36ADD0}" srcOrd="0" destOrd="1" presId="urn:microsoft.com/office/officeart/2005/8/layout/list1"/>
    <dgm:cxn modelId="{C7A64205-71AE-4F00-8971-71D2326E6099}" srcId="{72DBEECD-87F8-4A77-92DB-3550E7AC4979}" destId="{E5A01372-0E0F-45D0-BFBD-55EDE021A931}" srcOrd="0" destOrd="0" parTransId="{2D6BF971-F921-4AD6-8DF2-BFD78E8C899D}" sibTransId="{90CF955D-AE81-4F3D-A6F8-7D5AB816AFEC}"/>
    <dgm:cxn modelId="{E948FB28-A9CE-4E84-BF90-62773580B031}" srcId="{10E7FE4E-51A9-4DC6-8CAF-5D52FF4DF238}" destId="{72DBEECD-87F8-4A77-92DB-3550E7AC4979}" srcOrd="0" destOrd="0" parTransId="{63EDD9FA-BAE6-443B-B3DC-60E344D3B27D}" sibTransId="{940C8AA9-3679-4E1B-B2FA-28C34AC3E568}"/>
    <dgm:cxn modelId="{D324DEFB-016B-4146-910A-8F88230EA1E0}" type="presOf" srcId="{10E7FE4E-51A9-4DC6-8CAF-5D52FF4DF238}" destId="{2A9FD49D-A9AA-44B5-A0DD-AD6CA90CD6CF}" srcOrd="0" destOrd="0" presId="urn:microsoft.com/office/officeart/2005/8/layout/list1"/>
    <dgm:cxn modelId="{BEDE12DF-86F0-4E18-8A63-468F6DD28C83}" type="presOf" srcId="{FF4C71DB-C748-4206-BA7E-5EECABFE3B11}" destId="{FFD23470-29D0-4219-B8ED-1F07D62494BB}" srcOrd="1" destOrd="0" presId="urn:microsoft.com/office/officeart/2005/8/layout/list1"/>
    <dgm:cxn modelId="{1B97A3B9-211E-4650-9B8E-B9EBAAC98460}" srcId="{72DBEECD-87F8-4A77-92DB-3550E7AC4979}" destId="{F10DCD6E-53E6-40A4-86E4-8F257A8C0301}" srcOrd="1" destOrd="0" parTransId="{7C18633D-635A-4680-938B-E4EA8628CD27}" sibTransId="{4ECA3017-7940-48D3-B517-CBCDE5E59E4E}"/>
    <dgm:cxn modelId="{53E4AC03-BEF7-49A9-AD60-6214917DEEE8}" srcId="{72DBEECD-87F8-4A77-92DB-3550E7AC4979}" destId="{A648D0C4-9356-4416-97D8-AD1C241D4CB5}" srcOrd="2" destOrd="0" parTransId="{E4CD1AA0-9FAE-4367-A663-4DB9F216536B}" sibTransId="{7103260D-26E4-43E9-AEA3-D82AD913217B}"/>
    <dgm:cxn modelId="{264C6CFD-603D-4890-AC5F-8803B03CC805}" srcId="{10E7FE4E-51A9-4DC6-8CAF-5D52FF4DF238}" destId="{FF4C71DB-C748-4206-BA7E-5EECABFE3B11}" srcOrd="1" destOrd="0" parTransId="{652C2DEC-4FB2-4421-8920-FD8BB0D0E9A4}" sibTransId="{993E9033-D151-4CB2-A864-444D5D800D6E}"/>
    <dgm:cxn modelId="{43EBD15F-F1BD-4791-B4C1-5D66DD241175}" type="presOf" srcId="{72DBEECD-87F8-4A77-92DB-3550E7AC4979}" destId="{3924C1CD-FDAD-4657-AA13-AF157CA23E0F}" srcOrd="1" destOrd="0" presId="urn:microsoft.com/office/officeart/2005/8/layout/list1"/>
    <dgm:cxn modelId="{9544013A-1EB2-46D0-A185-2961FE9372F1}" type="presOf" srcId="{F10DCD6E-53E6-40A4-86E4-8F257A8C0301}" destId="{FB5E7878-5CD1-4720-BE22-5A16FFA7821D}" srcOrd="0" destOrd="1" presId="urn:microsoft.com/office/officeart/2005/8/layout/list1"/>
    <dgm:cxn modelId="{77B1BA60-C2EC-43B3-97CD-7CC2076B7DFE}" srcId="{FF4C71DB-C748-4206-BA7E-5EECABFE3B11}" destId="{666A89E7-4589-417F-88AF-5D7CC0A772E2}" srcOrd="1" destOrd="0" parTransId="{8EF3A8D4-7B7A-49F1-B119-A2AF620A3190}" sibTransId="{A4FB64E0-81D4-4879-AFFF-8804BCD05412}"/>
    <dgm:cxn modelId="{05502E40-FB8F-4331-A8B4-28DBA9B2A038}" type="presParOf" srcId="{2A9FD49D-A9AA-44B5-A0DD-AD6CA90CD6CF}" destId="{42AD3669-A5EA-499C-9233-2EFFEA2A748C}" srcOrd="0" destOrd="0" presId="urn:microsoft.com/office/officeart/2005/8/layout/list1"/>
    <dgm:cxn modelId="{B31F4D34-AB3A-47E2-B650-6109BA293E4D}" type="presParOf" srcId="{42AD3669-A5EA-499C-9233-2EFFEA2A748C}" destId="{26ED52EA-8E31-4279-A89A-3C82489FC2D7}" srcOrd="0" destOrd="0" presId="urn:microsoft.com/office/officeart/2005/8/layout/list1"/>
    <dgm:cxn modelId="{597EB371-5E61-4122-89DB-F0F2A29C7DC2}" type="presParOf" srcId="{42AD3669-A5EA-499C-9233-2EFFEA2A748C}" destId="{3924C1CD-FDAD-4657-AA13-AF157CA23E0F}" srcOrd="1" destOrd="0" presId="urn:microsoft.com/office/officeart/2005/8/layout/list1"/>
    <dgm:cxn modelId="{4D0E008C-4900-4348-9E72-DFA45FDD0498}" type="presParOf" srcId="{2A9FD49D-A9AA-44B5-A0DD-AD6CA90CD6CF}" destId="{7C7CADCB-E7B5-4292-8B17-9C8C9A08ABBD}" srcOrd="1" destOrd="0" presId="urn:microsoft.com/office/officeart/2005/8/layout/list1"/>
    <dgm:cxn modelId="{52C8D326-8783-4B8D-9F82-2B45EA882CA3}" type="presParOf" srcId="{2A9FD49D-A9AA-44B5-A0DD-AD6CA90CD6CF}" destId="{FB5E7878-5CD1-4720-BE22-5A16FFA7821D}" srcOrd="2" destOrd="0" presId="urn:microsoft.com/office/officeart/2005/8/layout/list1"/>
    <dgm:cxn modelId="{3696935C-372E-4886-9EB3-3AD6A2CE1711}" type="presParOf" srcId="{2A9FD49D-A9AA-44B5-A0DD-AD6CA90CD6CF}" destId="{FD260A2C-3B79-4D82-96A2-DDEB5D7F05CC}" srcOrd="3" destOrd="0" presId="urn:microsoft.com/office/officeart/2005/8/layout/list1"/>
    <dgm:cxn modelId="{1C6D1503-34A6-4F47-A90F-1312E9A1075F}" type="presParOf" srcId="{2A9FD49D-A9AA-44B5-A0DD-AD6CA90CD6CF}" destId="{75E3BD5E-04C0-4F54-9737-8C28FF79444A}" srcOrd="4" destOrd="0" presId="urn:microsoft.com/office/officeart/2005/8/layout/list1"/>
    <dgm:cxn modelId="{6D0EE502-1907-4E41-B5F6-1F927151A315}" type="presParOf" srcId="{75E3BD5E-04C0-4F54-9737-8C28FF79444A}" destId="{07A32B9A-09F9-4644-91A4-5C3588E3C2F9}" srcOrd="0" destOrd="0" presId="urn:microsoft.com/office/officeart/2005/8/layout/list1"/>
    <dgm:cxn modelId="{D3459217-5CEF-4E05-BF3E-2705B3A9B90E}" type="presParOf" srcId="{75E3BD5E-04C0-4F54-9737-8C28FF79444A}" destId="{FFD23470-29D0-4219-B8ED-1F07D62494BB}" srcOrd="1" destOrd="0" presId="urn:microsoft.com/office/officeart/2005/8/layout/list1"/>
    <dgm:cxn modelId="{A82C6B96-F316-4C74-BC1F-A5F040B0983D}" type="presParOf" srcId="{2A9FD49D-A9AA-44B5-A0DD-AD6CA90CD6CF}" destId="{BA540D9C-007B-4962-81CF-A4CA2267B467}" srcOrd="5" destOrd="0" presId="urn:microsoft.com/office/officeart/2005/8/layout/list1"/>
    <dgm:cxn modelId="{296DBB78-E3AB-4E94-9919-EE60960BFA5F}"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8.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98387F"/>
        </a:solidFill>
      </dgm:spPr>
      <dgm:t>
        <a:bodyPr/>
        <a:lstStyle/>
        <a:p>
          <a:pPr rtl="0"/>
          <a:r>
            <a:rPr lang="fr-FR" b="1" baseline="0" dirty="0" smtClean="0"/>
            <a:t>Candidature PR</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0E317D7B-49FA-45D6-B5BB-C0A697247584}" type="presOf" srcId="{070E1621-723A-46D1-9E8C-A0E4ED24690A}" destId="{66217500-D399-4E6B-ACC2-97E72E9B6B14}" srcOrd="0" destOrd="0" presId="urn:microsoft.com/office/officeart/2005/8/layout/vList2"/>
    <dgm:cxn modelId="{4FBA92EA-0DC3-4F42-A1C5-F75946ABE6BB}" srcId="{9C8F6268-8ADA-4FE8-A52A-82D6F88A7EFB}" destId="{070E1621-723A-46D1-9E8C-A0E4ED24690A}" srcOrd="0" destOrd="0" parTransId="{335CB10E-C7AA-44F7-905C-6325238FAE1A}" sibTransId="{B4A860FD-07BC-4E8D-886B-DD287C00E4FC}"/>
    <dgm:cxn modelId="{CA49DAF8-9E09-4491-849B-5814D81668F7}" type="presOf" srcId="{9C8F6268-8ADA-4FE8-A52A-82D6F88A7EFB}" destId="{609DD815-B6C8-46C7-AF4E-5F758F2A5AE6}" srcOrd="0" destOrd="0" presId="urn:microsoft.com/office/officeart/2005/8/layout/vList2"/>
    <dgm:cxn modelId="{176BBDA1-2FEE-4CB3-B587-6E6A0658C515}"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9.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0AE7764-55B4-4783-A382-EFA1D6C28FC9}" type="presOf" srcId="{85C25E96-B25F-44CB-B5E9-311DA9EF7FA4}" destId="{1E05864A-382A-4E4E-B9CB-EADA033ADC68}" srcOrd="0" destOrd="0" presId="urn:microsoft.com/office/officeart/2005/8/layout/venn1"/>
    <dgm:cxn modelId="{24F9263D-45E2-442C-A5CC-3D3036029255}" type="presOf" srcId="{E2DAAAF8-F7DE-43AC-AC03-9AD8B31C2CF5}" destId="{CCB921C2-A6DF-470C-AC6C-D94DC2FC4613}" srcOrd="0" destOrd="0" presId="urn:microsoft.com/office/officeart/2005/8/layout/venn1"/>
    <dgm:cxn modelId="{87CF8C57-A1BB-4FAE-84E3-4BCBAF8DD7D9}"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0.xml><?xml version="1.0" encoding="utf-8"?>
<dgm:dataModel xmlns:dgm="http://schemas.openxmlformats.org/drawingml/2006/diagram" xmlns:a="http://schemas.openxmlformats.org/drawingml/2006/main">
  <dgm:ptLst>
    <dgm:pt modelId="{C5E9CED2-2CBB-46CC-BEB9-0D6DA6E11040}" type="doc">
      <dgm:prSet loTypeId="urn:microsoft.com/office/officeart/2005/8/layout/hierarchy4" loCatId="list" qsTypeId="urn:microsoft.com/office/officeart/2005/8/quickstyle/simple1" qsCatId="simple"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fr-FR"/>
        </a:p>
      </dgm:t>
    </dgm:pt>
    <dgm:pt modelId="{C0011DBA-5ECE-4E7F-BF18-12626A031E23}">
      <dgm:prSet custT="1"/>
      <dgm:spPr>
        <a:scene3d>
          <a:camera prst="orthographicFront">
            <a:rot lat="0" lon="0" rev="0"/>
          </a:camera>
          <a:lightRig rig="balanced" dir="t">
            <a:rot lat="0" lon="0" rev="8700000"/>
          </a:lightRig>
        </a:scene3d>
        <a:sp3d>
          <a:bevelT w="190500" h="38100"/>
        </a:sp3d>
      </dgm:spPr>
      <dgm:t>
        <a:bodyPr/>
        <a:lstStyle/>
        <a:p>
          <a:pPr rtl="0"/>
          <a:r>
            <a:rPr lang="fr-FR" sz="2000" b="1" dirty="0" smtClean="0">
              <a:solidFill>
                <a:srgbClr val="002060"/>
              </a:solidFill>
            </a:rPr>
            <a:t>Prop. 7 (Art- 27, 28)</a:t>
          </a:r>
          <a:endParaRPr lang="fr-FR" sz="2000" b="1" dirty="0">
            <a:solidFill>
              <a:srgbClr val="002060"/>
            </a:solidFill>
          </a:endParaRPr>
        </a:p>
      </dgm:t>
    </dgm:pt>
    <dgm:pt modelId="{9AED822F-702B-4A9D-B5AE-0D14DB7721B2}" type="parTrans" cxnId="{1B36B123-92AB-46C4-B304-B89E8014347A}">
      <dgm:prSet/>
      <dgm:spPr/>
      <dgm:t>
        <a:bodyPr/>
        <a:lstStyle/>
        <a:p>
          <a:endParaRPr lang="fr-FR">
            <a:solidFill>
              <a:srgbClr val="002060"/>
            </a:solidFill>
          </a:endParaRPr>
        </a:p>
      </dgm:t>
    </dgm:pt>
    <dgm:pt modelId="{E30C7CB0-090D-4A36-8CD3-B2586034DDE8}" type="sibTrans" cxnId="{1B36B123-92AB-46C4-B304-B89E8014347A}">
      <dgm:prSet/>
      <dgm:spPr/>
      <dgm:t>
        <a:bodyPr/>
        <a:lstStyle/>
        <a:p>
          <a:endParaRPr lang="fr-FR">
            <a:solidFill>
              <a:srgbClr val="002060"/>
            </a:solidFill>
          </a:endParaRPr>
        </a:p>
      </dgm:t>
    </dgm:pt>
    <dgm:pt modelId="{CD87C6AC-D3AC-4891-A9B6-86BE4300E318}">
      <dgm:prSet custT="1"/>
      <dgm:spPr>
        <a:scene3d>
          <a:camera prst="orthographicFront">
            <a:rot lat="0" lon="0" rev="0"/>
          </a:camera>
          <a:lightRig rig="balanced" dir="t">
            <a:rot lat="0" lon="0" rev="8700000"/>
          </a:lightRig>
        </a:scene3d>
        <a:sp3d>
          <a:bevelT w="190500" h="38100"/>
        </a:sp3d>
      </dgm:spPr>
      <dgm:t>
        <a:bodyPr/>
        <a:lstStyle/>
        <a:p>
          <a:pPr marL="236538" indent="-236538" algn="l" rtl="0"/>
          <a:r>
            <a:rPr lang="fr-FR" sz="1800" dirty="0" smtClean="0">
              <a:solidFill>
                <a:srgbClr val="002060"/>
              </a:solidFill>
              <a:latin typeface="Berlin Sans FB" panose="020E0602020502020306" pitchFamily="34" charset="0"/>
            </a:rPr>
            <a:t>-  Age max à 75 ans</a:t>
          </a:r>
        </a:p>
        <a:p>
          <a:pPr marL="236538" indent="-236538" algn="l" rtl="0"/>
          <a:r>
            <a:rPr lang="fr-FR" sz="1800" dirty="0" smtClean="0">
              <a:solidFill>
                <a:srgbClr val="002060"/>
              </a:solidFill>
              <a:latin typeface="Berlin Sans FB" panose="020E0602020502020306" pitchFamily="34" charset="0"/>
            </a:rPr>
            <a:t>-  Article 27. - La durée du mandat du Président de la République est de cinq ans.</a:t>
          </a:r>
          <a:endParaRPr lang="fr-FR" sz="1800" dirty="0">
            <a:solidFill>
              <a:srgbClr val="002060"/>
            </a:solidFill>
            <a:latin typeface="Berlin Sans FB" panose="020E0602020502020306" pitchFamily="34" charset="0"/>
          </a:endParaRPr>
        </a:p>
      </dgm:t>
    </dgm:pt>
    <dgm:pt modelId="{AC38612C-8EE5-43F4-B87F-99E06497D1CA}" type="parTrans" cxnId="{690B28FF-4E70-44CE-A931-6F41B6654594}">
      <dgm:prSet/>
      <dgm:spPr/>
      <dgm:t>
        <a:bodyPr/>
        <a:lstStyle/>
        <a:p>
          <a:endParaRPr lang="fr-FR">
            <a:solidFill>
              <a:srgbClr val="002060"/>
            </a:solidFill>
          </a:endParaRPr>
        </a:p>
      </dgm:t>
    </dgm:pt>
    <dgm:pt modelId="{4723615D-0BD5-4255-AD81-88F6BB63BD6A}" type="sibTrans" cxnId="{690B28FF-4E70-44CE-A931-6F41B6654594}">
      <dgm:prSet/>
      <dgm:spPr/>
      <dgm:t>
        <a:bodyPr/>
        <a:lstStyle/>
        <a:p>
          <a:endParaRPr lang="fr-FR">
            <a:solidFill>
              <a:srgbClr val="002060"/>
            </a:solidFill>
          </a:endParaRPr>
        </a:p>
      </dgm:t>
    </dgm:pt>
    <dgm:pt modelId="{ED452695-6422-48EE-A50B-857FC4FDAC92}">
      <dgm:prSet custT="1"/>
      <dgm:spPr>
        <a:scene3d>
          <a:camera prst="orthographicFront">
            <a:rot lat="0" lon="0" rev="0"/>
          </a:camera>
          <a:lightRig rig="balanced" dir="t">
            <a:rot lat="0" lon="0" rev="8700000"/>
          </a:lightRig>
        </a:scene3d>
        <a:sp3d>
          <a:bevelT w="190500" h="38100"/>
        </a:sp3d>
      </dgm:spPr>
      <dgm:t>
        <a:bodyPr/>
        <a:lstStyle/>
        <a:p>
          <a:pPr rtl="0"/>
          <a:r>
            <a:rPr lang="fr-FR" sz="2000" b="1" dirty="0" smtClean="0">
              <a:solidFill>
                <a:srgbClr val="002060"/>
              </a:solidFill>
            </a:rPr>
            <a:t>CNRI: </a:t>
          </a:r>
          <a:r>
            <a:rPr lang="fr-FR" sz="2000" dirty="0" smtClean="0">
              <a:solidFill>
                <a:srgbClr val="002060"/>
              </a:solidFill>
            </a:rPr>
            <a:t>Art- 58</a:t>
          </a:r>
          <a:r>
            <a:rPr lang="fr-FR" sz="2000" b="1" dirty="0" smtClean="0">
              <a:solidFill>
                <a:srgbClr val="002060"/>
              </a:solidFill>
            </a:rPr>
            <a:t> </a:t>
          </a:r>
          <a:endParaRPr lang="fr-FR" sz="2000" dirty="0">
            <a:solidFill>
              <a:srgbClr val="002060"/>
            </a:solidFill>
          </a:endParaRPr>
        </a:p>
      </dgm:t>
    </dgm:pt>
    <dgm:pt modelId="{FC4D777C-FABB-4E4E-A729-D4ED39B6970F}" type="parTrans" cxnId="{CE281C8A-1420-40FB-B9E5-EC8686B0187B}">
      <dgm:prSet/>
      <dgm:spPr/>
      <dgm:t>
        <a:bodyPr/>
        <a:lstStyle/>
        <a:p>
          <a:endParaRPr lang="fr-FR">
            <a:solidFill>
              <a:srgbClr val="002060"/>
            </a:solidFill>
          </a:endParaRPr>
        </a:p>
      </dgm:t>
    </dgm:pt>
    <dgm:pt modelId="{03B9C3B7-CC4A-4F51-9216-1F4FD113DC04}" type="sibTrans" cxnId="{CE281C8A-1420-40FB-B9E5-EC8686B0187B}">
      <dgm:prSet/>
      <dgm:spPr/>
      <dgm:t>
        <a:bodyPr/>
        <a:lstStyle/>
        <a:p>
          <a:endParaRPr lang="fr-FR">
            <a:solidFill>
              <a:srgbClr val="002060"/>
            </a:solidFill>
          </a:endParaRPr>
        </a:p>
      </dgm:t>
    </dgm:pt>
    <dgm:pt modelId="{C1F7C5FE-1683-4F97-AF3F-91629A1DAA89}">
      <dgm:prSet custT="1"/>
      <dgm:spPr>
        <a:solidFill>
          <a:srgbClr val="FFCCFF"/>
        </a:solidFill>
        <a:scene3d>
          <a:camera prst="orthographicFront">
            <a:rot lat="0" lon="0" rev="0"/>
          </a:camera>
          <a:lightRig rig="balanced" dir="t">
            <a:rot lat="0" lon="0" rev="8700000"/>
          </a:lightRig>
        </a:scene3d>
        <a:sp3d>
          <a:bevelT w="190500" h="38100"/>
        </a:sp3d>
      </dgm:spPr>
      <dgm:t>
        <a:bodyPr/>
        <a:lstStyle/>
        <a:p>
          <a:pPr marL="236538" indent="-236538" algn="l" rtl="0"/>
          <a:r>
            <a:rPr lang="fr-FR" sz="1800" dirty="0" smtClean="0">
              <a:solidFill>
                <a:srgbClr val="002060"/>
              </a:solidFill>
              <a:latin typeface="Berlin Sans FB" panose="020E0602020502020306" pitchFamily="34" charset="0"/>
            </a:rPr>
            <a:t>-  Age max à 70 ans</a:t>
          </a:r>
        </a:p>
        <a:p>
          <a:pPr marL="236538" indent="-236538" rtl="0"/>
          <a:r>
            <a:rPr lang="fr-FR" sz="1800" dirty="0" smtClean="0">
              <a:solidFill>
                <a:srgbClr val="002060"/>
              </a:solidFill>
              <a:latin typeface="Berlin Sans FB" panose="020E0602020502020306" pitchFamily="34" charset="0"/>
            </a:rPr>
            <a:t>-  Durée mandat 5 ans</a:t>
          </a:r>
          <a:endParaRPr lang="fr-FR" sz="1800" dirty="0">
            <a:solidFill>
              <a:srgbClr val="002060"/>
            </a:solidFill>
            <a:latin typeface="Berlin Sans FB" panose="020E0602020502020306" pitchFamily="34" charset="0"/>
          </a:endParaRPr>
        </a:p>
      </dgm:t>
    </dgm:pt>
    <dgm:pt modelId="{8C781969-1B0B-44AB-8BBE-499CD83EB347}" type="parTrans" cxnId="{82080427-6B52-46CB-B0AC-A32D5E703F33}">
      <dgm:prSet/>
      <dgm:spPr/>
      <dgm:t>
        <a:bodyPr/>
        <a:lstStyle/>
        <a:p>
          <a:endParaRPr lang="fr-FR">
            <a:solidFill>
              <a:srgbClr val="002060"/>
            </a:solidFill>
          </a:endParaRPr>
        </a:p>
      </dgm:t>
    </dgm:pt>
    <dgm:pt modelId="{1A579551-07D4-49C2-9C09-BD5D6D48E907}" type="sibTrans" cxnId="{82080427-6B52-46CB-B0AC-A32D5E703F33}">
      <dgm:prSet/>
      <dgm:spPr/>
      <dgm:t>
        <a:bodyPr/>
        <a:lstStyle/>
        <a:p>
          <a:endParaRPr lang="fr-FR">
            <a:solidFill>
              <a:srgbClr val="002060"/>
            </a:solidFill>
          </a:endParaRPr>
        </a:p>
      </dgm:t>
    </dgm:pt>
    <dgm:pt modelId="{53136F3A-E330-41D5-8558-02D616D8A509}">
      <dgm:prSet custT="1"/>
      <dgm:spPr>
        <a:solidFill>
          <a:srgbClr val="18E01D"/>
        </a:solidFill>
      </dgm:spPr>
      <dgm:t>
        <a:bodyPr/>
        <a:lstStyle/>
        <a:p>
          <a:pPr algn="l"/>
          <a:r>
            <a:rPr lang="fr-FR" sz="1800" dirty="0" smtClean="0">
              <a:solidFill>
                <a:srgbClr val="002060"/>
              </a:solidFill>
              <a:latin typeface="Berlin Sans FB" panose="020E0602020502020306" pitchFamily="34" charset="0"/>
            </a:rPr>
            <a:t>CNRI ajoute : </a:t>
          </a:r>
        </a:p>
        <a:p>
          <a:pPr algn="l"/>
          <a:r>
            <a:rPr lang="fr-FR" sz="1800" dirty="0" smtClean="0">
              <a:solidFill>
                <a:srgbClr val="002060"/>
              </a:solidFill>
              <a:latin typeface="Berlin Sans FB" panose="020E0602020502020306" pitchFamily="34" charset="0"/>
            </a:rPr>
            <a:t>- Certificat attestant son aptitude physique et mentale dûment constatée par un collège de trois (3) médecins</a:t>
          </a:r>
        </a:p>
        <a:p>
          <a:pPr algn="l"/>
          <a:r>
            <a:rPr lang="fr-FR" sz="1800" dirty="0" smtClean="0">
              <a:solidFill>
                <a:srgbClr val="002060"/>
              </a:solidFill>
              <a:latin typeface="Berlin Sans FB" panose="020E0602020502020306" pitchFamily="34" charset="0"/>
            </a:rPr>
            <a:t>- Succession (Aucun de ses ascendants, descendants, collatéraux au premier degré, ou conjoints ne peut être candidat pour lui succéder ou assurer sa suppléance.)</a:t>
          </a:r>
          <a:endParaRPr lang="fr-FR" sz="1800" dirty="0">
            <a:solidFill>
              <a:srgbClr val="002060"/>
            </a:solidFill>
            <a:latin typeface="Berlin Sans FB" panose="020E0602020502020306" pitchFamily="34" charset="0"/>
          </a:endParaRPr>
        </a:p>
      </dgm:t>
    </dgm:pt>
    <dgm:pt modelId="{76272600-D4A5-42FB-9E5D-D4324655A390}" type="parTrans" cxnId="{2131ABC0-7E1A-4DC1-B27C-396CA67CD8BE}">
      <dgm:prSet/>
      <dgm:spPr/>
      <dgm:t>
        <a:bodyPr/>
        <a:lstStyle/>
        <a:p>
          <a:endParaRPr lang="fr-FR">
            <a:solidFill>
              <a:srgbClr val="002060"/>
            </a:solidFill>
          </a:endParaRPr>
        </a:p>
      </dgm:t>
    </dgm:pt>
    <dgm:pt modelId="{74638369-A206-4615-8764-F87C4DD3D5FC}" type="sibTrans" cxnId="{2131ABC0-7E1A-4DC1-B27C-396CA67CD8BE}">
      <dgm:prSet/>
      <dgm:spPr/>
      <dgm:t>
        <a:bodyPr/>
        <a:lstStyle/>
        <a:p>
          <a:endParaRPr lang="fr-FR">
            <a:solidFill>
              <a:srgbClr val="002060"/>
            </a:solidFill>
          </a:endParaRPr>
        </a:p>
      </dgm:t>
    </dgm:pt>
    <dgm:pt modelId="{0C2B68E2-6D8C-4C40-A891-539D59AD5AE0}" type="pres">
      <dgm:prSet presAssocID="{C5E9CED2-2CBB-46CC-BEB9-0D6DA6E11040}" presName="Name0" presStyleCnt="0">
        <dgm:presLayoutVars>
          <dgm:chPref val="1"/>
          <dgm:dir/>
          <dgm:animOne val="branch"/>
          <dgm:animLvl val="lvl"/>
          <dgm:resizeHandles/>
        </dgm:presLayoutVars>
      </dgm:prSet>
      <dgm:spPr/>
      <dgm:t>
        <a:bodyPr/>
        <a:lstStyle/>
        <a:p>
          <a:endParaRPr lang="fr-FR"/>
        </a:p>
      </dgm:t>
    </dgm:pt>
    <dgm:pt modelId="{0786771A-2EB5-4B1B-8F47-702CB9366247}" type="pres">
      <dgm:prSet presAssocID="{C0011DBA-5ECE-4E7F-BF18-12626A031E23}" presName="vertOne" presStyleCnt="0"/>
      <dgm:spPr/>
      <dgm:t>
        <a:bodyPr/>
        <a:lstStyle/>
        <a:p>
          <a:endParaRPr lang="fr-FR"/>
        </a:p>
      </dgm:t>
    </dgm:pt>
    <dgm:pt modelId="{987FDB9A-77E3-4978-BAD6-5D92F3403FD3}" type="pres">
      <dgm:prSet presAssocID="{C0011DBA-5ECE-4E7F-BF18-12626A031E23}" presName="txOne" presStyleLbl="node0" presStyleIdx="0" presStyleCnt="2" custScaleY="14700">
        <dgm:presLayoutVars>
          <dgm:chPref val="3"/>
        </dgm:presLayoutVars>
      </dgm:prSet>
      <dgm:spPr/>
      <dgm:t>
        <a:bodyPr/>
        <a:lstStyle/>
        <a:p>
          <a:endParaRPr lang="fr-FR"/>
        </a:p>
      </dgm:t>
    </dgm:pt>
    <dgm:pt modelId="{E77E2C19-BA72-40DB-AD9F-8EA7D7DA1774}" type="pres">
      <dgm:prSet presAssocID="{C0011DBA-5ECE-4E7F-BF18-12626A031E23}" presName="parTransOne" presStyleCnt="0"/>
      <dgm:spPr/>
      <dgm:t>
        <a:bodyPr/>
        <a:lstStyle/>
        <a:p>
          <a:endParaRPr lang="fr-FR"/>
        </a:p>
      </dgm:t>
    </dgm:pt>
    <dgm:pt modelId="{29D9C07E-F0F2-40D3-95DE-5EB75ACE7251}" type="pres">
      <dgm:prSet presAssocID="{C0011DBA-5ECE-4E7F-BF18-12626A031E23}" presName="horzOne" presStyleCnt="0"/>
      <dgm:spPr/>
      <dgm:t>
        <a:bodyPr/>
        <a:lstStyle/>
        <a:p>
          <a:endParaRPr lang="fr-FR"/>
        </a:p>
      </dgm:t>
    </dgm:pt>
    <dgm:pt modelId="{0C8372BB-EF94-40D6-93D3-AC18EE48A752}" type="pres">
      <dgm:prSet presAssocID="{CD87C6AC-D3AC-4891-A9B6-86BE4300E318}" presName="vertTwo" presStyleCnt="0"/>
      <dgm:spPr/>
      <dgm:t>
        <a:bodyPr/>
        <a:lstStyle/>
        <a:p>
          <a:endParaRPr lang="fr-FR"/>
        </a:p>
      </dgm:t>
    </dgm:pt>
    <dgm:pt modelId="{B3A44662-D1DA-4DB0-B5FC-AC6525863B1B}" type="pres">
      <dgm:prSet presAssocID="{CD87C6AC-D3AC-4891-A9B6-86BE4300E318}" presName="txTwo" presStyleLbl="node2" presStyleIdx="0" presStyleCnt="3" custScaleY="149365" custLinFactNeighborX="901" custLinFactNeighborY="-4565">
        <dgm:presLayoutVars>
          <dgm:chPref val="3"/>
        </dgm:presLayoutVars>
      </dgm:prSet>
      <dgm:spPr/>
      <dgm:t>
        <a:bodyPr/>
        <a:lstStyle/>
        <a:p>
          <a:endParaRPr lang="fr-FR"/>
        </a:p>
      </dgm:t>
    </dgm:pt>
    <dgm:pt modelId="{3CDAAADF-FF82-4195-8EF2-1F5E21A16CBF}" type="pres">
      <dgm:prSet presAssocID="{CD87C6AC-D3AC-4891-A9B6-86BE4300E318}" presName="horzTwo" presStyleCnt="0"/>
      <dgm:spPr/>
      <dgm:t>
        <a:bodyPr/>
        <a:lstStyle/>
        <a:p>
          <a:endParaRPr lang="fr-FR"/>
        </a:p>
      </dgm:t>
    </dgm:pt>
    <dgm:pt modelId="{69495CA5-B888-447C-B979-1AF9E640F916}" type="pres">
      <dgm:prSet presAssocID="{E30C7CB0-090D-4A36-8CD3-B2586034DDE8}" presName="sibSpaceOne" presStyleCnt="0"/>
      <dgm:spPr/>
      <dgm:t>
        <a:bodyPr/>
        <a:lstStyle/>
        <a:p>
          <a:endParaRPr lang="fr-FR"/>
        </a:p>
      </dgm:t>
    </dgm:pt>
    <dgm:pt modelId="{42541B64-4D48-4A2F-9A32-83CC826DE68A}" type="pres">
      <dgm:prSet presAssocID="{ED452695-6422-48EE-A50B-857FC4FDAC92}" presName="vertOne" presStyleCnt="0"/>
      <dgm:spPr/>
      <dgm:t>
        <a:bodyPr/>
        <a:lstStyle/>
        <a:p>
          <a:endParaRPr lang="fr-FR"/>
        </a:p>
      </dgm:t>
    </dgm:pt>
    <dgm:pt modelId="{46075844-A785-4245-8831-39C5D1D0D086}" type="pres">
      <dgm:prSet presAssocID="{ED452695-6422-48EE-A50B-857FC4FDAC92}" presName="txOne" presStyleLbl="node0" presStyleIdx="1" presStyleCnt="2" custScaleY="14700">
        <dgm:presLayoutVars>
          <dgm:chPref val="3"/>
        </dgm:presLayoutVars>
      </dgm:prSet>
      <dgm:spPr/>
      <dgm:t>
        <a:bodyPr/>
        <a:lstStyle/>
        <a:p>
          <a:endParaRPr lang="fr-FR"/>
        </a:p>
      </dgm:t>
    </dgm:pt>
    <dgm:pt modelId="{0F9DA8F8-5441-43BB-8757-FD7CAE529B80}" type="pres">
      <dgm:prSet presAssocID="{ED452695-6422-48EE-A50B-857FC4FDAC92}" presName="parTransOne" presStyleCnt="0"/>
      <dgm:spPr/>
      <dgm:t>
        <a:bodyPr/>
        <a:lstStyle/>
        <a:p>
          <a:endParaRPr lang="fr-FR"/>
        </a:p>
      </dgm:t>
    </dgm:pt>
    <dgm:pt modelId="{26F8775F-4E87-4953-B5F0-4493C63075DA}" type="pres">
      <dgm:prSet presAssocID="{ED452695-6422-48EE-A50B-857FC4FDAC92}" presName="horzOne" presStyleCnt="0"/>
      <dgm:spPr/>
      <dgm:t>
        <a:bodyPr/>
        <a:lstStyle/>
        <a:p>
          <a:endParaRPr lang="fr-FR"/>
        </a:p>
      </dgm:t>
    </dgm:pt>
    <dgm:pt modelId="{ABDC1CBF-411A-4596-AD2D-2EB4159DCE1F}" type="pres">
      <dgm:prSet presAssocID="{C1F7C5FE-1683-4F97-AF3F-91629A1DAA89}" presName="vertTwo" presStyleCnt="0"/>
      <dgm:spPr/>
      <dgm:t>
        <a:bodyPr/>
        <a:lstStyle/>
        <a:p>
          <a:endParaRPr lang="fr-FR"/>
        </a:p>
      </dgm:t>
    </dgm:pt>
    <dgm:pt modelId="{8B5E99C6-9C92-4AE5-AD29-C42EEFE2BC66}" type="pres">
      <dgm:prSet presAssocID="{C1F7C5FE-1683-4F97-AF3F-91629A1DAA89}" presName="txTwo" presStyleLbl="node2" presStyleIdx="1" presStyleCnt="3" custScaleY="149365" custLinFactNeighborX="485" custLinFactNeighborY="-4565">
        <dgm:presLayoutVars>
          <dgm:chPref val="3"/>
        </dgm:presLayoutVars>
      </dgm:prSet>
      <dgm:spPr/>
      <dgm:t>
        <a:bodyPr/>
        <a:lstStyle/>
        <a:p>
          <a:endParaRPr lang="fr-FR"/>
        </a:p>
      </dgm:t>
    </dgm:pt>
    <dgm:pt modelId="{CDB76B4C-5D3D-4D0C-BB16-E38542B1BB61}" type="pres">
      <dgm:prSet presAssocID="{C1F7C5FE-1683-4F97-AF3F-91629A1DAA89}" presName="horzTwo" presStyleCnt="0"/>
      <dgm:spPr/>
      <dgm:t>
        <a:bodyPr/>
        <a:lstStyle/>
        <a:p>
          <a:endParaRPr lang="fr-FR"/>
        </a:p>
      </dgm:t>
    </dgm:pt>
    <dgm:pt modelId="{0AC6BC01-AF9A-4D8F-9761-6061195E34F5}" type="pres">
      <dgm:prSet presAssocID="{1A579551-07D4-49C2-9C09-BD5D6D48E907}" presName="sibSpaceTwo" presStyleCnt="0"/>
      <dgm:spPr/>
      <dgm:t>
        <a:bodyPr/>
        <a:lstStyle/>
        <a:p>
          <a:endParaRPr lang="fr-FR"/>
        </a:p>
      </dgm:t>
    </dgm:pt>
    <dgm:pt modelId="{B8F002AD-2531-4D01-A2A1-E51856760FBE}" type="pres">
      <dgm:prSet presAssocID="{53136F3A-E330-41D5-8558-02D616D8A509}" presName="vertTwo" presStyleCnt="0"/>
      <dgm:spPr/>
      <dgm:t>
        <a:bodyPr/>
        <a:lstStyle/>
        <a:p>
          <a:endParaRPr lang="fr-FR"/>
        </a:p>
      </dgm:t>
    </dgm:pt>
    <dgm:pt modelId="{E35A2D70-9FF3-41F8-8689-56A922F20FF4}" type="pres">
      <dgm:prSet presAssocID="{53136F3A-E330-41D5-8558-02D616D8A509}" presName="txTwo" presStyleLbl="node2" presStyleIdx="2" presStyleCnt="3" custScaleY="149365" custLinFactNeighborX="723" custLinFactNeighborY="-4565">
        <dgm:presLayoutVars>
          <dgm:chPref val="3"/>
        </dgm:presLayoutVars>
      </dgm:prSet>
      <dgm:spPr/>
      <dgm:t>
        <a:bodyPr/>
        <a:lstStyle/>
        <a:p>
          <a:endParaRPr lang="fr-FR"/>
        </a:p>
      </dgm:t>
    </dgm:pt>
    <dgm:pt modelId="{AC39200A-2DB7-4ABC-87B6-21987E393408}" type="pres">
      <dgm:prSet presAssocID="{53136F3A-E330-41D5-8558-02D616D8A509}" presName="horzTwo" presStyleCnt="0"/>
      <dgm:spPr/>
      <dgm:t>
        <a:bodyPr/>
        <a:lstStyle/>
        <a:p>
          <a:endParaRPr lang="fr-FR"/>
        </a:p>
      </dgm:t>
    </dgm:pt>
  </dgm:ptLst>
  <dgm:cxnLst>
    <dgm:cxn modelId="{0E2EAC90-C4CC-4738-9600-057F52512FDA}" type="presOf" srcId="{C0011DBA-5ECE-4E7F-BF18-12626A031E23}" destId="{987FDB9A-77E3-4978-BAD6-5D92F3403FD3}" srcOrd="0" destOrd="0" presId="urn:microsoft.com/office/officeart/2005/8/layout/hierarchy4"/>
    <dgm:cxn modelId="{27D8CD4C-BDBC-4C02-A3ED-1138CC0375C6}" type="presOf" srcId="{CD87C6AC-D3AC-4891-A9B6-86BE4300E318}" destId="{B3A44662-D1DA-4DB0-B5FC-AC6525863B1B}" srcOrd="0" destOrd="0" presId="urn:microsoft.com/office/officeart/2005/8/layout/hierarchy4"/>
    <dgm:cxn modelId="{82080427-6B52-46CB-B0AC-A32D5E703F33}" srcId="{ED452695-6422-48EE-A50B-857FC4FDAC92}" destId="{C1F7C5FE-1683-4F97-AF3F-91629A1DAA89}" srcOrd="0" destOrd="0" parTransId="{8C781969-1B0B-44AB-8BBE-499CD83EB347}" sibTransId="{1A579551-07D4-49C2-9C09-BD5D6D48E907}"/>
    <dgm:cxn modelId="{CE281C8A-1420-40FB-B9E5-EC8686B0187B}" srcId="{C5E9CED2-2CBB-46CC-BEB9-0D6DA6E11040}" destId="{ED452695-6422-48EE-A50B-857FC4FDAC92}" srcOrd="1" destOrd="0" parTransId="{FC4D777C-FABB-4E4E-A729-D4ED39B6970F}" sibTransId="{03B9C3B7-CC4A-4F51-9216-1F4FD113DC04}"/>
    <dgm:cxn modelId="{A7E2C61F-ABA0-451C-90ED-C16E6767080C}" type="presOf" srcId="{C5E9CED2-2CBB-46CC-BEB9-0D6DA6E11040}" destId="{0C2B68E2-6D8C-4C40-A891-539D59AD5AE0}" srcOrd="0" destOrd="0" presId="urn:microsoft.com/office/officeart/2005/8/layout/hierarchy4"/>
    <dgm:cxn modelId="{690B28FF-4E70-44CE-A931-6F41B6654594}" srcId="{C0011DBA-5ECE-4E7F-BF18-12626A031E23}" destId="{CD87C6AC-D3AC-4891-A9B6-86BE4300E318}" srcOrd="0" destOrd="0" parTransId="{AC38612C-8EE5-43F4-B87F-99E06497D1CA}" sibTransId="{4723615D-0BD5-4255-AD81-88F6BB63BD6A}"/>
    <dgm:cxn modelId="{291601B5-F27F-408E-AAE4-6F774BFA1E76}" type="presOf" srcId="{ED452695-6422-48EE-A50B-857FC4FDAC92}" destId="{46075844-A785-4245-8831-39C5D1D0D086}" srcOrd="0" destOrd="0" presId="urn:microsoft.com/office/officeart/2005/8/layout/hierarchy4"/>
    <dgm:cxn modelId="{1B36B123-92AB-46C4-B304-B89E8014347A}" srcId="{C5E9CED2-2CBB-46CC-BEB9-0D6DA6E11040}" destId="{C0011DBA-5ECE-4E7F-BF18-12626A031E23}" srcOrd="0" destOrd="0" parTransId="{9AED822F-702B-4A9D-B5AE-0D14DB7721B2}" sibTransId="{E30C7CB0-090D-4A36-8CD3-B2586034DDE8}"/>
    <dgm:cxn modelId="{6B55B228-AF75-48D6-97E9-6BBF01B99E53}" type="presOf" srcId="{C1F7C5FE-1683-4F97-AF3F-91629A1DAA89}" destId="{8B5E99C6-9C92-4AE5-AD29-C42EEFE2BC66}" srcOrd="0" destOrd="0" presId="urn:microsoft.com/office/officeart/2005/8/layout/hierarchy4"/>
    <dgm:cxn modelId="{67FA681A-856B-470E-8135-85376D22B57D}" type="presOf" srcId="{53136F3A-E330-41D5-8558-02D616D8A509}" destId="{E35A2D70-9FF3-41F8-8689-56A922F20FF4}" srcOrd="0" destOrd="0" presId="urn:microsoft.com/office/officeart/2005/8/layout/hierarchy4"/>
    <dgm:cxn modelId="{2131ABC0-7E1A-4DC1-B27C-396CA67CD8BE}" srcId="{ED452695-6422-48EE-A50B-857FC4FDAC92}" destId="{53136F3A-E330-41D5-8558-02D616D8A509}" srcOrd="1" destOrd="0" parTransId="{76272600-D4A5-42FB-9E5D-D4324655A390}" sibTransId="{74638369-A206-4615-8764-F87C4DD3D5FC}"/>
    <dgm:cxn modelId="{4E580072-09E6-4D45-87DE-5CF7BD3849A2}" type="presParOf" srcId="{0C2B68E2-6D8C-4C40-A891-539D59AD5AE0}" destId="{0786771A-2EB5-4B1B-8F47-702CB9366247}" srcOrd="0" destOrd="0" presId="urn:microsoft.com/office/officeart/2005/8/layout/hierarchy4"/>
    <dgm:cxn modelId="{BC145C59-2F27-4D94-8FAD-7D5AADEAFA55}" type="presParOf" srcId="{0786771A-2EB5-4B1B-8F47-702CB9366247}" destId="{987FDB9A-77E3-4978-BAD6-5D92F3403FD3}" srcOrd="0" destOrd="0" presId="urn:microsoft.com/office/officeart/2005/8/layout/hierarchy4"/>
    <dgm:cxn modelId="{6FF81BE1-1E45-40F0-AE10-7C434E56A963}" type="presParOf" srcId="{0786771A-2EB5-4B1B-8F47-702CB9366247}" destId="{E77E2C19-BA72-40DB-AD9F-8EA7D7DA1774}" srcOrd="1" destOrd="0" presId="urn:microsoft.com/office/officeart/2005/8/layout/hierarchy4"/>
    <dgm:cxn modelId="{648E502F-E03E-4BFA-ABE6-94C79696023A}" type="presParOf" srcId="{0786771A-2EB5-4B1B-8F47-702CB9366247}" destId="{29D9C07E-F0F2-40D3-95DE-5EB75ACE7251}" srcOrd="2" destOrd="0" presId="urn:microsoft.com/office/officeart/2005/8/layout/hierarchy4"/>
    <dgm:cxn modelId="{94EF392A-3416-4BEF-AE99-4AEAA8234472}" type="presParOf" srcId="{29D9C07E-F0F2-40D3-95DE-5EB75ACE7251}" destId="{0C8372BB-EF94-40D6-93D3-AC18EE48A752}" srcOrd="0" destOrd="0" presId="urn:microsoft.com/office/officeart/2005/8/layout/hierarchy4"/>
    <dgm:cxn modelId="{7E272A87-013E-4482-8C2C-AADC1EDDC273}" type="presParOf" srcId="{0C8372BB-EF94-40D6-93D3-AC18EE48A752}" destId="{B3A44662-D1DA-4DB0-B5FC-AC6525863B1B}" srcOrd="0" destOrd="0" presId="urn:microsoft.com/office/officeart/2005/8/layout/hierarchy4"/>
    <dgm:cxn modelId="{D3134AAB-C3A0-4F96-B2BB-9AE9AA77A8C2}" type="presParOf" srcId="{0C8372BB-EF94-40D6-93D3-AC18EE48A752}" destId="{3CDAAADF-FF82-4195-8EF2-1F5E21A16CBF}" srcOrd="1" destOrd="0" presId="urn:microsoft.com/office/officeart/2005/8/layout/hierarchy4"/>
    <dgm:cxn modelId="{857B8FDE-6DFB-44A7-A9FD-28BDA29E170F}" type="presParOf" srcId="{0C2B68E2-6D8C-4C40-A891-539D59AD5AE0}" destId="{69495CA5-B888-447C-B979-1AF9E640F916}" srcOrd="1" destOrd="0" presId="urn:microsoft.com/office/officeart/2005/8/layout/hierarchy4"/>
    <dgm:cxn modelId="{A7185D06-C5C3-45A3-B2BE-61149034E7CE}" type="presParOf" srcId="{0C2B68E2-6D8C-4C40-A891-539D59AD5AE0}" destId="{42541B64-4D48-4A2F-9A32-83CC826DE68A}" srcOrd="2" destOrd="0" presId="urn:microsoft.com/office/officeart/2005/8/layout/hierarchy4"/>
    <dgm:cxn modelId="{632869F8-A312-4921-B546-2F27D63E2302}" type="presParOf" srcId="{42541B64-4D48-4A2F-9A32-83CC826DE68A}" destId="{46075844-A785-4245-8831-39C5D1D0D086}" srcOrd="0" destOrd="0" presId="urn:microsoft.com/office/officeart/2005/8/layout/hierarchy4"/>
    <dgm:cxn modelId="{DCC8C8B4-E5F9-4340-B315-18D580F53D55}" type="presParOf" srcId="{42541B64-4D48-4A2F-9A32-83CC826DE68A}" destId="{0F9DA8F8-5441-43BB-8757-FD7CAE529B80}" srcOrd="1" destOrd="0" presId="urn:microsoft.com/office/officeart/2005/8/layout/hierarchy4"/>
    <dgm:cxn modelId="{5E94D0E5-DB80-4244-AA6B-54F9BC40A6D2}" type="presParOf" srcId="{42541B64-4D48-4A2F-9A32-83CC826DE68A}" destId="{26F8775F-4E87-4953-B5F0-4493C63075DA}" srcOrd="2" destOrd="0" presId="urn:microsoft.com/office/officeart/2005/8/layout/hierarchy4"/>
    <dgm:cxn modelId="{6DA3CE44-671F-4995-A156-8765DCD9511D}" type="presParOf" srcId="{26F8775F-4E87-4953-B5F0-4493C63075DA}" destId="{ABDC1CBF-411A-4596-AD2D-2EB4159DCE1F}" srcOrd="0" destOrd="0" presId="urn:microsoft.com/office/officeart/2005/8/layout/hierarchy4"/>
    <dgm:cxn modelId="{F5D9A774-56AA-40A3-BF84-192D9A6CDE2A}" type="presParOf" srcId="{ABDC1CBF-411A-4596-AD2D-2EB4159DCE1F}" destId="{8B5E99C6-9C92-4AE5-AD29-C42EEFE2BC66}" srcOrd="0" destOrd="0" presId="urn:microsoft.com/office/officeart/2005/8/layout/hierarchy4"/>
    <dgm:cxn modelId="{DFC91FB1-4D5F-40AF-9441-865C07045526}" type="presParOf" srcId="{ABDC1CBF-411A-4596-AD2D-2EB4159DCE1F}" destId="{CDB76B4C-5D3D-4D0C-BB16-E38542B1BB61}" srcOrd="1" destOrd="0" presId="urn:microsoft.com/office/officeart/2005/8/layout/hierarchy4"/>
    <dgm:cxn modelId="{B86A783C-0A8A-48C9-B056-0EE11AE1B48F}" type="presParOf" srcId="{26F8775F-4E87-4953-B5F0-4493C63075DA}" destId="{0AC6BC01-AF9A-4D8F-9761-6061195E34F5}" srcOrd="1" destOrd="0" presId="urn:microsoft.com/office/officeart/2005/8/layout/hierarchy4"/>
    <dgm:cxn modelId="{A5178B41-446C-4B10-B9C4-2C5EC53B512C}" type="presParOf" srcId="{26F8775F-4E87-4953-B5F0-4493C63075DA}" destId="{B8F002AD-2531-4D01-A2A1-E51856760FBE}" srcOrd="2" destOrd="0" presId="urn:microsoft.com/office/officeart/2005/8/layout/hierarchy4"/>
    <dgm:cxn modelId="{B1860C25-84FA-4781-85B3-43A9BCC12DA9}" type="presParOf" srcId="{B8F002AD-2531-4D01-A2A1-E51856760FBE}" destId="{E35A2D70-9FF3-41F8-8689-56A922F20FF4}" srcOrd="0" destOrd="0" presId="urn:microsoft.com/office/officeart/2005/8/layout/hierarchy4"/>
    <dgm:cxn modelId="{F61EA19A-FEC8-4F82-A62B-A9D8DF065989}" type="presParOf" srcId="{B8F002AD-2531-4D01-A2A1-E51856760FBE}" destId="{AC39200A-2DB7-4ABC-87B6-21987E393408}"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1.xml><?xml version="1.0" encoding="utf-8"?>
<dgm:dataModel xmlns:dgm="http://schemas.openxmlformats.org/drawingml/2006/diagram" xmlns:a="http://schemas.openxmlformats.org/drawingml/2006/main">
  <dgm:ptLst>
    <dgm:pt modelId="{30B78E01-E7A2-4A67-A7EE-1155A50D9D7F}" type="doc">
      <dgm:prSet loTypeId="urn:microsoft.com/office/officeart/2005/8/layout/venn2" loCatId="relationship" qsTypeId="urn:microsoft.com/office/officeart/2005/8/quickstyle/3d9" qsCatId="3D" csTypeId="urn:microsoft.com/office/officeart/2005/8/colors/accent1_1" csCatId="accent1" phldr="1"/>
      <dgm:spPr/>
      <dgm:t>
        <a:bodyPr/>
        <a:lstStyle/>
        <a:p>
          <a:endParaRPr lang="fr-FR"/>
        </a:p>
      </dgm:t>
    </dgm:pt>
    <dgm:pt modelId="{1F74944C-9823-4A42-B02F-7FB35E2612FE}">
      <dgm:prSet custT="1"/>
      <dgm:spPr/>
      <dgm:t>
        <a:bodyPr/>
        <a:lstStyle/>
        <a:p>
          <a:pPr rtl="0"/>
          <a:r>
            <a:rPr lang="fr-FR" sz="4800" dirty="0" smtClean="0">
              <a:solidFill>
                <a:srgbClr val="7BCF27"/>
              </a:solidFill>
              <a:latin typeface="Calibri" pitchFamily="34" charset="0"/>
            </a:rPr>
            <a:t>Les Propositions de la CNRI non prises en compte</a:t>
          </a:r>
        </a:p>
      </dgm:t>
    </dgm:pt>
    <dgm:pt modelId="{593FEA76-C6EA-4082-A8DC-D41A52675ED9}" type="parTrans" cxnId="{D5F4F287-AAB9-42F5-9D34-773D965B828C}">
      <dgm:prSet/>
      <dgm:spPr/>
      <dgm:t>
        <a:bodyPr/>
        <a:lstStyle/>
        <a:p>
          <a:endParaRPr lang="fr-FR" sz="2800"/>
        </a:p>
      </dgm:t>
    </dgm:pt>
    <dgm:pt modelId="{B115C00F-5726-4515-9837-D3DE41F9F34E}" type="sibTrans" cxnId="{D5F4F287-AAB9-42F5-9D34-773D965B828C}">
      <dgm:prSet/>
      <dgm:spPr/>
      <dgm:t>
        <a:bodyPr/>
        <a:lstStyle/>
        <a:p>
          <a:endParaRPr lang="fr-FR" sz="2800"/>
        </a:p>
      </dgm:t>
    </dgm:pt>
    <dgm:pt modelId="{2B76C745-FB22-452B-8F90-8CDF299B1C48}" type="pres">
      <dgm:prSet presAssocID="{30B78E01-E7A2-4A67-A7EE-1155A50D9D7F}" presName="Name0" presStyleCnt="0">
        <dgm:presLayoutVars>
          <dgm:chMax val="7"/>
          <dgm:resizeHandles val="exact"/>
        </dgm:presLayoutVars>
      </dgm:prSet>
      <dgm:spPr/>
      <dgm:t>
        <a:bodyPr/>
        <a:lstStyle/>
        <a:p>
          <a:endParaRPr lang="fr-FR"/>
        </a:p>
      </dgm:t>
    </dgm:pt>
    <dgm:pt modelId="{E072F32C-9749-4E55-8EEC-4DA173DFC077}" type="pres">
      <dgm:prSet presAssocID="{30B78E01-E7A2-4A67-A7EE-1155A50D9D7F}" presName="comp1" presStyleCnt="0"/>
      <dgm:spPr/>
    </dgm:pt>
    <dgm:pt modelId="{2DD677D6-F320-4F91-8BAD-FFE4C865719F}" type="pres">
      <dgm:prSet presAssocID="{30B78E01-E7A2-4A67-A7EE-1155A50D9D7F}" presName="circle1" presStyleLbl="node1" presStyleIdx="0" presStyleCnt="1" custLinFactNeighborX="20833"/>
      <dgm:spPr/>
      <dgm:t>
        <a:bodyPr/>
        <a:lstStyle/>
        <a:p>
          <a:endParaRPr lang="fr-FR"/>
        </a:p>
      </dgm:t>
    </dgm:pt>
    <dgm:pt modelId="{C01C7F43-EFDE-4F4F-9D9A-96F7EFAFE8DE}" type="pres">
      <dgm:prSet presAssocID="{30B78E01-E7A2-4A67-A7EE-1155A50D9D7F}" presName="c1text" presStyleLbl="node1" presStyleIdx="0" presStyleCnt="1">
        <dgm:presLayoutVars>
          <dgm:bulletEnabled val="1"/>
        </dgm:presLayoutVars>
      </dgm:prSet>
      <dgm:spPr/>
      <dgm:t>
        <a:bodyPr/>
        <a:lstStyle/>
        <a:p>
          <a:endParaRPr lang="fr-FR"/>
        </a:p>
      </dgm:t>
    </dgm:pt>
  </dgm:ptLst>
  <dgm:cxnLst>
    <dgm:cxn modelId="{6D89E986-F980-470F-8C4F-0CCDA63C570B}" type="presOf" srcId="{30B78E01-E7A2-4A67-A7EE-1155A50D9D7F}" destId="{2B76C745-FB22-452B-8F90-8CDF299B1C48}" srcOrd="0" destOrd="0" presId="urn:microsoft.com/office/officeart/2005/8/layout/venn2"/>
    <dgm:cxn modelId="{7DB4EF34-2F31-4974-B095-C45005D7F4FE}" type="presOf" srcId="{1F74944C-9823-4A42-B02F-7FB35E2612FE}" destId="{2DD677D6-F320-4F91-8BAD-FFE4C865719F}" srcOrd="0" destOrd="0" presId="urn:microsoft.com/office/officeart/2005/8/layout/venn2"/>
    <dgm:cxn modelId="{E71D3736-A7EE-4010-80CC-496C8C67B583}" type="presOf" srcId="{1F74944C-9823-4A42-B02F-7FB35E2612FE}" destId="{C01C7F43-EFDE-4F4F-9D9A-96F7EFAFE8DE}" srcOrd="1" destOrd="0" presId="urn:microsoft.com/office/officeart/2005/8/layout/venn2"/>
    <dgm:cxn modelId="{D5F4F287-AAB9-42F5-9D34-773D965B828C}" srcId="{30B78E01-E7A2-4A67-A7EE-1155A50D9D7F}" destId="{1F74944C-9823-4A42-B02F-7FB35E2612FE}" srcOrd="0" destOrd="0" parTransId="{593FEA76-C6EA-4082-A8DC-D41A52675ED9}" sibTransId="{B115C00F-5726-4515-9837-D3DE41F9F34E}"/>
    <dgm:cxn modelId="{78DB4CE3-4DA1-4F99-A495-9CFBCA126490}" type="presParOf" srcId="{2B76C745-FB22-452B-8F90-8CDF299B1C48}" destId="{E072F32C-9749-4E55-8EEC-4DA173DFC077}" srcOrd="0" destOrd="0" presId="urn:microsoft.com/office/officeart/2005/8/layout/venn2"/>
    <dgm:cxn modelId="{B58B3890-C176-48E2-946B-334E068D6077}" type="presParOf" srcId="{E072F32C-9749-4E55-8EEC-4DA173DFC077}" destId="{2DD677D6-F320-4F91-8BAD-FFE4C865719F}" srcOrd="0" destOrd="0" presId="urn:microsoft.com/office/officeart/2005/8/layout/venn2"/>
    <dgm:cxn modelId="{ED2E8990-4B88-4699-8D53-BA4638339866}" type="presParOf" srcId="{E072F32C-9749-4E55-8EEC-4DA173DFC077}" destId="{C01C7F43-EFDE-4F4F-9D9A-96F7EFAFE8D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2.xml><?xml version="1.0" encoding="utf-8"?>
<dgm:dataModel xmlns:dgm="http://schemas.openxmlformats.org/drawingml/2006/diagram" xmlns:a="http://schemas.openxmlformats.org/drawingml/2006/main">
  <dgm:ptLst>
    <dgm:pt modelId="{1C0A0D8C-C1F0-4E12-B1C8-0B2C5AB040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E44C5AE-BCFA-4BEE-A217-44B04E704BAB}">
      <dgm:prSet custT="1"/>
      <dgm:spPr/>
      <dgm:t>
        <a:bodyPr/>
        <a:lstStyle/>
        <a:p>
          <a:pPr rtl="0"/>
          <a:r>
            <a:rPr lang="fr-FR" sz="2400" noProof="0" dirty="0" smtClean="0"/>
            <a:t>sur</a:t>
          </a:r>
          <a:endParaRPr lang="fr-FR" sz="2400" noProof="0" dirty="0"/>
        </a:p>
      </dgm:t>
    </dgm:pt>
    <dgm:pt modelId="{E840F506-E2D0-4A0D-A7E1-88C45979F5E8}" type="parTrans" cxnId="{5B2AFD40-7E25-4B2F-8C6A-35EBFF5089AF}">
      <dgm:prSet/>
      <dgm:spPr/>
      <dgm:t>
        <a:bodyPr/>
        <a:lstStyle/>
        <a:p>
          <a:endParaRPr lang="fr-FR"/>
        </a:p>
      </dgm:t>
    </dgm:pt>
    <dgm:pt modelId="{756A86D8-2872-4CA9-801A-FC716CE1F8CA}" type="sibTrans" cxnId="{5B2AFD40-7E25-4B2F-8C6A-35EBFF5089AF}">
      <dgm:prSet/>
      <dgm:spPr/>
      <dgm:t>
        <a:bodyPr/>
        <a:lstStyle/>
        <a:p>
          <a:endParaRPr lang="fr-FR"/>
        </a:p>
      </dgm:t>
    </dgm:pt>
    <dgm:pt modelId="{87662C67-6765-408B-B921-DBD2C012B8C1}">
      <dgm:prSet custT="1"/>
      <dgm:spPr/>
      <dgm:t>
        <a:bodyPr/>
        <a:lstStyle/>
        <a:p>
          <a:pPr marL="344488" marR="0" indent="-344488" defTabSz="914400" rtl="0" eaLnBrk="1" fontAlgn="auto" latinLnBrk="0" hangingPunct="1">
            <a:lnSpc>
              <a:spcPct val="100000"/>
            </a:lnSpc>
            <a:spcBef>
              <a:spcPts val="0"/>
            </a:spcBef>
            <a:spcAft>
              <a:spcPts val="0"/>
            </a:spcAft>
            <a:buClrTx/>
            <a:buSzTx/>
            <a:buFontTx/>
            <a:buNone/>
            <a:tabLst/>
            <a:defRPr/>
          </a:pPr>
          <a:r>
            <a:rPr lang="fr-FR" sz="4400" b="1" noProof="0" dirty="0" smtClean="0">
              <a:latin typeface="French Script MT" panose="03020402040607040605" pitchFamily="66" charset="0"/>
            </a:rPr>
            <a:t>La normalisation de la Vie Publique et Administrative</a:t>
          </a:r>
          <a:endParaRPr lang="fr-FR" sz="4400" b="1" noProof="0" dirty="0">
            <a:latin typeface="French Script MT" panose="03020402040607040605" pitchFamily="66" charset="0"/>
          </a:endParaRPr>
        </a:p>
      </dgm:t>
    </dgm:pt>
    <dgm:pt modelId="{EF0F8A6B-5FC3-49CF-87A2-A112EDA93380}" type="parTrans" cxnId="{DA119420-CAE2-41CE-B079-2B0DD3FA38EB}">
      <dgm:prSet/>
      <dgm:spPr/>
      <dgm:t>
        <a:bodyPr/>
        <a:lstStyle/>
        <a:p>
          <a:endParaRPr lang="fr-FR"/>
        </a:p>
      </dgm:t>
    </dgm:pt>
    <dgm:pt modelId="{C6C61DB3-7F42-4B50-8160-2039D8523992}" type="sibTrans" cxnId="{DA119420-CAE2-41CE-B079-2B0DD3FA38EB}">
      <dgm:prSet/>
      <dgm:spPr/>
      <dgm:t>
        <a:bodyPr/>
        <a:lstStyle/>
        <a:p>
          <a:endParaRPr lang="fr-FR"/>
        </a:p>
      </dgm:t>
    </dgm:pt>
    <dgm:pt modelId="{5AC9834C-8E4B-4565-9263-776045FC51D3}" type="pres">
      <dgm:prSet presAssocID="{1C0A0D8C-C1F0-4E12-B1C8-0B2C5AB04001}" presName="linear" presStyleCnt="0">
        <dgm:presLayoutVars>
          <dgm:dir/>
          <dgm:animLvl val="lvl"/>
          <dgm:resizeHandles val="exact"/>
        </dgm:presLayoutVars>
      </dgm:prSet>
      <dgm:spPr/>
      <dgm:t>
        <a:bodyPr/>
        <a:lstStyle/>
        <a:p>
          <a:endParaRPr lang="fr-FR"/>
        </a:p>
      </dgm:t>
    </dgm:pt>
    <dgm:pt modelId="{54C7F34B-C6B4-4137-AD33-6948F010C644}" type="pres">
      <dgm:prSet presAssocID="{2E44C5AE-BCFA-4BEE-A217-44B04E704BAB}" presName="parentLin" presStyleCnt="0"/>
      <dgm:spPr/>
    </dgm:pt>
    <dgm:pt modelId="{8F4D5548-0E47-4671-BFD3-A1A9143D1B62}" type="pres">
      <dgm:prSet presAssocID="{2E44C5AE-BCFA-4BEE-A217-44B04E704BAB}" presName="parentLeftMargin" presStyleLbl="node1" presStyleIdx="0" presStyleCnt="1"/>
      <dgm:spPr/>
      <dgm:t>
        <a:bodyPr/>
        <a:lstStyle/>
        <a:p>
          <a:endParaRPr lang="fr-FR"/>
        </a:p>
      </dgm:t>
    </dgm:pt>
    <dgm:pt modelId="{1B4BCBC6-4AE2-497A-902E-16C2BF92909C}" type="pres">
      <dgm:prSet presAssocID="{2E44C5AE-BCFA-4BEE-A217-44B04E704BAB}" presName="parentText" presStyleLbl="node1" presStyleIdx="0" presStyleCnt="1" custScaleX="34137" custScaleY="24522">
        <dgm:presLayoutVars>
          <dgm:chMax val="0"/>
          <dgm:bulletEnabled val="1"/>
        </dgm:presLayoutVars>
      </dgm:prSet>
      <dgm:spPr/>
      <dgm:t>
        <a:bodyPr/>
        <a:lstStyle/>
        <a:p>
          <a:endParaRPr lang="fr-FR"/>
        </a:p>
      </dgm:t>
    </dgm:pt>
    <dgm:pt modelId="{FDAE1C43-F6ED-4056-BB99-219A48828BE2}" type="pres">
      <dgm:prSet presAssocID="{2E44C5AE-BCFA-4BEE-A217-44B04E704BAB}" presName="negativeSpace" presStyleCnt="0"/>
      <dgm:spPr/>
    </dgm:pt>
    <dgm:pt modelId="{A701A1ED-32C2-4E3B-B082-752D680CFD6F}" type="pres">
      <dgm:prSet presAssocID="{2E44C5AE-BCFA-4BEE-A217-44B04E704BAB}" presName="childText" presStyleLbl="conFgAcc1" presStyleIdx="0" presStyleCnt="1" custScaleY="81949" custLinFactNeighborX="-25974" custLinFactNeighborY="5904">
        <dgm:presLayoutVars>
          <dgm:bulletEnabled val="1"/>
        </dgm:presLayoutVars>
      </dgm:prSet>
      <dgm:spPr/>
      <dgm:t>
        <a:bodyPr/>
        <a:lstStyle/>
        <a:p>
          <a:endParaRPr lang="fr-FR"/>
        </a:p>
      </dgm:t>
    </dgm:pt>
  </dgm:ptLst>
  <dgm:cxnLst>
    <dgm:cxn modelId="{DA119420-CAE2-41CE-B079-2B0DD3FA38EB}" srcId="{2E44C5AE-BCFA-4BEE-A217-44B04E704BAB}" destId="{87662C67-6765-408B-B921-DBD2C012B8C1}" srcOrd="0" destOrd="0" parTransId="{EF0F8A6B-5FC3-49CF-87A2-A112EDA93380}" sibTransId="{C6C61DB3-7F42-4B50-8160-2039D8523992}"/>
    <dgm:cxn modelId="{DDB44376-A938-4D0F-8C26-816A29B14A8D}" type="presOf" srcId="{1C0A0D8C-C1F0-4E12-B1C8-0B2C5AB04001}" destId="{5AC9834C-8E4B-4565-9263-776045FC51D3}" srcOrd="0" destOrd="0" presId="urn:microsoft.com/office/officeart/2005/8/layout/list1"/>
    <dgm:cxn modelId="{E2A62A76-C4E3-4FFD-84A4-CC72FFDA03E1}" type="presOf" srcId="{2E44C5AE-BCFA-4BEE-A217-44B04E704BAB}" destId="{1B4BCBC6-4AE2-497A-902E-16C2BF92909C}" srcOrd="1" destOrd="0" presId="urn:microsoft.com/office/officeart/2005/8/layout/list1"/>
    <dgm:cxn modelId="{5B2AFD40-7E25-4B2F-8C6A-35EBFF5089AF}" srcId="{1C0A0D8C-C1F0-4E12-B1C8-0B2C5AB04001}" destId="{2E44C5AE-BCFA-4BEE-A217-44B04E704BAB}" srcOrd="0" destOrd="0" parTransId="{E840F506-E2D0-4A0D-A7E1-88C45979F5E8}" sibTransId="{756A86D8-2872-4CA9-801A-FC716CE1F8CA}"/>
    <dgm:cxn modelId="{9F1B0F13-6F87-47B9-96B2-733E331B5E0F}" type="presOf" srcId="{87662C67-6765-408B-B921-DBD2C012B8C1}" destId="{A701A1ED-32C2-4E3B-B082-752D680CFD6F}" srcOrd="0" destOrd="0" presId="urn:microsoft.com/office/officeart/2005/8/layout/list1"/>
    <dgm:cxn modelId="{40251785-96EE-4339-AA8F-517303024FBC}" type="presOf" srcId="{2E44C5AE-BCFA-4BEE-A217-44B04E704BAB}" destId="{8F4D5548-0E47-4671-BFD3-A1A9143D1B62}" srcOrd="0" destOrd="0" presId="urn:microsoft.com/office/officeart/2005/8/layout/list1"/>
    <dgm:cxn modelId="{2BB562B4-F272-4465-B726-4E32ADA145BF}" type="presParOf" srcId="{5AC9834C-8E4B-4565-9263-776045FC51D3}" destId="{54C7F34B-C6B4-4137-AD33-6948F010C644}" srcOrd="0" destOrd="0" presId="urn:microsoft.com/office/officeart/2005/8/layout/list1"/>
    <dgm:cxn modelId="{3CDACC12-8655-4D8D-A99F-66AE1E0CF2FA}" type="presParOf" srcId="{54C7F34B-C6B4-4137-AD33-6948F010C644}" destId="{8F4D5548-0E47-4671-BFD3-A1A9143D1B62}" srcOrd="0" destOrd="0" presId="urn:microsoft.com/office/officeart/2005/8/layout/list1"/>
    <dgm:cxn modelId="{A44D66C8-1114-48CA-9684-9247B45877F3}" type="presParOf" srcId="{54C7F34B-C6B4-4137-AD33-6948F010C644}" destId="{1B4BCBC6-4AE2-497A-902E-16C2BF92909C}" srcOrd="1" destOrd="0" presId="urn:microsoft.com/office/officeart/2005/8/layout/list1"/>
    <dgm:cxn modelId="{EB63EC86-155D-4889-ACB1-FB07B1AA4D08}" type="presParOf" srcId="{5AC9834C-8E4B-4565-9263-776045FC51D3}" destId="{FDAE1C43-F6ED-4056-BB99-219A48828BE2}" srcOrd="1" destOrd="0" presId="urn:microsoft.com/office/officeart/2005/8/layout/list1"/>
    <dgm:cxn modelId="{BEC0C466-C10A-4CA1-AB72-474263770EDC}" type="presParOf" srcId="{5AC9834C-8E4B-4565-9263-776045FC51D3}" destId="{A701A1ED-32C2-4E3B-B082-752D680CFD6F}"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3.xml><?xml version="1.0" encoding="utf-8"?>
<dgm:dataModel xmlns:dgm="http://schemas.openxmlformats.org/drawingml/2006/diagram" xmlns:a="http://schemas.openxmlformats.org/drawingml/2006/main">
  <dgm:ptLst>
    <dgm:pt modelId="{14F715FC-C56F-458B-B2A0-962CC5B190FB}" type="doc">
      <dgm:prSet loTypeId="urn:microsoft.com/office/officeart/2005/8/layout/pyramid2" loCatId="pyramid" qsTypeId="urn:microsoft.com/office/officeart/2005/8/quickstyle/3d3" qsCatId="3D" csTypeId="urn:microsoft.com/office/officeart/2005/8/colors/colorful5" csCatId="colorful" phldr="1"/>
      <dgm:spPr/>
      <dgm:t>
        <a:bodyPr/>
        <a:lstStyle/>
        <a:p>
          <a:endParaRPr lang="fr-FR"/>
        </a:p>
      </dgm:t>
    </dgm:pt>
    <dgm:pt modelId="{80C5B931-A77F-4859-96B7-FBFE876F05B2}">
      <dgm:prSet custT="1"/>
      <dgm:spPr/>
      <dgm:t>
        <a:bodyPr/>
        <a:lstStyle/>
        <a:p>
          <a:pPr rtl="0"/>
          <a:r>
            <a:rPr lang="fr-SN" sz="1800" dirty="0" smtClean="0">
              <a:latin typeface="Berlin Sans FB" panose="020E0602020502020306" pitchFamily="34" charset="0"/>
            </a:rPr>
            <a:t>Certificat d’aptitude pour les candidats (devrait régler question limitation d’âge)</a:t>
          </a:r>
          <a:endParaRPr lang="fr-FR" sz="1800" dirty="0">
            <a:latin typeface="Berlin Sans FB" panose="020E0602020502020306" pitchFamily="34" charset="0"/>
          </a:endParaRPr>
        </a:p>
      </dgm:t>
    </dgm:pt>
    <dgm:pt modelId="{5B1A9353-DF87-4DE4-8B64-E6631E0D73C4}" type="parTrans" cxnId="{5FDDE4F3-CF8C-4A57-BCF6-35D159BD0344}">
      <dgm:prSet/>
      <dgm:spPr/>
      <dgm:t>
        <a:bodyPr/>
        <a:lstStyle/>
        <a:p>
          <a:endParaRPr lang="fr-FR"/>
        </a:p>
      </dgm:t>
    </dgm:pt>
    <dgm:pt modelId="{40F17DB6-8C87-41C6-8B21-C4A57B6FFB91}" type="sibTrans" cxnId="{5FDDE4F3-CF8C-4A57-BCF6-35D159BD0344}">
      <dgm:prSet/>
      <dgm:spPr/>
      <dgm:t>
        <a:bodyPr/>
        <a:lstStyle/>
        <a:p>
          <a:endParaRPr lang="fr-FR"/>
        </a:p>
      </dgm:t>
    </dgm:pt>
    <dgm:pt modelId="{F49C56BB-079B-4428-B60A-0344B6A6E82B}">
      <dgm:prSet custT="1"/>
      <dgm:spPr/>
      <dgm:t>
        <a:bodyPr/>
        <a:lstStyle/>
        <a:p>
          <a:pPr rtl="0"/>
          <a:r>
            <a:rPr lang="fr-SN" sz="1800" dirty="0" smtClean="0">
              <a:latin typeface="Berlin Sans FB" panose="020E0602020502020306" pitchFamily="34" charset="0"/>
            </a:rPr>
            <a:t>Définition des cas de haute trahison et modalités d’engagement de la responsabilité du Président de la république</a:t>
          </a:r>
          <a:endParaRPr lang="fr-FR" sz="1800" dirty="0">
            <a:latin typeface="Berlin Sans FB" panose="020E0602020502020306" pitchFamily="34" charset="0"/>
          </a:endParaRPr>
        </a:p>
      </dgm:t>
    </dgm:pt>
    <dgm:pt modelId="{964A78D7-2E6A-4240-BBE7-5EC43086E10C}" type="parTrans" cxnId="{BDD388F9-7AEE-4BDE-BF01-06AA24B9163F}">
      <dgm:prSet/>
      <dgm:spPr/>
      <dgm:t>
        <a:bodyPr/>
        <a:lstStyle/>
        <a:p>
          <a:endParaRPr lang="fr-FR"/>
        </a:p>
      </dgm:t>
    </dgm:pt>
    <dgm:pt modelId="{86DB19DC-A7AE-4145-8E8D-EB33BB973F4D}" type="sibTrans" cxnId="{BDD388F9-7AEE-4BDE-BF01-06AA24B9163F}">
      <dgm:prSet/>
      <dgm:spPr/>
      <dgm:t>
        <a:bodyPr/>
        <a:lstStyle/>
        <a:p>
          <a:endParaRPr lang="fr-FR"/>
        </a:p>
      </dgm:t>
    </dgm:pt>
    <dgm:pt modelId="{6B473C6A-AE2E-4411-B96F-A3C6C7619A8D}">
      <dgm:prSet custT="1"/>
      <dgm:spPr/>
      <dgm:t>
        <a:bodyPr/>
        <a:lstStyle/>
        <a:p>
          <a:pPr rtl="0"/>
          <a:r>
            <a:rPr lang="fr-SN" sz="1800" dirty="0" smtClean="0">
              <a:latin typeface="Berlin Sans FB" panose="020E0602020502020306" pitchFamily="34" charset="0"/>
            </a:rPr>
            <a:t>Ascendants, descendants de 1</a:t>
          </a:r>
          <a:r>
            <a:rPr lang="fr-SN" sz="1800" baseline="30000" dirty="0" smtClean="0">
              <a:latin typeface="Berlin Sans FB" panose="020E0602020502020306" pitchFamily="34" charset="0"/>
            </a:rPr>
            <a:t>er</a:t>
          </a:r>
          <a:r>
            <a:rPr lang="fr-SN" sz="1800" dirty="0" smtClean="0">
              <a:latin typeface="Berlin Sans FB" panose="020E0602020502020306" pitchFamily="34" charset="0"/>
            </a:rPr>
            <a:t> degré  et conjoints  ne peuvent être candidats</a:t>
          </a:r>
          <a:endParaRPr lang="fr-FR" sz="1800" dirty="0">
            <a:latin typeface="Berlin Sans FB" panose="020E0602020502020306" pitchFamily="34" charset="0"/>
          </a:endParaRPr>
        </a:p>
      </dgm:t>
    </dgm:pt>
    <dgm:pt modelId="{3E03D48D-1A40-4D5C-97AC-2E93DFFC5BA3}" type="parTrans" cxnId="{809E7C75-F2DB-452B-8759-1DAA0BB23F1B}">
      <dgm:prSet/>
      <dgm:spPr/>
      <dgm:t>
        <a:bodyPr/>
        <a:lstStyle/>
        <a:p>
          <a:endParaRPr lang="fr-FR"/>
        </a:p>
      </dgm:t>
    </dgm:pt>
    <dgm:pt modelId="{427627F3-9DCE-4A74-880F-A8093BE10343}" type="sibTrans" cxnId="{809E7C75-F2DB-452B-8759-1DAA0BB23F1B}">
      <dgm:prSet/>
      <dgm:spPr/>
      <dgm:t>
        <a:bodyPr/>
        <a:lstStyle/>
        <a:p>
          <a:endParaRPr lang="fr-FR"/>
        </a:p>
      </dgm:t>
    </dgm:pt>
    <dgm:pt modelId="{38C7008E-30D4-48B7-AA7D-079FF225C8AE}">
      <dgm:prSet custT="1"/>
      <dgm:spPr/>
      <dgm:t>
        <a:bodyPr/>
        <a:lstStyle/>
        <a:p>
          <a:pPr rtl="0"/>
          <a:r>
            <a:rPr lang="fr-SN" sz="1800" dirty="0" smtClean="0">
              <a:latin typeface="Berlin Sans FB" panose="020E0602020502020306" pitchFamily="34" charset="0"/>
            </a:rPr>
            <a:t>Le non cumul des postes de Présidents de la République et de Chef de parti n’est pas négociable</a:t>
          </a:r>
          <a:endParaRPr lang="fr-FR" sz="1800" dirty="0">
            <a:latin typeface="Berlin Sans FB" panose="020E0602020502020306" pitchFamily="34" charset="0"/>
          </a:endParaRPr>
        </a:p>
      </dgm:t>
    </dgm:pt>
    <dgm:pt modelId="{1CD12D53-062E-4DD5-BC6D-BCE74FB7B75B}" type="parTrans" cxnId="{CF38F6DE-3947-42A3-B052-7914A6299C89}">
      <dgm:prSet/>
      <dgm:spPr/>
      <dgm:t>
        <a:bodyPr/>
        <a:lstStyle/>
        <a:p>
          <a:endParaRPr lang="fr-FR"/>
        </a:p>
      </dgm:t>
    </dgm:pt>
    <dgm:pt modelId="{354DA8FA-F0BB-4A49-8559-E01D3AB6DB5C}" type="sibTrans" cxnId="{CF38F6DE-3947-42A3-B052-7914A6299C89}">
      <dgm:prSet/>
      <dgm:spPr/>
      <dgm:t>
        <a:bodyPr/>
        <a:lstStyle/>
        <a:p>
          <a:endParaRPr lang="fr-FR"/>
        </a:p>
      </dgm:t>
    </dgm:pt>
    <dgm:pt modelId="{54587F5A-977D-427C-9471-97193B61839A}" type="pres">
      <dgm:prSet presAssocID="{14F715FC-C56F-458B-B2A0-962CC5B190FB}" presName="compositeShape" presStyleCnt="0">
        <dgm:presLayoutVars>
          <dgm:dir/>
          <dgm:resizeHandles/>
        </dgm:presLayoutVars>
      </dgm:prSet>
      <dgm:spPr/>
      <dgm:t>
        <a:bodyPr/>
        <a:lstStyle/>
        <a:p>
          <a:endParaRPr lang="fr-FR"/>
        </a:p>
      </dgm:t>
    </dgm:pt>
    <dgm:pt modelId="{1C81292E-AC2E-45F4-B12D-960C46DAED45}" type="pres">
      <dgm:prSet presAssocID="{14F715FC-C56F-458B-B2A0-962CC5B190FB}" presName="pyramid" presStyleLbl="node1" presStyleIdx="0" presStyleCnt="1" custLinFactNeighborX="-19235" custLinFactNeighborY="240"/>
      <dgm:spPr/>
    </dgm:pt>
    <dgm:pt modelId="{6C5EFCBB-04AA-495D-BA47-39427980A569}" type="pres">
      <dgm:prSet presAssocID="{14F715FC-C56F-458B-B2A0-962CC5B190FB}" presName="theList" presStyleCnt="0"/>
      <dgm:spPr/>
    </dgm:pt>
    <dgm:pt modelId="{19946197-415A-402F-AF58-3155BF8AFD23}" type="pres">
      <dgm:prSet presAssocID="{80C5B931-A77F-4859-96B7-FBFE876F05B2}" presName="aNode" presStyleLbl="fgAcc1" presStyleIdx="0" presStyleCnt="4" custScaleX="183660" custLinFactNeighborX="16495" custLinFactNeighborY="33645">
        <dgm:presLayoutVars>
          <dgm:bulletEnabled val="1"/>
        </dgm:presLayoutVars>
      </dgm:prSet>
      <dgm:spPr/>
      <dgm:t>
        <a:bodyPr/>
        <a:lstStyle/>
        <a:p>
          <a:endParaRPr lang="fr-FR"/>
        </a:p>
      </dgm:t>
    </dgm:pt>
    <dgm:pt modelId="{2F6AC206-6BAC-419D-A3D4-D6A9B8139F4D}" type="pres">
      <dgm:prSet presAssocID="{80C5B931-A77F-4859-96B7-FBFE876F05B2}" presName="aSpace" presStyleCnt="0"/>
      <dgm:spPr/>
    </dgm:pt>
    <dgm:pt modelId="{84C0B64D-329C-4792-9BB7-756845D13C9F}" type="pres">
      <dgm:prSet presAssocID="{F49C56BB-079B-4428-B60A-0344B6A6E82B}" presName="aNode" presStyleLbl="fgAcc1" presStyleIdx="1" presStyleCnt="4" custScaleX="183660" custLinFactNeighborX="16495" custLinFactNeighborY="33645">
        <dgm:presLayoutVars>
          <dgm:bulletEnabled val="1"/>
        </dgm:presLayoutVars>
      </dgm:prSet>
      <dgm:spPr/>
      <dgm:t>
        <a:bodyPr/>
        <a:lstStyle/>
        <a:p>
          <a:endParaRPr lang="fr-FR"/>
        </a:p>
      </dgm:t>
    </dgm:pt>
    <dgm:pt modelId="{4519CA11-E290-449F-BF6E-410FC18329C4}" type="pres">
      <dgm:prSet presAssocID="{F49C56BB-079B-4428-B60A-0344B6A6E82B}" presName="aSpace" presStyleCnt="0"/>
      <dgm:spPr/>
    </dgm:pt>
    <dgm:pt modelId="{FA3E5637-341A-48F0-BA45-8D4A3DB4D7D6}" type="pres">
      <dgm:prSet presAssocID="{6B473C6A-AE2E-4411-B96F-A3C6C7619A8D}" presName="aNode" presStyleLbl="fgAcc1" presStyleIdx="2" presStyleCnt="4" custScaleX="183660" custLinFactNeighborX="16495" custLinFactNeighborY="33645">
        <dgm:presLayoutVars>
          <dgm:bulletEnabled val="1"/>
        </dgm:presLayoutVars>
      </dgm:prSet>
      <dgm:spPr/>
      <dgm:t>
        <a:bodyPr/>
        <a:lstStyle/>
        <a:p>
          <a:endParaRPr lang="fr-FR"/>
        </a:p>
      </dgm:t>
    </dgm:pt>
    <dgm:pt modelId="{F7BD2D03-A9E3-49FA-8BF9-65BC8D8A792E}" type="pres">
      <dgm:prSet presAssocID="{6B473C6A-AE2E-4411-B96F-A3C6C7619A8D}" presName="aSpace" presStyleCnt="0"/>
      <dgm:spPr/>
    </dgm:pt>
    <dgm:pt modelId="{C66F48D9-FFE9-48A3-BA9E-936159646011}" type="pres">
      <dgm:prSet presAssocID="{38C7008E-30D4-48B7-AA7D-079FF225C8AE}" presName="aNode" presStyleLbl="fgAcc1" presStyleIdx="3" presStyleCnt="4" custScaleX="183660" custLinFactNeighborX="16495" custLinFactNeighborY="33645">
        <dgm:presLayoutVars>
          <dgm:bulletEnabled val="1"/>
        </dgm:presLayoutVars>
      </dgm:prSet>
      <dgm:spPr/>
      <dgm:t>
        <a:bodyPr/>
        <a:lstStyle/>
        <a:p>
          <a:endParaRPr lang="fr-FR"/>
        </a:p>
      </dgm:t>
    </dgm:pt>
    <dgm:pt modelId="{53BE8E4E-86B4-4A20-9E39-C3B737CC1F5F}" type="pres">
      <dgm:prSet presAssocID="{38C7008E-30D4-48B7-AA7D-079FF225C8AE}" presName="aSpace" presStyleCnt="0"/>
      <dgm:spPr/>
    </dgm:pt>
  </dgm:ptLst>
  <dgm:cxnLst>
    <dgm:cxn modelId="{3956BE43-445D-41C5-9B6F-5FCEF1FCE1A8}" type="presOf" srcId="{80C5B931-A77F-4859-96B7-FBFE876F05B2}" destId="{19946197-415A-402F-AF58-3155BF8AFD23}" srcOrd="0" destOrd="0" presId="urn:microsoft.com/office/officeart/2005/8/layout/pyramid2"/>
    <dgm:cxn modelId="{5FDDE4F3-CF8C-4A57-BCF6-35D159BD0344}" srcId="{14F715FC-C56F-458B-B2A0-962CC5B190FB}" destId="{80C5B931-A77F-4859-96B7-FBFE876F05B2}" srcOrd="0" destOrd="0" parTransId="{5B1A9353-DF87-4DE4-8B64-E6631E0D73C4}" sibTransId="{40F17DB6-8C87-41C6-8B21-C4A57B6FFB91}"/>
    <dgm:cxn modelId="{809E7C75-F2DB-452B-8759-1DAA0BB23F1B}" srcId="{14F715FC-C56F-458B-B2A0-962CC5B190FB}" destId="{6B473C6A-AE2E-4411-B96F-A3C6C7619A8D}" srcOrd="2" destOrd="0" parTransId="{3E03D48D-1A40-4D5C-97AC-2E93DFFC5BA3}" sibTransId="{427627F3-9DCE-4A74-880F-A8093BE10343}"/>
    <dgm:cxn modelId="{7A107993-0214-449A-9ECB-228CC45088A4}" type="presOf" srcId="{14F715FC-C56F-458B-B2A0-962CC5B190FB}" destId="{54587F5A-977D-427C-9471-97193B61839A}" srcOrd="0" destOrd="0" presId="urn:microsoft.com/office/officeart/2005/8/layout/pyramid2"/>
    <dgm:cxn modelId="{2B63B302-B580-471C-9640-74AA40D39D51}" type="presOf" srcId="{6B473C6A-AE2E-4411-B96F-A3C6C7619A8D}" destId="{FA3E5637-341A-48F0-BA45-8D4A3DB4D7D6}" srcOrd="0" destOrd="0" presId="urn:microsoft.com/office/officeart/2005/8/layout/pyramid2"/>
    <dgm:cxn modelId="{CF38F6DE-3947-42A3-B052-7914A6299C89}" srcId="{14F715FC-C56F-458B-B2A0-962CC5B190FB}" destId="{38C7008E-30D4-48B7-AA7D-079FF225C8AE}" srcOrd="3" destOrd="0" parTransId="{1CD12D53-062E-4DD5-BC6D-BCE74FB7B75B}" sibTransId="{354DA8FA-F0BB-4A49-8559-E01D3AB6DB5C}"/>
    <dgm:cxn modelId="{BDD388F9-7AEE-4BDE-BF01-06AA24B9163F}" srcId="{14F715FC-C56F-458B-B2A0-962CC5B190FB}" destId="{F49C56BB-079B-4428-B60A-0344B6A6E82B}" srcOrd="1" destOrd="0" parTransId="{964A78D7-2E6A-4240-BBE7-5EC43086E10C}" sibTransId="{86DB19DC-A7AE-4145-8E8D-EB33BB973F4D}"/>
    <dgm:cxn modelId="{B48A00FA-C183-4AB7-9664-9089E29A5A2E}" type="presOf" srcId="{F49C56BB-079B-4428-B60A-0344B6A6E82B}" destId="{84C0B64D-329C-4792-9BB7-756845D13C9F}" srcOrd="0" destOrd="0" presId="urn:microsoft.com/office/officeart/2005/8/layout/pyramid2"/>
    <dgm:cxn modelId="{7FDAACE6-CD1B-4FA6-B682-AAE6BB1F0BD9}" type="presOf" srcId="{38C7008E-30D4-48B7-AA7D-079FF225C8AE}" destId="{C66F48D9-FFE9-48A3-BA9E-936159646011}" srcOrd="0" destOrd="0" presId="urn:microsoft.com/office/officeart/2005/8/layout/pyramid2"/>
    <dgm:cxn modelId="{E9B3FAED-9691-4366-95AE-6103ED425E6C}" type="presParOf" srcId="{54587F5A-977D-427C-9471-97193B61839A}" destId="{1C81292E-AC2E-45F4-B12D-960C46DAED45}" srcOrd="0" destOrd="0" presId="urn:microsoft.com/office/officeart/2005/8/layout/pyramid2"/>
    <dgm:cxn modelId="{2F21EDA2-8220-4F95-82BE-5CEC43521807}" type="presParOf" srcId="{54587F5A-977D-427C-9471-97193B61839A}" destId="{6C5EFCBB-04AA-495D-BA47-39427980A569}" srcOrd="1" destOrd="0" presId="urn:microsoft.com/office/officeart/2005/8/layout/pyramid2"/>
    <dgm:cxn modelId="{DB26BA07-075B-41C1-95F8-823435E31AB5}" type="presParOf" srcId="{6C5EFCBB-04AA-495D-BA47-39427980A569}" destId="{19946197-415A-402F-AF58-3155BF8AFD23}" srcOrd="0" destOrd="0" presId="urn:microsoft.com/office/officeart/2005/8/layout/pyramid2"/>
    <dgm:cxn modelId="{5AC5A739-0D33-4161-AE9A-7BD533184202}" type="presParOf" srcId="{6C5EFCBB-04AA-495D-BA47-39427980A569}" destId="{2F6AC206-6BAC-419D-A3D4-D6A9B8139F4D}" srcOrd="1" destOrd="0" presId="urn:microsoft.com/office/officeart/2005/8/layout/pyramid2"/>
    <dgm:cxn modelId="{6C1ECB1A-26BC-4F14-95F3-D68E4A1FAB64}" type="presParOf" srcId="{6C5EFCBB-04AA-495D-BA47-39427980A569}" destId="{84C0B64D-329C-4792-9BB7-756845D13C9F}" srcOrd="2" destOrd="0" presId="urn:microsoft.com/office/officeart/2005/8/layout/pyramid2"/>
    <dgm:cxn modelId="{393B4FCE-070B-4F26-B9EB-866EBA49D097}" type="presParOf" srcId="{6C5EFCBB-04AA-495D-BA47-39427980A569}" destId="{4519CA11-E290-449F-BF6E-410FC18329C4}" srcOrd="3" destOrd="0" presId="urn:microsoft.com/office/officeart/2005/8/layout/pyramid2"/>
    <dgm:cxn modelId="{E206948D-E524-4386-91D5-7FFE2170FCBD}" type="presParOf" srcId="{6C5EFCBB-04AA-495D-BA47-39427980A569}" destId="{FA3E5637-341A-48F0-BA45-8D4A3DB4D7D6}" srcOrd="4" destOrd="0" presId="urn:microsoft.com/office/officeart/2005/8/layout/pyramid2"/>
    <dgm:cxn modelId="{5D603671-62AB-49F9-A4CF-12042A7EF3E6}" type="presParOf" srcId="{6C5EFCBB-04AA-495D-BA47-39427980A569}" destId="{F7BD2D03-A9E3-49FA-8BF9-65BC8D8A792E}" srcOrd="5" destOrd="0" presId="urn:microsoft.com/office/officeart/2005/8/layout/pyramid2"/>
    <dgm:cxn modelId="{FE26C6F8-2BF1-43B8-88E8-AC4A7674C38F}" type="presParOf" srcId="{6C5EFCBB-04AA-495D-BA47-39427980A569}" destId="{C66F48D9-FFE9-48A3-BA9E-936159646011}" srcOrd="6" destOrd="0" presId="urn:microsoft.com/office/officeart/2005/8/layout/pyramid2"/>
    <dgm:cxn modelId="{CEE20282-2D70-4328-8D7C-D93259A4CB80}" type="presParOf" srcId="{6C5EFCBB-04AA-495D-BA47-39427980A569}" destId="{53BE8E4E-86B4-4A20-9E39-C3B737CC1F5F}"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4.xml><?xml version="1.0" encoding="utf-8"?>
<dgm:dataModel xmlns:dgm="http://schemas.openxmlformats.org/drawingml/2006/diagram" xmlns:a="http://schemas.openxmlformats.org/drawingml/2006/main">
  <dgm:ptLst>
    <dgm:pt modelId="{11810ACD-A6DD-479F-8497-1F963FA4E736}" type="doc">
      <dgm:prSet loTypeId="urn:microsoft.com/office/officeart/2005/8/layout/chart3" loCatId="cycle" qsTypeId="urn:microsoft.com/office/officeart/2005/8/quickstyle/3d3" qsCatId="3D" csTypeId="urn:microsoft.com/office/officeart/2005/8/colors/colorful5" csCatId="colorful" phldr="1"/>
      <dgm:spPr/>
      <dgm:t>
        <a:bodyPr/>
        <a:lstStyle/>
        <a:p>
          <a:endParaRPr lang="fr-FR"/>
        </a:p>
      </dgm:t>
    </dgm:pt>
    <dgm:pt modelId="{0497A3CB-F8FC-4162-B80D-8E43F2E4CBDC}">
      <dgm:prSet custT="1"/>
      <dgm:spPr/>
      <dgm:t>
        <a:bodyPr/>
        <a:lstStyle/>
        <a:p>
          <a:pPr rtl="0"/>
          <a:r>
            <a:rPr lang="fr-SN" sz="1800" b="1" dirty="0" smtClean="0">
              <a:solidFill>
                <a:schemeClr val="tx1"/>
              </a:solidFill>
            </a:rPr>
            <a:t>Elargissement du domaine de la loi (terre, eau, mines, découpage des circonscriptions locales, règlement intérieur) </a:t>
          </a:r>
          <a:endParaRPr lang="fr-FR" sz="1800" b="1" dirty="0">
            <a:solidFill>
              <a:schemeClr val="tx1"/>
            </a:solidFill>
          </a:endParaRPr>
        </a:p>
      </dgm:t>
    </dgm:pt>
    <dgm:pt modelId="{5E34057B-3EFC-4A35-B9DB-87AB98E17755}" type="parTrans" cxnId="{D930CDE7-07F7-41A4-945C-9F7FFB7FBD32}">
      <dgm:prSet/>
      <dgm:spPr/>
      <dgm:t>
        <a:bodyPr/>
        <a:lstStyle/>
        <a:p>
          <a:endParaRPr lang="fr-FR" sz="1800" b="1">
            <a:solidFill>
              <a:schemeClr val="tx1"/>
            </a:solidFill>
          </a:endParaRPr>
        </a:p>
      </dgm:t>
    </dgm:pt>
    <dgm:pt modelId="{4B42602D-AEB6-4636-BB7D-AB627C594E0B}" type="sibTrans" cxnId="{D930CDE7-07F7-41A4-945C-9F7FFB7FBD32}">
      <dgm:prSet/>
      <dgm:spPr/>
      <dgm:t>
        <a:bodyPr/>
        <a:lstStyle/>
        <a:p>
          <a:endParaRPr lang="fr-FR" sz="1800" b="1">
            <a:solidFill>
              <a:schemeClr val="tx1"/>
            </a:solidFill>
          </a:endParaRPr>
        </a:p>
      </dgm:t>
    </dgm:pt>
    <dgm:pt modelId="{326C6AF0-6FE4-4627-852A-C1B66B1100DF}">
      <dgm:prSet custT="1"/>
      <dgm:spPr/>
      <dgm:t>
        <a:bodyPr/>
        <a:lstStyle/>
        <a:p>
          <a:pPr rtl="0"/>
          <a:r>
            <a:rPr lang="fr-SN" sz="1800" b="1" dirty="0" smtClean="0">
              <a:solidFill>
                <a:schemeClr val="tx1"/>
              </a:solidFill>
            </a:rPr>
            <a:t>Débat d’orientation générale pour le budget à constitutionnaliser</a:t>
          </a:r>
          <a:endParaRPr lang="fr-FR" sz="1800" b="1" dirty="0">
            <a:solidFill>
              <a:schemeClr val="tx1"/>
            </a:solidFill>
          </a:endParaRPr>
        </a:p>
      </dgm:t>
    </dgm:pt>
    <dgm:pt modelId="{AAD87341-6E90-4F8C-AA55-AA4695E21E3B}" type="parTrans" cxnId="{E735605D-A66D-45D1-AF9A-9519F8C0FFC2}">
      <dgm:prSet/>
      <dgm:spPr/>
      <dgm:t>
        <a:bodyPr/>
        <a:lstStyle/>
        <a:p>
          <a:endParaRPr lang="fr-FR" sz="1800" b="1">
            <a:solidFill>
              <a:schemeClr val="tx1"/>
            </a:solidFill>
          </a:endParaRPr>
        </a:p>
      </dgm:t>
    </dgm:pt>
    <dgm:pt modelId="{D1830E19-BADC-4206-A98A-3F931AF6BB00}" type="sibTrans" cxnId="{E735605D-A66D-45D1-AF9A-9519F8C0FFC2}">
      <dgm:prSet/>
      <dgm:spPr/>
      <dgm:t>
        <a:bodyPr/>
        <a:lstStyle/>
        <a:p>
          <a:endParaRPr lang="fr-FR" sz="1800" b="1">
            <a:solidFill>
              <a:schemeClr val="tx1"/>
            </a:solidFill>
          </a:endParaRPr>
        </a:p>
      </dgm:t>
    </dgm:pt>
    <dgm:pt modelId="{5E1503C4-6822-4857-97AA-BE3398960024}">
      <dgm:prSet custT="1"/>
      <dgm:spPr/>
      <dgm:t>
        <a:bodyPr/>
        <a:lstStyle/>
        <a:p>
          <a:pPr rtl="0"/>
          <a:r>
            <a:rPr lang="fr-SN" sz="1800" b="1" dirty="0" smtClean="0">
              <a:solidFill>
                <a:schemeClr val="tx1"/>
              </a:solidFill>
            </a:rPr>
            <a:t>Obligation d’information par le Gouvernement pour tout changement substantiel dans l’exécution des finances</a:t>
          </a:r>
          <a:endParaRPr lang="fr-FR" sz="1800" b="1" dirty="0">
            <a:solidFill>
              <a:schemeClr val="tx1"/>
            </a:solidFill>
          </a:endParaRPr>
        </a:p>
      </dgm:t>
    </dgm:pt>
    <dgm:pt modelId="{3FFEC85E-1BC5-4372-AC57-B496EE21E616}" type="parTrans" cxnId="{0DA9B407-F7A7-4F7D-B343-729509E73260}">
      <dgm:prSet/>
      <dgm:spPr/>
      <dgm:t>
        <a:bodyPr/>
        <a:lstStyle/>
        <a:p>
          <a:endParaRPr lang="fr-FR" sz="1800" b="1">
            <a:solidFill>
              <a:schemeClr val="tx1"/>
            </a:solidFill>
          </a:endParaRPr>
        </a:p>
      </dgm:t>
    </dgm:pt>
    <dgm:pt modelId="{1A8DC5D4-8604-40DF-BC6F-529812AE3063}" type="sibTrans" cxnId="{0DA9B407-F7A7-4F7D-B343-729509E73260}">
      <dgm:prSet/>
      <dgm:spPr/>
      <dgm:t>
        <a:bodyPr/>
        <a:lstStyle/>
        <a:p>
          <a:endParaRPr lang="fr-FR" sz="1800" b="1">
            <a:solidFill>
              <a:schemeClr val="tx1"/>
            </a:solidFill>
          </a:endParaRPr>
        </a:p>
      </dgm:t>
    </dgm:pt>
    <dgm:pt modelId="{8E7DCC8A-C368-448F-AAF0-11F278ADF9D4}">
      <dgm:prSet custT="1"/>
      <dgm:spPr/>
      <dgm:t>
        <a:bodyPr/>
        <a:lstStyle/>
        <a:p>
          <a:pPr rtl="0"/>
          <a:r>
            <a:rPr lang="fr-SN" sz="1800" b="1" dirty="0" smtClean="0">
              <a:solidFill>
                <a:schemeClr val="tx1"/>
              </a:solidFill>
            </a:rPr>
            <a:t>Envoi et retrait de troupes militaires à l’étranger</a:t>
          </a:r>
          <a:endParaRPr lang="fr-FR" sz="1800" b="1" dirty="0">
            <a:solidFill>
              <a:schemeClr val="tx1"/>
            </a:solidFill>
          </a:endParaRPr>
        </a:p>
      </dgm:t>
    </dgm:pt>
    <dgm:pt modelId="{BC2C91F1-4AB8-4ABC-B197-08FB0635AFE7}" type="parTrans" cxnId="{69D032F8-998E-45B7-9990-6B09B43FE08C}">
      <dgm:prSet/>
      <dgm:spPr/>
      <dgm:t>
        <a:bodyPr/>
        <a:lstStyle/>
        <a:p>
          <a:endParaRPr lang="fr-FR" sz="1800" b="1">
            <a:solidFill>
              <a:schemeClr val="tx1"/>
            </a:solidFill>
          </a:endParaRPr>
        </a:p>
      </dgm:t>
    </dgm:pt>
    <dgm:pt modelId="{97729FAE-683C-4ABB-BC76-047879084024}" type="sibTrans" cxnId="{69D032F8-998E-45B7-9990-6B09B43FE08C}">
      <dgm:prSet/>
      <dgm:spPr/>
      <dgm:t>
        <a:bodyPr/>
        <a:lstStyle/>
        <a:p>
          <a:endParaRPr lang="fr-FR" sz="1800" b="1">
            <a:solidFill>
              <a:schemeClr val="tx1"/>
            </a:solidFill>
          </a:endParaRPr>
        </a:p>
      </dgm:t>
    </dgm:pt>
    <dgm:pt modelId="{9D9402B6-DA4F-4A8C-B461-C882F4C3D3D7}" type="pres">
      <dgm:prSet presAssocID="{11810ACD-A6DD-479F-8497-1F963FA4E736}" presName="compositeShape" presStyleCnt="0">
        <dgm:presLayoutVars>
          <dgm:chMax val="7"/>
          <dgm:dir/>
          <dgm:resizeHandles val="exact"/>
        </dgm:presLayoutVars>
      </dgm:prSet>
      <dgm:spPr/>
      <dgm:t>
        <a:bodyPr/>
        <a:lstStyle/>
        <a:p>
          <a:endParaRPr lang="fr-FR"/>
        </a:p>
      </dgm:t>
    </dgm:pt>
    <dgm:pt modelId="{D0FC20E1-069D-4AFF-96E0-8AB3F69A88E1}" type="pres">
      <dgm:prSet presAssocID="{11810ACD-A6DD-479F-8497-1F963FA4E736}" presName="wedge1" presStyleLbl="node1" presStyleIdx="0" presStyleCnt="4" custScaleX="180144" custScaleY="89267" custLinFactNeighborX="5881" custLinFactNeighborY="-6825"/>
      <dgm:spPr/>
      <dgm:t>
        <a:bodyPr/>
        <a:lstStyle/>
        <a:p>
          <a:endParaRPr lang="fr-FR"/>
        </a:p>
      </dgm:t>
    </dgm:pt>
    <dgm:pt modelId="{43212A13-707C-4899-87A9-156526F3F6E7}" type="pres">
      <dgm:prSet presAssocID="{11810ACD-A6DD-479F-8497-1F963FA4E736}" presName="wedge1Tx" presStyleLbl="node1" presStyleIdx="0" presStyleCnt="4">
        <dgm:presLayoutVars>
          <dgm:chMax val="0"/>
          <dgm:chPref val="0"/>
          <dgm:bulletEnabled val="1"/>
        </dgm:presLayoutVars>
      </dgm:prSet>
      <dgm:spPr/>
      <dgm:t>
        <a:bodyPr/>
        <a:lstStyle/>
        <a:p>
          <a:endParaRPr lang="fr-FR"/>
        </a:p>
      </dgm:t>
    </dgm:pt>
    <dgm:pt modelId="{C1E15DEB-A2F6-4ACF-9BC7-718F6CF0FE42}" type="pres">
      <dgm:prSet presAssocID="{11810ACD-A6DD-479F-8497-1F963FA4E736}" presName="wedge2" presStyleLbl="node1" presStyleIdx="1" presStyleCnt="4" custScaleX="157406" custScaleY="108382" custLinFactNeighborX="15841" custLinFactNeighborY="319"/>
      <dgm:spPr/>
      <dgm:t>
        <a:bodyPr/>
        <a:lstStyle/>
        <a:p>
          <a:endParaRPr lang="fr-FR"/>
        </a:p>
      </dgm:t>
    </dgm:pt>
    <dgm:pt modelId="{BD00B31E-6F71-46CE-B0CE-4A569EFD862D}" type="pres">
      <dgm:prSet presAssocID="{11810ACD-A6DD-479F-8497-1F963FA4E736}" presName="wedge2Tx" presStyleLbl="node1" presStyleIdx="1" presStyleCnt="4">
        <dgm:presLayoutVars>
          <dgm:chMax val="0"/>
          <dgm:chPref val="0"/>
          <dgm:bulletEnabled val="1"/>
        </dgm:presLayoutVars>
      </dgm:prSet>
      <dgm:spPr/>
      <dgm:t>
        <a:bodyPr/>
        <a:lstStyle/>
        <a:p>
          <a:endParaRPr lang="fr-FR"/>
        </a:p>
      </dgm:t>
    </dgm:pt>
    <dgm:pt modelId="{88D41B2C-B2DD-4BD3-B29E-3091E5F7D3FD}" type="pres">
      <dgm:prSet presAssocID="{11810ACD-A6DD-479F-8497-1F963FA4E736}" presName="wedge3" presStyleLbl="node1" presStyleIdx="2" presStyleCnt="4" custScaleX="175293" custScaleY="106876" custLinFactNeighborX="0" custLinFactNeighborY="3131"/>
      <dgm:spPr/>
      <dgm:t>
        <a:bodyPr/>
        <a:lstStyle/>
        <a:p>
          <a:endParaRPr lang="fr-FR"/>
        </a:p>
      </dgm:t>
    </dgm:pt>
    <dgm:pt modelId="{4702F9E1-3894-4E11-BC4B-A02CFBA06EBE}" type="pres">
      <dgm:prSet presAssocID="{11810ACD-A6DD-479F-8497-1F963FA4E736}" presName="wedge3Tx" presStyleLbl="node1" presStyleIdx="2" presStyleCnt="4">
        <dgm:presLayoutVars>
          <dgm:chMax val="0"/>
          <dgm:chPref val="0"/>
          <dgm:bulletEnabled val="1"/>
        </dgm:presLayoutVars>
      </dgm:prSet>
      <dgm:spPr/>
      <dgm:t>
        <a:bodyPr/>
        <a:lstStyle/>
        <a:p>
          <a:endParaRPr lang="fr-FR"/>
        </a:p>
      </dgm:t>
    </dgm:pt>
    <dgm:pt modelId="{C5CAD138-D347-4B70-A61F-880CA32903BC}" type="pres">
      <dgm:prSet presAssocID="{11810ACD-A6DD-479F-8497-1F963FA4E736}" presName="wedge4" presStyleLbl="node1" presStyleIdx="3" presStyleCnt="4" custScaleX="175293" custLinFactNeighborX="0" custLinFactNeighborY="-2095"/>
      <dgm:spPr/>
      <dgm:t>
        <a:bodyPr/>
        <a:lstStyle/>
        <a:p>
          <a:endParaRPr lang="fr-FR"/>
        </a:p>
      </dgm:t>
    </dgm:pt>
    <dgm:pt modelId="{DD840924-DBC8-4CD3-B9B4-D8F58AFB9C06}" type="pres">
      <dgm:prSet presAssocID="{11810ACD-A6DD-479F-8497-1F963FA4E736}" presName="wedge4Tx" presStyleLbl="node1" presStyleIdx="3" presStyleCnt="4">
        <dgm:presLayoutVars>
          <dgm:chMax val="0"/>
          <dgm:chPref val="0"/>
          <dgm:bulletEnabled val="1"/>
        </dgm:presLayoutVars>
      </dgm:prSet>
      <dgm:spPr/>
      <dgm:t>
        <a:bodyPr/>
        <a:lstStyle/>
        <a:p>
          <a:endParaRPr lang="fr-FR"/>
        </a:p>
      </dgm:t>
    </dgm:pt>
  </dgm:ptLst>
  <dgm:cxnLst>
    <dgm:cxn modelId="{0DA9B407-F7A7-4F7D-B343-729509E73260}" srcId="{11810ACD-A6DD-479F-8497-1F963FA4E736}" destId="{5E1503C4-6822-4857-97AA-BE3398960024}" srcOrd="2" destOrd="0" parTransId="{3FFEC85E-1BC5-4372-AC57-B496EE21E616}" sibTransId="{1A8DC5D4-8604-40DF-BC6F-529812AE3063}"/>
    <dgm:cxn modelId="{E735605D-A66D-45D1-AF9A-9519F8C0FFC2}" srcId="{11810ACD-A6DD-479F-8497-1F963FA4E736}" destId="{326C6AF0-6FE4-4627-852A-C1B66B1100DF}" srcOrd="1" destOrd="0" parTransId="{AAD87341-6E90-4F8C-AA55-AA4695E21E3B}" sibTransId="{D1830E19-BADC-4206-A98A-3F931AF6BB00}"/>
    <dgm:cxn modelId="{D930CDE7-07F7-41A4-945C-9F7FFB7FBD32}" srcId="{11810ACD-A6DD-479F-8497-1F963FA4E736}" destId="{0497A3CB-F8FC-4162-B80D-8E43F2E4CBDC}" srcOrd="0" destOrd="0" parTransId="{5E34057B-3EFC-4A35-B9DB-87AB98E17755}" sibTransId="{4B42602D-AEB6-4636-BB7D-AB627C594E0B}"/>
    <dgm:cxn modelId="{7F7ACA9F-0208-4D35-9B48-F90D9944070A}" type="presOf" srcId="{11810ACD-A6DD-479F-8497-1F963FA4E736}" destId="{9D9402B6-DA4F-4A8C-B461-C882F4C3D3D7}" srcOrd="0" destOrd="0" presId="urn:microsoft.com/office/officeart/2005/8/layout/chart3"/>
    <dgm:cxn modelId="{FFEE6A6B-80F8-444F-8825-EB7CBC58F1F9}" type="presOf" srcId="{0497A3CB-F8FC-4162-B80D-8E43F2E4CBDC}" destId="{D0FC20E1-069D-4AFF-96E0-8AB3F69A88E1}" srcOrd="0" destOrd="0" presId="urn:microsoft.com/office/officeart/2005/8/layout/chart3"/>
    <dgm:cxn modelId="{24AF9862-D2FF-4EE7-ADFB-B69CF52F3DA9}" type="presOf" srcId="{326C6AF0-6FE4-4627-852A-C1B66B1100DF}" destId="{BD00B31E-6F71-46CE-B0CE-4A569EFD862D}" srcOrd="1" destOrd="0" presId="urn:microsoft.com/office/officeart/2005/8/layout/chart3"/>
    <dgm:cxn modelId="{45F5DBDD-51AD-492A-94B7-600B36BABBA3}" type="presOf" srcId="{5E1503C4-6822-4857-97AA-BE3398960024}" destId="{4702F9E1-3894-4E11-BC4B-A02CFBA06EBE}" srcOrd="1" destOrd="0" presId="urn:microsoft.com/office/officeart/2005/8/layout/chart3"/>
    <dgm:cxn modelId="{FFAD7D23-C848-4066-AF3B-EE6FE79EC940}" type="presOf" srcId="{5E1503C4-6822-4857-97AA-BE3398960024}" destId="{88D41B2C-B2DD-4BD3-B29E-3091E5F7D3FD}" srcOrd="0" destOrd="0" presId="urn:microsoft.com/office/officeart/2005/8/layout/chart3"/>
    <dgm:cxn modelId="{11102185-F556-4A11-9DB2-C0387A2D81B6}" type="presOf" srcId="{0497A3CB-F8FC-4162-B80D-8E43F2E4CBDC}" destId="{43212A13-707C-4899-87A9-156526F3F6E7}" srcOrd="1" destOrd="0" presId="urn:microsoft.com/office/officeart/2005/8/layout/chart3"/>
    <dgm:cxn modelId="{5A44EF43-29FD-40FA-9A6C-A074CE6F98E8}" type="presOf" srcId="{326C6AF0-6FE4-4627-852A-C1B66B1100DF}" destId="{C1E15DEB-A2F6-4ACF-9BC7-718F6CF0FE42}" srcOrd="0" destOrd="0" presId="urn:microsoft.com/office/officeart/2005/8/layout/chart3"/>
    <dgm:cxn modelId="{3D3D1115-8BFD-471C-A2D1-336AA4AD6DFD}" type="presOf" srcId="{8E7DCC8A-C368-448F-AAF0-11F278ADF9D4}" destId="{C5CAD138-D347-4B70-A61F-880CA32903BC}" srcOrd="0" destOrd="0" presId="urn:microsoft.com/office/officeart/2005/8/layout/chart3"/>
    <dgm:cxn modelId="{69D032F8-998E-45B7-9990-6B09B43FE08C}" srcId="{11810ACD-A6DD-479F-8497-1F963FA4E736}" destId="{8E7DCC8A-C368-448F-AAF0-11F278ADF9D4}" srcOrd="3" destOrd="0" parTransId="{BC2C91F1-4AB8-4ABC-B197-08FB0635AFE7}" sibTransId="{97729FAE-683C-4ABB-BC76-047879084024}"/>
    <dgm:cxn modelId="{2CAFD3EC-46DB-4479-B6F5-A65B6FBA9A89}" type="presOf" srcId="{8E7DCC8A-C368-448F-AAF0-11F278ADF9D4}" destId="{DD840924-DBC8-4CD3-B9B4-D8F58AFB9C06}" srcOrd="1" destOrd="0" presId="urn:microsoft.com/office/officeart/2005/8/layout/chart3"/>
    <dgm:cxn modelId="{442045C4-F816-4BAD-98D1-7EF913D66D05}" type="presParOf" srcId="{9D9402B6-DA4F-4A8C-B461-C882F4C3D3D7}" destId="{D0FC20E1-069D-4AFF-96E0-8AB3F69A88E1}" srcOrd="0" destOrd="0" presId="urn:microsoft.com/office/officeart/2005/8/layout/chart3"/>
    <dgm:cxn modelId="{3657578A-2651-4842-A1F6-6AB134F2A32E}" type="presParOf" srcId="{9D9402B6-DA4F-4A8C-B461-C882F4C3D3D7}" destId="{43212A13-707C-4899-87A9-156526F3F6E7}" srcOrd="1" destOrd="0" presId="urn:microsoft.com/office/officeart/2005/8/layout/chart3"/>
    <dgm:cxn modelId="{9563E06C-63D2-478C-AA43-0269E930D744}" type="presParOf" srcId="{9D9402B6-DA4F-4A8C-B461-C882F4C3D3D7}" destId="{C1E15DEB-A2F6-4ACF-9BC7-718F6CF0FE42}" srcOrd="2" destOrd="0" presId="urn:microsoft.com/office/officeart/2005/8/layout/chart3"/>
    <dgm:cxn modelId="{5B92020A-6D51-4F76-A0D8-6FEC9208594E}" type="presParOf" srcId="{9D9402B6-DA4F-4A8C-B461-C882F4C3D3D7}" destId="{BD00B31E-6F71-46CE-B0CE-4A569EFD862D}" srcOrd="3" destOrd="0" presId="urn:microsoft.com/office/officeart/2005/8/layout/chart3"/>
    <dgm:cxn modelId="{28BCC292-E47D-408B-9547-EC61BEFC2CBE}" type="presParOf" srcId="{9D9402B6-DA4F-4A8C-B461-C882F4C3D3D7}" destId="{88D41B2C-B2DD-4BD3-B29E-3091E5F7D3FD}" srcOrd="4" destOrd="0" presId="urn:microsoft.com/office/officeart/2005/8/layout/chart3"/>
    <dgm:cxn modelId="{181F28A1-6D33-4EC8-8D0B-400A88D90963}" type="presParOf" srcId="{9D9402B6-DA4F-4A8C-B461-C882F4C3D3D7}" destId="{4702F9E1-3894-4E11-BC4B-A02CFBA06EBE}" srcOrd="5" destOrd="0" presId="urn:microsoft.com/office/officeart/2005/8/layout/chart3"/>
    <dgm:cxn modelId="{C5523616-082A-42DA-80B0-13D375345E11}" type="presParOf" srcId="{9D9402B6-DA4F-4A8C-B461-C882F4C3D3D7}" destId="{C5CAD138-D347-4B70-A61F-880CA32903BC}" srcOrd="6" destOrd="0" presId="urn:microsoft.com/office/officeart/2005/8/layout/chart3"/>
    <dgm:cxn modelId="{D3FC4D92-466C-47D6-85DC-0BC977A445AE}" type="presParOf" srcId="{9D9402B6-DA4F-4A8C-B461-C882F4C3D3D7}" destId="{DD840924-DBC8-4CD3-B9B4-D8F58AFB9C06}"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5.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5" csCatId="colorful" phldr="1"/>
      <dgm:spPr/>
      <dgm:t>
        <a:bodyPr/>
        <a:lstStyle/>
        <a:p>
          <a:endParaRPr lang="fr-FR"/>
        </a:p>
      </dgm:t>
    </dgm:pt>
    <dgm:pt modelId="{E9BBBD62-B218-418E-9732-E03A8BEDFE86}">
      <dgm:prSet custT="1"/>
      <dgm:spPr/>
      <dgm:t>
        <a:bodyPr/>
        <a:lstStyle/>
        <a:p>
          <a:pPr rtl="0"/>
          <a:r>
            <a:rPr lang="fr-FR" sz="2000" dirty="0" smtClean="0">
              <a:solidFill>
                <a:srgbClr val="FF0000"/>
              </a:solidFill>
              <a:latin typeface="Berlin Sans FB Demi" panose="020E0802020502020306" pitchFamily="34" charset="0"/>
            </a:rPr>
            <a:t>1. Séparation et équilibre des pouvoirs</a:t>
          </a:r>
          <a:endParaRPr lang="fr-FR" sz="2000" dirty="0">
            <a:solidFill>
              <a:srgbClr val="FF0000"/>
            </a:solidFill>
            <a:latin typeface="Berlin Sans FB Demi" panose="020E0802020502020306" pitchFamily="34" charset="0"/>
          </a:endParaRPr>
        </a:p>
      </dgm:t>
    </dgm:pt>
    <dgm:pt modelId="{72A0F852-43EE-4B2C-8C71-CAE4576B5437}" type="par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CFD4057A-B889-4316-AD85-3076307ABE38}" type="sibTrans" cxnId="{51B59A7E-E10C-4092-9764-AA63235A6887}">
      <dgm:prSet/>
      <dgm:spPr/>
      <dgm:t>
        <a:bodyPr/>
        <a:lstStyle/>
        <a:p>
          <a:endParaRPr lang="fr-FR" sz="2000">
            <a:solidFill>
              <a:srgbClr val="FF0000"/>
            </a:solidFill>
            <a:latin typeface="Berlin Sans FB Demi" panose="020E0802020502020306" pitchFamily="34" charset="0"/>
          </a:endParaRPr>
        </a:p>
      </dgm:t>
    </dgm:pt>
    <dgm:pt modelId="{5A8A9AD3-4F18-42BA-9D0E-0A36CBCA9DF8}">
      <dgm:prSet custT="1"/>
      <dgm:spPr/>
      <dgm:t>
        <a:bodyPr/>
        <a:lstStyle/>
        <a:p>
          <a:pPr rtl="0"/>
          <a:r>
            <a:rPr lang="fr-FR" sz="2000" dirty="0" smtClean="0">
              <a:solidFill>
                <a:srgbClr val="FF0000"/>
              </a:solidFill>
              <a:latin typeface="Berlin Sans FB Demi" panose="020E0802020502020306" pitchFamily="34" charset="0"/>
            </a:rPr>
            <a:t>2. Système Partisan et Elections</a:t>
          </a:r>
          <a:endParaRPr lang="fr-FR" sz="2000" dirty="0">
            <a:solidFill>
              <a:srgbClr val="FF0000"/>
            </a:solidFill>
            <a:latin typeface="Berlin Sans FB Demi" panose="020E0802020502020306" pitchFamily="34" charset="0"/>
          </a:endParaRPr>
        </a:p>
      </dgm:t>
    </dgm:pt>
    <dgm:pt modelId="{686F1E95-2464-4320-84C8-0E739F4DAFEA}" type="par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44937EDF-A9B4-4821-8D8B-EE605F9ED3D6}" type="sibTrans" cxnId="{286D1AF5-6468-46BB-A94C-4938E07292C1}">
      <dgm:prSet/>
      <dgm:spPr/>
      <dgm:t>
        <a:bodyPr/>
        <a:lstStyle/>
        <a:p>
          <a:endParaRPr lang="fr-FR" sz="2000">
            <a:solidFill>
              <a:srgbClr val="FF0000"/>
            </a:solidFill>
            <a:latin typeface="Berlin Sans FB Demi" panose="020E0802020502020306" pitchFamily="34" charset="0"/>
          </a:endParaRPr>
        </a:p>
      </dgm:t>
    </dgm:pt>
    <dgm:pt modelId="{BBAB9CBB-9119-4793-AABE-CC0BFBB9A9B4}">
      <dgm:prSet custT="1"/>
      <dgm:spPr/>
      <dgm:t>
        <a:bodyPr/>
        <a:lstStyle/>
        <a:p>
          <a:pPr rtl="0"/>
          <a:r>
            <a:rPr lang="fr-FR" sz="2000" dirty="0" smtClean="0">
              <a:solidFill>
                <a:srgbClr val="FF0000"/>
              </a:solidFill>
              <a:latin typeface="Berlin Sans FB Demi" panose="020E0802020502020306" pitchFamily="34" charset="0"/>
            </a:rPr>
            <a:t>3. Exercice de la citoyenneté</a:t>
          </a:r>
          <a:endParaRPr lang="fr-FR" sz="2000" dirty="0">
            <a:solidFill>
              <a:srgbClr val="FF0000"/>
            </a:solidFill>
            <a:latin typeface="Berlin Sans FB Demi" panose="020E0802020502020306" pitchFamily="34" charset="0"/>
          </a:endParaRPr>
        </a:p>
      </dgm:t>
    </dgm:pt>
    <dgm:pt modelId="{2CBE6FAD-CC5A-4256-A2FC-814883A8E1C8}" type="par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EC81D8A7-0736-40D6-B807-4666E6303BC0}" type="sibTrans" cxnId="{AD24EBBE-1EEF-44A5-A7E4-9BDC59BDB6C8}">
      <dgm:prSet/>
      <dgm:spPr/>
      <dgm:t>
        <a:bodyPr/>
        <a:lstStyle/>
        <a:p>
          <a:endParaRPr lang="fr-FR" sz="2000">
            <a:solidFill>
              <a:srgbClr val="FF0000"/>
            </a:solidFill>
            <a:latin typeface="Berlin Sans FB Demi" panose="020E0802020502020306" pitchFamily="34" charset="0"/>
          </a:endParaRPr>
        </a:p>
      </dgm:t>
    </dgm:pt>
    <dgm:pt modelId="{2C9F37EB-68ED-4148-9355-2D9476548B77}">
      <dgm:prSet custT="1"/>
      <dgm:spPr/>
      <dgm:t>
        <a:bodyPr/>
        <a:lstStyle/>
        <a:p>
          <a:pPr rtl="0"/>
          <a:r>
            <a:rPr lang="fr-FR" sz="2000" dirty="0" smtClean="0">
              <a:solidFill>
                <a:srgbClr val="FF0000"/>
              </a:solidFill>
              <a:latin typeface="Berlin Sans FB Demi" panose="020E0802020502020306" pitchFamily="34" charset="0"/>
            </a:rPr>
            <a:t>4. Administration</a:t>
          </a:r>
          <a:endParaRPr lang="fr-FR" sz="2000" dirty="0">
            <a:solidFill>
              <a:srgbClr val="FF0000"/>
            </a:solidFill>
            <a:latin typeface="Berlin Sans FB Demi" panose="020E0802020502020306" pitchFamily="34" charset="0"/>
          </a:endParaRPr>
        </a:p>
      </dgm:t>
    </dgm:pt>
    <dgm:pt modelId="{D23E6F48-20AA-4DB8-8130-ECA18BE4C1B4}" type="par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B5902436-F5C6-4550-BB05-331EAB6D6DC0}" type="sibTrans" cxnId="{E6BF3CFE-257D-4387-80B5-B64DC6DD0169}">
      <dgm:prSet/>
      <dgm:spPr/>
      <dgm:t>
        <a:bodyPr/>
        <a:lstStyle/>
        <a:p>
          <a:endParaRPr lang="fr-FR" sz="2000">
            <a:solidFill>
              <a:srgbClr val="FF0000"/>
            </a:solidFill>
            <a:latin typeface="Berlin Sans FB Demi" panose="020E0802020502020306" pitchFamily="34" charset="0"/>
          </a:endParaRPr>
        </a:p>
      </dgm:t>
    </dgm:pt>
    <dgm:pt modelId="{1BF30EBF-CAC5-4449-85B7-8DFB5C68087E}">
      <dgm:prSet custT="1"/>
      <dgm:spPr/>
      <dgm:t>
        <a:bodyPr/>
        <a:lstStyle/>
        <a:p>
          <a:pPr rtl="0"/>
          <a:r>
            <a:rPr lang="fr-FR" sz="2000" dirty="0" smtClean="0">
              <a:solidFill>
                <a:srgbClr val="FF0000"/>
              </a:solidFill>
              <a:latin typeface="Berlin Sans FB Demi" panose="020E0802020502020306" pitchFamily="34" charset="0"/>
            </a:rPr>
            <a:t>5. Gouvernance Locale</a:t>
          </a:r>
          <a:endParaRPr lang="fr-FR" sz="2000" dirty="0">
            <a:solidFill>
              <a:srgbClr val="FF0000"/>
            </a:solidFill>
            <a:latin typeface="Berlin Sans FB Demi" panose="020E0802020502020306" pitchFamily="34" charset="0"/>
          </a:endParaRPr>
        </a:p>
      </dgm:t>
    </dgm:pt>
    <dgm:pt modelId="{D509045D-5CC5-40BE-86BD-1D1314DDCD50}" type="par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FB067F83-76FC-4E32-A3D3-3CD62A50192B}" type="sibTrans" cxnId="{A2B0DD95-0C86-43AA-9248-C5E3C4084879}">
      <dgm:prSet/>
      <dgm:spPr/>
      <dgm:t>
        <a:bodyPr/>
        <a:lstStyle/>
        <a:p>
          <a:endParaRPr lang="fr-FR" sz="2000">
            <a:solidFill>
              <a:srgbClr val="FF0000"/>
            </a:solidFill>
            <a:latin typeface="Berlin Sans FB Demi" panose="020E0802020502020306" pitchFamily="34" charset="0"/>
          </a:endParaRP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F5D31924-0DD3-4663-B6B9-9560570FC65D}" type="pres">
      <dgm:prSet presAssocID="{E9BBBD62-B218-418E-9732-E03A8BEDFE86}" presName="comp" presStyleCnt="0"/>
      <dgm:spPr/>
    </dgm:pt>
    <dgm:pt modelId="{A6C2E6EC-DE58-4DD1-B8D9-60ED51327F55}" type="pres">
      <dgm:prSet presAssocID="{E9BBBD62-B218-418E-9732-E03A8BEDFE86}" presName="rect2" presStyleLbl="node1" presStyleIdx="0" presStyleCnt="5" custScaleX="136063" custLinFactNeighborX="9722" custLinFactNeighborY="-218">
        <dgm:presLayoutVars>
          <dgm:bulletEnabled val="1"/>
        </dgm:presLayoutVars>
      </dgm:prSet>
      <dgm:spPr/>
      <dgm:t>
        <a:bodyPr/>
        <a:lstStyle/>
        <a:p>
          <a:endParaRPr lang="fr-FR"/>
        </a:p>
      </dgm:t>
    </dgm:pt>
    <dgm:pt modelId="{04731B8B-A7E0-46E2-9C6B-C21190863EC3}" type="pres">
      <dgm:prSet presAssocID="{E9BBBD62-B218-418E-9732-E03A8BEDFE86}" presName="rect1" presStyleLbl="lnNode1" presStyleIdx="0" presStyleCnt="5" custLinFactNeighborX="-38948" custLinFactNeighborY="-331"/>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fr-FR"/>
        </a:p>
      </dgm:t>
    </dgm:pt>
    <dgm:pt modelId="{BC202E68-4AB8-4995-931A-24DE6F18A06F}" type="pres">
      <dgm:prSet presAssocID="{CFD4057A-B889-4316-AD85-3076307ABE38}" presName="sibTrans" presStyleCnt="0"/>
      <dgm:spPr/>
    </dgm:pt>
    <dgm:pt modelId="{298BFE2E-8161-4AB9-A412-F0F87D42B777}" type="pres">
      <dgm:prSet presAssocID="{5A8A9AD3-4F18-42BA-9D0E-0A36CBCA9DF8}" presName="comp" presStyleCnt="0"/>
      <dgm:spPr/>
    </dgm:pt>
    <dgm:pt modelId="{5E9F9DBD-4457-48C9-927B-2E925D58BA33}" type="pres">
      <dgm:prSet presAssocID="{5A8A9AD3-4F18-42BA-9D0E-0A36CBCA9DF8}" presName="rect2" presStyleLbl="node1" presStyleIdx="1" presStyleCnt="5" custScaleX="136063" custLinFactNeighborX="-4804" custLinFactNeighborY="4227">
        <dgm:presLayoutVars>
          <dgm:bulletEnabled val="1"/>
        </dgm:presLayoutVars>
      </dgm:prSet>
      <dgm:spPr/>
      <dgm:t>
        <a:bodyPr/>
        <a:lstStyle/>
        <a:p>
          <a:endParaRPr lang="fr-FR"/>
        </a:p>
      </dgm:t>
    </dgm:pt>
    <dgm:pt modelId="{6BD3A502-BDC4-4219-8FAE-A4126B780FB1}" type="pres">
      <dgm:prSet presAssocID="{5A8A9AD3-4F18-42BA-9D0E-0A36CBCA9DF8}" presName="rect1" presStyleLbl="lnNode1" presStyleIdx="1" presStyleCnt="5" custLinFactNeighborX="56547" custLinFactNeighborY="4227"/>
      <dgm:spPr/>
    </dgm:pt>
    <dgm:pt modelId="{3B403C92-9A40-4422-85CE-029BFF095993}" type="pres">
      <dgm:prSet presAssocID="{44937EDF-A9B4-4821-8D8B-EE605F9ED3D6}" presName="sibTrans" presStyleCnt="0"/>
      <dgm:spPr/>
    </dgm:pt>
    <dgm:pt modelId="{118CD1C4-8463-4C60-8E28-4CE67CE9154D}" type="pres">
      <dgm:prSet presAssocID="{BBAB9CBB-9119-4793-AABE-CC0BFBB9A9B4}" presName="comp" presStyleCnt="0"/>
      <dgm:spPr/>
    </dgm:pt>
    <dgm:pt modelId="{4AFB47D1-C672-4C51-9EEC-9AE6FB369CB0}" type="pres">
      <dgm:prSet presAssocID="{BBAB9CBB-9119-4793-AABE-CC0BFBB9A9B4}" presName="rect2" presStyleLbl="node1" presStyleIdx="2" presStyleCnt="5" custScaleX="136063" custLinFactNeighborX="9722" custLinFactNeighborY="-218">
        <dgm:presLayoutVars>
          <dgm:bulletEnabled val="1"/>
        </dgm:presLayoutVars>
      </dgm:prSet>
      <dgm:spPr/>
      <dgm:t>
        <a:bodyPr/>
        <a:lstStyle/>
        <a:p>
          <a:endParaRPr lang="fr-FR"/>
        </a:p>
      </dgm:t>
    </dgm:pt>
    <dgm:pt modelId="{76054621-7F46-4F3E-8464-539A8E910A01}" type="pres">
      <dgm:prSet presAssocID="{BBAB9CBB-9119-4793-AABE-CC0BFBB9A9B4}" presName="rect1" presStyleLbl="lnNode1" presStyleIdx="2" presStyleCnt="5" custLinFactNeighborX="-38948" custLinFactNeighborY="-332"/>
      <dgm:spPr/>
    </dgm:pt>
    <dgm:pt modelId="{5C618314-53DD-4ECD-9F6C-26193D5C11BE}" type="pres">
      <dgm:prSet presAssocID="{EC81D8A7-0736-40D6-B807-4666E6303BC0}" presName="sibTrans" presStyleCnt="0"/>
      <dgm:spPr/>
    </dgm:pt>
    <dgm:pt modelId="{5F119BC7-DBB4-4EBF-8A09-18E302AC39BC}" type="pres">
      <dgm:prSet presAssocID="{2C9F37EB-68ED-4148-9355-2D9476548B77}" presName="comp" presStyleCnt="0"/>
      <dgm:spPr/>
    </dgm:pt>
    <dgm:pt modelId="{E557AE6E-F94F-4032-8571-50BC3112EC0A}" type="pres">
      <dgm:prSet presAssocID="{2C9F37EB-68ED-4148-9355-2D9476548B77}" presName="rect2" presStyleLbl="node1" presStyleIdx="3" presStyleCnt="5" custScaleX="136063" custLinFactNeighborX="-2726" custLinFactNeighborY="933">
        <dgm:presLayoutVars>
          <dgm:bulletEnabled val="1"/>
        </dgm:presLayoutVars>
      </dgm:prSet>
      <dgm:spPr/>
      <dgm:t>
        <a:bodyPr/>
        <a:lstStyle/>
        <a:p>
          <a:endParaRPr lang="fr-FR"/>
        </a:p>
      </dgm:t>
    </dgm:pt>
    <dgm:pt modelId="{6DDE58C4-18B1-4342-B913-D2384F8B59E6}" type="pres">
      <dgm:prSet presAssocID="{2C9F37EB-68ED-4148-9355-2D9476548B77}" presName="rect1" presStyleLbl="lnNode1" presStyleIdx="3" presStyleCnt="5" custLinFactNeighborX="35804" custLinFactNeighborY="933"/>
      <dgm:spPr/>
    </dgm:pt>
    <dgm:pt modelId="{62C4A85B-C0E9-492F-9F3E-5DDE72AF5A35}" type="pres">
      <dgm:prSet presAssocID="{B5902436-F5C6-4550-BB05-331EAB6D6DC0}" presName="sibTrans" presStyleCnt="0"/>
      <dgm:spPr/>
    </dgm:pt>
    <dgm:pt modelId="{CD8F1A0D-7373-4F57-94A2-0F9E26497C2E}" type="pres">
      <dgm:prSet presAssocID="{1BF30EBF-CAC5-4449-85B7-8DFB5C68087E}" presName="comp" presStyleCnt="0"/>
      <dgm:spPr/>
    </dgm:pt>
    <dgm:pt modelId="{2122A79F-7C7E-4459-888A-4C13A464F241}" type="pres">
      <dgm:prSet presAssocID="{1BF30EBF-CAC5-4449-85B7-8DFB5C68087E}" presName="rect2" presStyleLbl="node1" presStyleIdx="4" presStyleCnt="5" custScaleX="136063" custLinFactNeighborX="9722" custLinFactNeighborY="-218">
        <dgm:presLayoutVars>
          <dgm:bulletEnabled val="1"/>
        </dgm:presLayoutVars>
      </dgm:prSet>
      <dgm:spPr/>
      <dgm:t>
        <a:bodyPr/>
        <a:lstStyle/>
        <a:p>
          <a:endParaRPr lang="fr-FR"/>
        </a:p>
      </dgm:t>
    </dgm:pt>
    <dgm:pt modelId="{621324CD-17D3-4A4F-A458-FDBB828277D5}" type="pres">
      <dgm:prSet presAssocID="{1BF30EBF-CAC5-4449-85B7-8DFB5C68087E}" presName="rect1" presStyleLbl="lnNode1" presStyleIdx="4" presStyleCnt="5" custLinFactNeighborX="-38948" custLinFactNeighborY="-332"/>
      <dgm:spPr/>
    </dgm:pt>
  </dgm:ptLst>
  <dgm:cxnLst>
    <dgm:cxn modelId="{A2B0DD95-0C86-43AA-9248-C5E3C4084879}" srcId="{97A023A9-A45D-4960-8730-5EFD75DD3FF0}" destId="{1BF30EBF-CAC5-4449-85B7-8DFB5C68087E}" srcOrd="4" destOrd="0" parTransId="{D509045D-5CC5-40BE-86BD-1D1314DDCD50}" sibTransId="{FB067F83-76FC-4E32-A3D3-3CD62A50192B}"/>
    <dgm:cxn modelId="{D3A46BCA-286C-4F28-94B4-EB822EA100CB}" type="presOf" srcId="{1BF30EBF-CAC5-4449-85B7-8DFB5C68087E}" destId="{2122A79F-7C7E-4459-888A-4C13A464F241}" srcOrd="0" destOrd="0" presId="urn:microsoft.com/office/officeart/2008/layout/AlternatingPictureBlocks"/>
    <dgm:cxn modelId="{AD24EBBE-1EEF-44A5-A7E4-9BDC59BDB6C8}" srcId="{97A023A9-A45D-4960-8730-5EFD75DD3FF0}" destId="{BBAB9CBB-9119-4793-AABE-CC0BFBB9A9B4}" srcOrd="2" destOrd="0" parTransId="{2CBE6FAD-CC5A-4256-A2FC-814883A8E1C8}" sibTransId="{EC81D8A7-0736-40D6-B807-4666E6303BC0}"/>
    <dgm:cxn modelId="{2F4192DA-7D96-4076-9653-709BEF3B659B}" type="presOf" srcId="{97A023A9-A45D-4960-8730-5EFD75DD3FF0}" destId="{25BE442F-6B19-400F-8E5B-71DE4C10725C}" srcOrd="0" destOrd="0" presId="urn:microsoft.com/office/officeart/2008/layout/AlternatingPictureBlocks"/>
    <dgm:cxn modelId="{2251B637-0F4C-468A-8324-0E68FF7F2189}" type="presOf" srcId="{BBAB9CBB-9119-4793-AABE-CC0BFBB9A9B4}" destId="{4AFB47D1-C672-4C51-9EEC-9AE6FB369CB0}" srcOrd="0" destOrd="0" presId="urn:microsoft.com/office/officeart/2008/layout/AlternatingPictureBlocks"/>
    <dgm:cxn modelId="{981FC822-7795-4BC4-87FB-88853FA27984}" type="presOf" srcId="{2C9F37EB-68ED-4148-9355-2D9476548B77}" destId="{E557AE6E-F94F-4032-8571-50BC3112EC0A}" srcOrd="0" destOrd="0" presId="urn:microsoft.com/office/officeart/2008/layout/AlternatingPictureBlocks"/>
    <dgm:cxn modelId="{66269AF7-EACE-4EF0-ADF2-AF796510DBF6}" type="presOf" srcId="{5A8A9AD3-4F18-42BA-9D0E-0A36CBCA9DF8}" destId="{5E9F9DBD-4457-48C9-927B-2E925D58BA33}" srcOrd="0" destOrd="0" presId="urn:microsoft.com/office/officeart/2008/layout/AlternatingPictureBlocks"/>
    <dgm:cxn modelId="{286D1AF5-6468-46BB-A94C-4938E07292C1}" srcId="{97A023A9-A45D-4960-8730-5EFD75DD3FF0}" destId="{5A8A9AD3-4F18-42BA-9D0E-0A36CBCA9DF8}" srcOrd="1" destOrd="0" parTransId="{686F1E95-2464-4320-84C8-0E739F4DAFEA}" sibTransId="{44937EDF-A9B4-4821-8D8B-EE605F9ED3D6}"/>
    <dgm:cxn modelId="{51B59A7E-E10C-4092-9764-AA63235A6887}" srcId="{97A023A9-A45D-4960-8730-5EFD75DD3FF0}" destId="{E9BBBD62-B218-418E-9732-E03A8BEDFE86}" srcOrd="0" destOrd="0" parTransId="{72A0F852-43EE-4B2C-8C71-CAE4576B5437}" sibTransId="{CFD4057A-B889-4316-AD85-3076307ABE38}"/>
    <dgm:cxn modelId="{E6BF3CFE-257D-4387-80B5-B64DC6DD0169}" srcId="{97A023A9-A45D-4960-8730-5EFD75DD3FF0}" destId="{2C9F37EB-68ED-4148-9355-2D9476548B77}" srcOrd="3" destOrd="0" parTransId="{D23E6F48-20AA-4DB8-8130-ECA18BE4C1B4}" sibTransId="{B5902436-F5C6-4550-BB05-331EAB6D6DC0}"/>
    <dgm:cxn modelId="{E142F7CB-EDA4-4F3B-BB62-B99092CACE0E}" type="presOf" srcId="{E9BBBD62-B218-418E-9732-E03A8BEDFE86}" destId="{A6C2E6EC-DE58-4DD1-B8D9-60ED51327F55}" srcOrd="0" destOrd="0" presId="urn:microsoft.com/office/officeart/2008/layout/AlternatingPictureBlocks"/>
    <dgm:cxn modelId="{0A352105-5536-4C25-A699-E046FC690CDA}" type="presParOf" srcId="{25BE442F-6B19-400F-8E5B-71DE4C10725C}" destId="{F5D31924-0DD3-4663-B6B9-9560570FC65D}" srcOrd="0" destOrd="0" presId="urn:microsoft.com/office/officeart/2008/layout/AlternatingPictureBlocks"/>
    <dgm:cxn modelId="{3E49F2A9-B850-466C-850E-933049ADDD14}" type="presParOf" srcId="{F5D31924-0DD3-4663-B6B9-9560570FC65D}" destId="{A6C2E6EC-DE58-4DD1-B8D9-60ED51327F55}" srcOrd="0" destOrd="0" presId="urn:microsoft.com/office/officeart/2008/layout/AlternatingPictureBlocks"/>
    <dgm:cxn modelId="{7031BECE-28E9-42EE-BD47-D4D1B46E6A7A}" type="presParOf" srcId="{F5D31924-0DD3-4663-B6B9-9560570FC65D}" destId="{04731B8B-A7E0-46E2-9C6B-C21190863EC3}" srcOrd="1" destOrd="0" presId="urn:microsoft.com/office/officeart/2008/layout/AlternatingPictureBlocks"/>
    <dgm:cxn modelId="{7661A4B5-38CF-4A7C-933C-D54D78CC9126}" type="presParOf" srcId="{25BE442F-6B19-400F-8E5B-71DE4C10725C}" destId="{BC202E68-4AB8-4995-931A-24DE6F18A06F}" srcOrd="1" destOrd="0" presId="urn:microsoft.com/office/officeart/2008/layout/AlternatingPictureBlocks"/>
    <dgm:cxn modelId="{F349BBE6-5623-4B6C-A8AF-4855A6C8F83F}" type="presParOf" srcId="{25BE442F-6B19-400F-8E5B-71DE4C10725C}" destId="{298BFE2E-8161-4AB9-A412-F0F87D42B777}" srcOrd="2" destOrd="0" presId="urn:microsoft.com/office/officeart/2008/layout/AlternatingPictureBlocks"/>
    <dgm:cxn modelId="{86E6DFD0-3323-4A53-B34F-F71BFD9CA908}" type="presParOf" srcId="{298BFE2E-8161-4AB9-A412-F0F87D42B777}" destId="{5E9F9DBD-4457-48C9-927B-2E925D58BA33}" srcOrd="0" destOrd="0" presId="urn:microsoft.com/office/officeart/2008/layout/AlternatingPictureBlocks"/>
    <dgm:cxn modelId="{7DBF7B3B-DEAE-4F1B-8F49-A1EA8DC7B80F}" type="presParOf" srcId="{298BFE2E-8161-4AB9-A412-F0F87D42B777}" destId="{6BD3A502-BDC4-4219-8FAE-A4126B780FB1}" srcOrd="1" destOrd="0" presId="urn:microsoft.com/office/officeart/2008/layout/AlternatingPictureBlocks"/>
    <dgm:cxn modelId="{3841CA81-F61B-4343-9A71-FEF57FF6C142}" type="presParOf" srcId="{25BE442F-6B19-400F-8E5B-71DE4C10725C}" destId="{3B403C92-9A40-4422-85CE-029BFF095993}" srcOrd="3" destOrd="0" presId="urn:microsoft.com/office/officeart/2008/layout/AlternatingPictureBlocks"/>
    <dgm:cxn modelId="{BD1828F4-D40F-4CBB-91B5-514FEFEF0163}" type="presParOf" srcId="{25BE442F-6B19-400F-8E5B-71DE4C10725C}" destId="{118CD1C4-8463-4C60-8E28-4CE67CE9154D}" srcOrd="4" destOrd="0" presId="urn:microsoft.com/office/officeart/2008/layout/AlternatingPictureBlocks"/>
    <dgm:cxn modelId="{46300B9D-514C-4DB0-8147-C283081DAF78}" type="presParOf" srcId="{118CD1C4-8463-4C60-8E28-4CE67CE9154D}" destId="{4AFB47D1-C672-4C51-9EEC-9AE6FB369CB0}" srcOrd="0" destOrd="0" presId="urn:microsoft.com/office/officeart/2008/layout/AlternatingPictureBlocks"/>
    <dgm:cxn modelId="{45A645CE-6FFF-4443-9270-B095E1B48B46}" type="presParOf" srcId="{118CD1C4-8463-4C60-8E28-4CE67CE9154D}" destId="{76054621-7F46-4F3E-8464-539A8E910A01}" srcOrd="1" destOrd="0" presId="urn:microsoft.com/office/officeart/2008/layout/AlternatingPictureBlocks"/>
    <dgm:cxn modelId="{79E6F7FE-C105-42B0-BC25-84C890B83540}" type="presParOf" srcId="{25BE442F-6B19-400F-8E5B-71DE4C10725C}" destId="{5C618314-53DD-4ECD-9F6C-26193D5C11BE}" srcOrd="5" destOrd="0" presId="urn:microsoft.com/office/officeart/2008/layout/AlternatingPictureBlocks"/>
    <dgm:cxn modelId="{1400D221-C6C6-49A2-BBA5-EB458044F2ED}" type="presParOf" srcId="{25BE442F-6B19-400F-8E5B-71DE4C10725C}" destId="{5F119BC7-DBB4-4EBF-8A09-18E302AC39BC}" srcOrd="6" destOrd="0" presId="urn:microsoft.com/office/officeart/2008/layout/AlternatingPictureBlocks"/>
    <dgm:cxn modelId="{7A42414D-576C-40AB-9BAB-A21EFBF290BB}" type="presParOf" srcId="{5F119BC7-DBB4-4EBF-8A09-18E302AC39BC}" destId="{E557AE6E-F94F-4032-8571-50BC3112EC0A}" srcOrd="0" destOrd="0" presId="urn:microsoft.com/office/officeart/2008/layout/AlternatingPictureBlocks"/>
    <dgm:cxn modelId="{F9AA0AB2-3278-4357-B13F-B697D06F477D}" type="presParOf" srcId="{5F119BC7-DBB4-4EBF-8A09-18E302AC39BC}" destId="{6DDE58C4-18B1-4342-B913-D2384F8B59E6}" srcOrd="1" destOrd="0" presId="urn:microsoft.com/office/officeart/2008/layout/AlternatingPictureBlocks"/>
    <dgm:cxn modelId="{4F43686B-3785-4887-AA25-74E368BEFC56}" type="presParOf" srcId="{25BE442F-6B19-400F-8E5B-71DE4C10725C}" destId="{62C4A85B-C0E9-492F-9F3E-5DDE72AF5A35}" srcOrd="7" destOrd="0" presId="urn:microsoft.com/office/officeart/2008/layout/AlternatingPictureBlocks"/>
    <dgm:cxn modelId="{0BC1E2BB-1677-4C14-9789-56F83F806086}" type="presParOf" srcId="{25BE442F-6B19-400F-8E5B-71DE4C10725C}" destId="{CD8F1A0D-7373-4F57-94A2-0F9E26497C2E}" srcOrd="8" destOrd="0" presId="urn:microsoft.com/office/officeart/2008/layout/AlternatingPictureBlocks"/>
    <dgm:cxn modelId="{54583B59-B3F1-41E0-9B4D-8448D5D21B9F}" type="presParOf" srcId="{CD8F1A0D-7373-4F57-94A2-0F9E26497C2E}" destId="{2122A79F-7C7E-4459-888A-4C13A464F241}" srcOrd="0" destOrd="0" presId="urn:microsoft.com/office/officeart/2008/layout/AlternatingPictureBlocks"/>
    <dgm:cxn modelId="{0DD64832-E3FA-4050-BE13-5F7C3A5BC5F4}" type="presParOf" srcId="{CD8F1A0D-7373-4F57-94A2-0F9E26497C2E}" destId="{621324CD-17D3-4A4F-A458-FDBB828277D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6.xml><?xml version="1.0" encoding="utf-8"?>
<dgm:dataModel xmlns:dgm="http://schemas.openxmlformats.org/drawingml/2006/diagram" xmlns:a="http://schemas.openxmlformats.org/drawingml/2006/main">
  <dgm:ptLst>
    <dgm:pt modelId="{97A023A9-A45D-4960-8730-5EFD75DD3FF0}" type="doc">
      <dgm:prSet loTypeId="urn:microsoft.com/office/officeart/2008/layout/AlternatingPictureBlocks" loCatId="list" qsTypeId="urn:microsoft.com/office/officeart/2005/8/quickstyle/3d3" qsCatId="3D" csTypeId="urn:microsoft.com/office/officeart/2005/8/colors/colorful4" csCatId="colorful" phldr="1"/>
      <dgm:spPr/>
      <dgm:t>
        <a:bodyPr/>
        <a:lstStyle/>
        <a:p>
          <a:endParaRPr lang="fr-FR"/>
        </a:p>
      </dgm:t>
    </dgm:pt>
    <dgm:pt modelId="{08434B8F-5A79-4327-A6A9-FB195CCAC26F}">
      <dgm:prSet custT="1">
        <dgm:style>
          <a:lnRef idx="1">
            <a:schemeClr val="accent1"/>
          </a:lnRef>
          <a:fillRef idx="3">
            <a:schemeClr val="accent1"/>
          </a:fillRef>
          <a:effectRef idx="2">
            <a:schemeClr val="accent1"/>
          </a:effectRef>
          <a:fontRef idx="minor">
            <a:schemeClr val="lt1"/>
          </a:fontRef>
        </dgm:style>
      </dgm:prSet>
      <dgm:spPr/>
      <dgm:t>
        <a:bodyPr/>
        <a:lstStyle/>
        <a:p>
          <a:pPr rtl="0"/>
          <a:r>
            <a:rPr lang="fr-FR" sz="1800" dirty="0" smtClean="0">
              <a:solidFill>
                <a:srgbClr val="FF0000"/>
              </a:solidFill>
              <a:latin typeface="Berlin Sans FB Demi" panose="020E0802020502020306" pitchFamily="34" charset="0"/>
            </a:rPr>
            <a:t>5. Gouvernance Locale </a:t>
          </a:r>
          <a:endParaRPr lang="fr-FR" sz="1800" dirty="0">
            <a:solidFill>
              <a:srgbClr val="FF0000"/>
            </a:solidFill>
            <a:latin typeface="Berlin Sans FB Demi" panose="020E0802020502020306" pitchFamily="34" charset="0"/>
          </a:endParaRPr>
        </a:p>
      </dgm:t>
    </dgm:pt>
    <dgm:pt modelId="{08FA1BD7-02C9-40B1-A325-C1AB247C3638}" type="parTrans" cxnId="{28404480-79F1-400A-9E31-BC727DD101FF}">
      <dgm:prSet/>
      <dgm:spPr/>
      <dgm:t>
        <a:bodyPr/>
        <a:lstStyle/>
        <a:p>
          <a:endParaRPr lang="fr-FR"/>
        </a:p>
      </dgm:t>
    </dgm:pt>
    <dgm:pt modelId="{B3FFA234-E9AE-4D75-A83D-122C55951DAD}" type="sibTrans" cxnId="{28404480-79F1-400A-9E31-BC727DD101FF}">
      <dgm:prSet/>
      <dgm:spPr/>
      <dgm:t>
        <a:bodyPr/>
        <a:lstStyle/>
        <a:p>
          <a:endParaRPr lang="fr-FR"/>
        </a:p>
      </dgm:t>
    </dgm:pt>
    <dgm:pt modelId="{25BE442F-6B19-400F-8E5B-71DE4C10725C}" type="pres">
      <dgm:prSet presAssocID="{97A023A9-A45D-4960-8730-5EFD75DD3FF0}" presName="linearFlow" presStyleCnt="0">
        <dgm:presLayoutVars>
          <dgm:dir/>
          <dgm:resizeHandles val="exact"/>
        </dgm:presLayoutVars>
      </dgm:prSet>
      <dgm:spPr/>
      <dgm:t>
        <a:bodyPr/>
        <a:lstStyle/>
        <a:p>
          <a:endParaRPr lang="fr-FR"/>
        </a:p>
      </dgm:t>
    </dgm:pt>
    <dgm:pt modelId="{7CE62C5B-720B-464B-A077-3FBAAA4D32EC}" type="pres">
      <dgm:prSet presAssocID="{08434B8F-5A79-4327-A6A9-FB195CCAC26F}" presName="comp" presStyleCnt="0"/>
      <dgm:spPr/>
    </dgm:pt>
    <dgm:pt modelId="{6CC59CA6-4115-4D67-9BD2-A5DAF7418C1B}" type="pres">
      <dgm:prSet presAssocID="{08434B8F-5A79-4327-A6A9-FB195CCAC26F}" presName="rect2" presStyleLbl="node1" presStyleIdx="0" presStyleCnt="1" custScaleX="74297" custScaleY="57583" custLinFactY="28189" custLinFactNeighborX="6720" custLinFactNeighborY="100000">
        <dgm:presLayoutVars>
          <dgm:bulletEnabled val="1"/>
        </dgm:presLayoutVars>
      </dgm:prSet>
      <dgm:spPr/>
      <dgm:t>
        <a:bodyPr/>
        <a:lstStyle/>
        <a:p>
          <a:endParaRPr lang="fr-FR"/>
        </a:p>
      </dgm:t>
    </dgm:pt>
    <dgm:pt modelId="{7A18F840-F150-4F48-BCFA-88E952E7AA66}" type="pres">
      <dgm:prSet presAssocID="{08434B8F-5A79-4327-A6A9-FB195CCAC26F}" presName="rect1" presStyleLbl="lnNode1" presStyleIdx="0" presStyleCnt="1" custScaleX="70327" custScaleY="57583" custLinFactY="28189" custLinFactNeighborX="55701" custLinFactNeighborY="100000">
        <dgm:style>
          <a:lnRef idx="1">
            <a:schemeClr val="accent1"/>
          </a:lnRef>
          <a:fillRef idx="3">
            <a:schemeClr val="accent1"/>
          </a:fillRef>
          <a:effectRef idx="2">
            <a:schemeClr val="accent1"/>
          </a:effectRef>
          <a:fontRef idx="minor">
            <a:schemeClr val="lt1"/>
          </a:fontRef>
        </dgm:style>
      </dgm:prSet>
      <dgm:spPr/>
      <dgm:t>
        <a:bodyPr/>
        <a:lstStyle/>
        <a:p>
          <a:endParaRPr lang="fr-FR"/>
        </a:p>
      </dgm:t>
    </dgm:pt>
  </dgm:ptLst>
  <dgm:cxnLst>
    <dgm:cxn modelId="{972506DC-7F72-49DD-AFBB-39516248BC15}" type="presOf" srcId="{08434B8F-5A79-4327-A6A9-FB195CCAC26F}" destId="{6CC59CA6-4115-4D67-9BD2-A5DAF7418C1B}" srcOrd="0" destOrd="0" presId="urn:microsoft.com/office/officeart/2008/layout/AlternatingPictureBlocks"/>
    <dgm:cxn modelId="{28404480-79F1-400A-9E31-BC727DD101FF}" srcId="{97A023A9-A45D-4960-8730-5EFD75DD3FF0}" destId="{08434B8F-5A79-4327-A6A9-FB195CCAC26F}" srcOrd="0" destOrd="0" parTransId="{08FA1BD7-02C9-40B1-A325-C1AB247C3638}" sibTransId="{B3FFA234-E9AE-4D75-A83D-122C55951DAD}"/>
    <dgm:cxn modelId="{F7A48419-3060-4B7B-BA1D-EBE20B591FDB}" type="presOf" srcId="{97A023A9-A45D-4960-8730-5EFD75DD3FF0}" destId="{25BE442F-6B19-400F-8E5B-71DE4C10725C}" srcOrd="0" destOrd="0" presId="urn:microsoft.com/office/officeart/2008/layout/AlternatingPictureBlocks"/>
    <dgm:cxn modelId="{04C5F1BD-ADF3-4548-BEEF-C514425ADBAB}" type="presParOf" srcId="{25BE442F-6B19-400F-8E5B-71DE4C10725C}" destId="{7CE62C5B-720B-464B-A077-3FBAAA4D32EC}" srcOrd="0" destOrd="0" presId="urn:microsoft.com/office/officeart/2008/layout/AlternatingPictureBlocks"/>
    <dgm:cxn modelId="{9FDE84F7-2602-41E1-B474-264154DEC25D}" type="presParOf" srcId="{7CE62C5B-720B-464B-A077-3FBAAA4D32EC}" destId="{6CC59CA6-4115-4D67-9BD2-A5DAF7418C1B}" srcOrd="0" destOrd="0" presId="urn:microsoft.com/office/officeart/2008/layout/AlternatingPictureBlocks"/>
    <dgm:cxn modelId="{D1989898-666B-486F-919B-7D3EE502F9C1}" type="presParOf" srcId="{7CE62C5B-720B-464B-A077-3FBAAA4D32EC}" destId="{7A18F840-F150-4F48-BCFA-88E952E7AA66}"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7.xml><?xml version="1.0" encoding="utf-8"?>
<dgm:dataModel xmlns:dgm="http://schemas.openxmlformats.org/drawingml/2006/diagram" xmlns:a="http://schemas.openxmlformats.org/drawingml/2006/main">
  <dgm:ptLst>
    <dgm:pt modelId="{9C8F6268-8ADA-4FE8-A52A-82D6F88A7EFB}" type="doc">
      <dgm:prSet loTypeId="urn:microsoft.com/office/officeart/2005/8/layout/vList2" loCatId="list" qsTypeId="urn:microsoft.com/office/officeart/2005/8/quickstyle/3d9" qsCatId="3D" csTypeId="urn:microsoft.com/office/officeart/2005/8/colors/accent2_5" csCatId="accent2" phldr="1"/>
      <dgm:spPr/>
      <dgm:t>
        <a:bodyPr/>
        <a:lstStyle/>
        <a:p>
          <a:endParaRPr lang="fr-FR"/>
        </a:p>
      </dgm:t>
    </dgm:pt>
    <dgm:pt modelId="{070E1621-723A-46D1-9E8C-A0E4ED24690A}">
      <dgm:prSet>
        <dgm:style>
          <a:lnRef idx="1">
            <a:schemeClr val="dk1"/>
          </a:lnRef>
          <a:fillRef idx="2">
            <a:schemeClr val="dk1"/>
          </a:fillRef>
          <a:effectRef idx="1">
            <a:schemeClr val="dk1"/>
          </a:effectRef>
          <a:fontRef idx="minor">
            <a:schemeClr val="dk1"/>
          </a:fontRef>
        </dgm:style>
      </dgm:prSet>
      <dgm:spPr>
        <a:solidFill>
          <a:srgbClr val="00FF00"/>
        </a:solidFill>
      </dgm:spPr>
      <dgm:t>
        <a:bodyPr/>
        <a:lstStyle/>
        <a:p>
          <a:pPr rtl="0"/>
          <a:r>
            <a:rPr lang="fr-FR" b="1" baseline="0" dirty="0" smtClean="0"/>
            <a:t>Haut Conseil des collectivités territoriales</a:t>
          </a:r>
          <a:endParaRPr lang="fr-FR" dirty="0"/>
        </a:p>
      </dgm:t>
    </dgm:pt>
    <dgm:pt modelId="{335CB10E-C7AA-44F7-905C-6325238FAE1A}" type="parTrans" cxnId="{4FBA92EA-0DC3-4F42-A1C5-F75946ABE6BB}">
      <dgm:prSet/>
      <dgm:spPr/>
      <dgm:t>
        <a:bodyPr/>
        <a:lstStyle/>
        <a:p>
          <a:endParaRPr lang="fr-FR"/>
        </a:p>
      </dgm:t>
    </dgm:pt>
    <dgm:pt modelId="{B4A860FD-07BC-4E8D-886B-DD287C00E4FC}" type="sibTrans" cxnId="{4FBA92EA-0DC3-4F42-A1C5-F75946ABE6BB}">
      <dgm:prSet/>
      <dgm:spPr/>
      <dgm:t>
        <a:bodyPr/>
        <a:lstStyle/>
        <a:p>
          <a:endParaRPr lang="fr-FR"/>
        </a:p>
      </dgm:t>
    </dgm:pt>
    <dgm:pt modelId="{609DD815-B6C8-46C7-AF4E-5F758F2A5AE6}" type="pres">
      <dgm:prSet presAssocID="{9C8F6268-8ADA-4FE8-A52A-82D6F88A7EFB}" presName="linear" presStyleCnt="0">
        <dgm:presLayoutVars>
          <dgm:animLvl val="lvl"/>
          <dgm:resizeHandles val="exact"/>
        </dgm:presLayoutVars>
      </dgm:prSet>
      <dgm:spPr/>
      <dgm:t>
        <a:bodyPr/>
        <a:lstStyle/>
        <a:p>
          <a:endParaRPr lang="fr-FR"/>
        </a:p>
      </dgm:t>
    </dgm:pt>
    <dgm:pt modelId="{66217500-D399-4E6B-ACC2-97E72E9B6B14}" type="pres">
      <dgm:prSet presAssocID="{070E1621-723A-46D1-9E8C-A0E4ED24690A}" presName="parentText" presStyleLbl="node1" presStyleIdx="0" presStyleCnt="1">
        <dgm:presLayoutVars>
          <dgm:chMax val="0"/>
          <dgm:bulletEnabled val="1"/>
        </dgm:presLayoutVars>
      </dgm:prSet>
      <dgm:spPr/>
      <dgm:t>
        <a:bodyPr/>
        <a:lstStyle/>
        <a:p>
          <a:endParaRPr lang="fr-FR"/>
        </a:p>
      </dgm:t>
    </dgm:pt>
  </dgm:ptLst>
  <dgm:cxnLst>
    <dgm:cxn modelId="{4FBA92EA-0DC3-4F42-A1C5-F75946ABE6BB}" srcId="{9C8F6268-8ADA-4FE8-A52A-82D6F88A7EFB}" destId="{070E1621-723A-46D1-9E8C-A0E4ED24690A}" srcOrd="0" destOrd="0" parTransId="{335CB10E-C7AA-44F7-905C-6325238FAE1A}" sibTransId="{B4A860FD-07BC-4E8D-886B-DD287C00E4FC}"/>
    <dgm:cxn modelId="{92EF0479-14B9-4C34-A238-DF9B50BE5806}" type="presOf" srcId="{070E1621-723A-46D1-9E8C-A0E4ED24690A}" destId="{66217500-D399-4E6B-ACC2-97E72E9B6B14}" srcOrd="0" destOrd="0" presId="urn:microsoft.com/office/officeart/2005/8/layout/vList2"/>
    <dgm:cxn modelId="{97E4B2F0-A8C4-4452-8A36-0F4651FB61A9}" type="presOf" srcId="{9C8F6268-8ADA-4FE8-A52A-82D6F88A7EFB}" destId="{609DD815-B6C8-46C7-AF4E-5F758F2A5AE6}" srcOrd="0" destOrd="0" presId="urn:microsoft.com/office/officeart/2005/8/layout/vList2"/>
    <dgm:cxn modelId="{64A0A63C-5D86-43CA-8DF9-F288E2BFFD40}" type="presParOf" srcId="{609DD815-B6C8-46C7-AF4E-5F758F2A5AE6}" destId="{66217500-D399-4E6B-ACC2-97E72E9B6B1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8.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523AA342-D414-4C4F-B8AB-BBEE6E688D94}" type="presOf" srcId="{85C25E96-B25F-44CB-B5E9-311DA9EF7FA4}" destId="{1E05864A-382A-4E4E-B9CB-EADA033ADC68}" srcOrd="0" destOrd="0" presId="urn:microsoft.com/office/officeart/2005/8/layout/venn1"/>
    <dgm:cxn modelId="{1A2358C3-40DD-4C40-9E05-33E911B0CB46}" type="presOf" srcId="{E2DAAAF8-F7DE-43AC-AC03-9AD8B31C2CF5}" destId="{CCB921C2-A6DF-470C-AC6C-D94DC2FC4613}" srcOrd="0" destOrd="0" presId="urn:microsoft.com/office/officeart/2005/8/layout/venn1"/>
    <dgm:cxn modelId="{F00A389F-37B5-4438-A95C-60B71A3BBFFA}"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9.xml><?xml version="1.0" encoding="utf-8"?>
<dgm:dataModel xmlns:dgm="http://schemas.openxmlformats.org/drawingml/2006/diagram" xmlns:a="http://schemas.openxmlformats.org/drawingml/2006/main">
  <dgm:ptLst>
    <dgm:pt modelId="{C06563CF-009A-453F-AB3E-9F2ACF2E85D9}" type="doc">
      <dgm:prSet loTypeId="urn:microsoft.com/office/officeart/2005/8/layout/hList6" loCatId="list" qsTypeId="urn:microsoft.com/office/officeart/2005/8/quickstyle/simple5" qsCatId="simple" csTypeId="urn:microsoft.com/office/officeart/2005/8/colors/colorful5" csCatId="colorful" phldr="1"/>
      <dgm:spPr/>
      <dgm:t>
        <a:bodyPr/>
        <a:lstStyle/>
        <a:p>
          <a:endParaRPr lang="fr-FR"/>
        </a:p>
      </dgm:t>
    </dgm:pt>
    <dgm:pt modelId="{98D0BC18-7F6A-47A5-8163-93FD58A2EAFA}">
      <dgm:prSet custT="1"/>
      <dgm:spPr/>
      <dgm:t>
        <a:bodyPr/>
        <a:lstStyle/>
        <a:p>
          <a:pPr rtl="0"/>
          <a:r>
            <a:rPr lang="fr-FR" sz="1800" b="1" smtClean="0">
              <a:solidFill>
                <a:schemeClr val="tx1"/>
              </a:solidFill>
            </a:rPr>
            <a:t>Prop. 12 (Art. 66-1.)</a:t>
          </a:r>
          <a:endParaRPr lang="fr-FR" sz="1800">
            <a:solidFill>
              <a:schemeClr val="tx1"/>
            </a:solidFill>
          </a:endParaRPr>
        </a:p>
      </dgm:t>
    </dgm:pt>
    <dgm:pt modelId="{BD28FFEF-6966-4DF5-A8C3-121AA9770987}" type="parTrans" cxnId="{15C9C3D3-4DF8-40FB-B26E-743C7D7D4C9C}">
      <dgm:prSet/>
      <dgm:spPr/>
      <dgm:t>
        <a:bodyPr/>
        <a:lstStyle/>
        <a:p>
          <a:endParaRPr lang="fr-FR" sz="1800">
            <a:solidFill>
              <a:schemeClr val="tx1"/>
            </a:solidFill>
          </a:endParaRPr>
        </a:p>
      </dgm:t>
    </dgm:pt>
    <dgm:pt modelId="{43C67CDE-C3CA-45CC-A9E8-90C47F55D607}" type="sibTrans" cxnId="{15C9C3D3-4DF8-40FB-B26E-743C7D7D4C9C}">
      <dgm:prSet/>
      <dgm:spPr/>
      <dgm:t>
        <a:bodyPr/>
        <a:lstStyle/>
        <a:p>
          <a:endParaRPr lang="fr-FR" sz="1800">
            <a:solidFill>
              <a:schemeClr val="tx1"/>
            </a:solidFill>
          </a:endParaRPr>
        </a:p>
      </dgm:t>
    </dgm:pt>
    <dgm:pt modelId="{37FCEE00-4FA0-4535-8A40-71A0BCE47E2F}">
      <dgm:prSet custT="1"/>
      <dgm:spPr/>
      <dgm:t>
        <a:bodyPr/>
        <a:lstStyle/>
        <a:p>
          <a:pPr rtl="0"/>
          <a:r>
            <a:rPr lang="fr-FR" sz="1800" dirty="0" smtClean="0">
              <a:solidFill>
                <a:schemeClr val="tx1"/>
              </a:solidFill>
            </a:rPr>
            <a:t>Le Haut Conseil des collectivités territoriales est une Assemblée consultative. Il donne un avis motivé sur les politiques de décentralisation et d’aménagement du territoire.</a:t>
          </a:r>
          <a:endParaRPr lang="fr-FR" sz="1800" dirty="0">
            <a:solidFill>
              <a:schemeClr val="tx1"/>
            </a:solidFill>
          </a:endParaRPr>
        </a:p>
      </dgm:t>
    </dgm:pt>
    <dgm:pt modelId="{97F429C9-D7B9-4EA7-B4B8-3E0002060B8F}" type="parTrans" cxnId="{89F16C51-A4DD-4934-84E4-698E14993681}">
      <dgm:prSet/>
      <dgm:spPr/>
      <dgm:t>
        <a:bodyPr/>
        <a:lstStyle/>
        <a:p>
          <a:endParaRPr lang="fr-FR" sz="1800">
            <a:solidFill>
              <a:schemeClr val="tx1"/>
            </a:solidFill>
          </a:endParaRPr>
        </a:p>
      </dgm:t>
    </dgm:pt>
    <dgm:pt modelId="{15C77A8F-9D6F-43E0-9063-7103C23B6156}" type="sibTrans" cxnId="{89F16C51-A4DD-4934-84E4-698E14993681}">
      <dgm:prSet/>
      <dgm:spPr/>
      <dgm:t>
        <a:bodyPr/>
        <a:lstStyle/>
        <a:p>
          <a:endParaRPr lang="fr-FR" sz="1800">
            <a:solidFill>
              <a:schemeClr val="tx1"/>
            </a:solidFill>
          </a:endParaRPr>
        </a:p>
      </dgm:t>
    </dgm:pt>
    <dgm:pt modelId="{99DC167E-56F3-4DA4-A345-AAA0E7F89D64}">
      <dgm:prSet custT="1"/>
      <dgm:spPr/>
      <dgm:t>
        <a:bodyPr/>
        <a:lstStyle/>
        <a:p>
          <a:pPr rtl="0"/>
          <a:r>
            <a:rPr lang="fr-FR" sz="1800" b="1" dirty="0" smtClean="0">
              <a:solidFill>
                <a:schemeClr val="tx1"/>
              </a:solidFill>
            </a:rPr>
            <a:t>CNRI : </a:t>
          </a:r>
          <a:r>
            <a:rPr lang="fr-FR" sz="1800" dirty="0" smtClean="0">
              <a:solidFill>
                <a:schemeClr val="tx1"/>
              </a:solidFill>
            </a:rPr>
            <a:t>Art- 138</a:t>
          </a:r>
          <a:r>
            <a:rPr lang="fr-FR" sz="1800" b="1" dirty="0" smtClean="0">
              <a:solidFill>
                <a:schemeClr val="tx1"/>
              </a:solidFill>
            </a:rPr>
            <a:t> </a:t>
          </a:r>
          <a:endParaRPr lang="fr-FR" sz="1800" dirty="0">
            <a:solidFill>
              <a:schemeClr val="tx1"/>
            </a:solidFill>
          </a:endParaRPr>
        </a:p>
      </dgm:t>
    </dgm:pt>
    <dgm:pt modelId="{6897DF82-302B-4D78-8FEF-3BFBF7E1888F}" type="parTrans" cxnId="{D906E00F-99A0-4682-ADEB-6BDC8B55AFA3}">
      <dgm:prSet/>
      <dgm:spPr/>
      <dgm:t>
        <a:bodyPr/>
        <a:lstStyle/>
        <a:p>
          <a:endParaRPr lang="fr-FR" sz="1800">
            <a:solidFill>
              <a:schemeClr val="tx1"/>
            </a:solidFill>
          </a:endParaRPr>
        </a:p>
      </dgm:t>
    </dgm:pt>
    <dgm:pt modelId="{DAC98F3B-7A96-4FA3-801F-80931A50F057}" type="sibTrans" cxnId="{D906E00F-99A0-4682-ADEB-6BDC8B55AFA3}">
      <dgm:prSet/>
      <dgm:spPr/>
      <dgm:t>
        <a:bodyPr/>
        <a:lstStyle/>
        <a:p>
          <a:endParaRPr lang="fr-FR" sz="1800">
            <a:solidFill>
              <a:schemeClr val="tx1"/>
            </a:solidFill>
          </a:endParaRPr>
        </a:p>
      </dgm:t>
    </dgm:pt>
    <dgm:pt modelId="{D8DD54FB-20B9-4542-AB8F-A8F027179CBA}">
      <dgm:prSet custT="1"/>
      <dgm:spPr/>
      <dgm:t>
        <a:bodyPr/>
        <a:lstStyle/>
        <a:p>
          <a:pPr rtl="0"/>
          <a:r>
            <a:rPr lang="fr-FR" sz="1800" smtClean="0">
              <a:solidFill>
                <a:schemeClr val="tx1"/>
              </a:solidFill>
            </a:rPr>
            <a:t>Le Conseil National des Collectivités locales a pour mission d’étudier et de </a:t>
          </a:r>
          <a:r>
            <a:rPr lang="fr-FR" sz="1800" b="1" smtClean="0">
              <a:solidFill>
                <a:schemeClr val="tx1"/>
              </a:solidFill>
            </a:rPr>
            <a:t>donner un avis motivé </a:t>
          </a:r>
          <a:r>
            <a:rPr lang="fr-FR" sz="1800" smtClean="0">
              <a:solidFill>
                <a:schemeClr val="tx1"/>
              </a:solidFill>
            </a:rPr>
            <a:t>sur toute politique de développement local. Le Conseil National des Collectivités locales peut faire des propositions au Gouvernement sur toute question concernant le fonctionnement des collectivités locales, l’amélioration de la qualité de la vie des citoyens à l’intérieur des collectivités locales et la préservation de l’environnement.</a:t>
          </a:r>
          <a:endParaRPr lang="fr-FR" sz="1800">
            <a:solidFill>
              <a:schemeClr val="tx1"/>
            </a:solidFill>
          </a:endParaRPr>
        </a:p>
      </dgm:t>
    </dgm:pt>
    <dgm:pt modelId="{1D812F0D-B45E-48CF-869F-82BEF40F9653}" type="parTrans" cxnId="{9B8B3D5B-804E-4765-AA4C-8E005C77466C}">
      <dgm:prSet/>
      <dgm:spPr/>
      <dgm:t>
        <a:bodyPr/>
        <a:lstStyle/>
        <a:p>
          <a:endParaRPr lang="fr-FR" sz="1800">
            <a:solidFill>
              <a:schemeClr val="tx1"/>
            </a:solidFill>
          </a:endParaRPr>
        </a:p>
      </dgm:t>
    </dgm:pt>
    <dgm:pt modelId="{8AFB1C19-9B9E-4219-A0F8-B40A88EFF225}" type="sibTrans" cxnId="{9B8B3D5B-804E-4765-AA4C-8E005C77466C}">
      <dgm:prSet/>
      <dgm:spPr/>
      <dgm:t>
        <a:bodyPr/>
        <a:lstStyle/>
        <a:p>
          <a:endParaRPr lang="fr-FR" sz="1800">
            <a:solidFill>
              <a:schemeClr val="tx1"/>
            </a:solidFill>
          </a:endParaRPr>
        </a:p>
      </dgm:t>
    </dgm:pt>
    <dgm:pt modelId="{7E2358FE-78A8-4B42-AD61-33A7AB74E502}">
      <dgm:prSet custT="1"/>
      <dgm:spPr/>
      <dgm:t>
        <a:bodyPr/>
        <a:lstStyle/>
        <a:p>
          <a:pPr rtl="0"/>
          <a:r>
            <a:rPr lang="fr-FR" sz="1800" smtClean="0">
              <a:solidFill>
                <a:schemeClr val="tx1"/>
              </a:solidFill>
            </a:rPr>
            <a:t>Le </a:t>
          </a:r>
          <a:r>
            <a:rPr lang="fr-FR" sz="1800" b="1" smtClean="0">
              <a:solidFill>
                <a:schemeClr val="tx1"/>
              </a:solidFill>
            </a:rPr>
            <a:t>Gouvernement est tenu de saisir, </a:t>
          </a:r>
          <a:r>
            <a:rPr lang="fr-FR" sz="1800" smtClean="0">
              <a:solidFill>
                <a:schemeClr val="tx1"/>
              </a:solidFill>
            </a:rPr>
            <a:t>pour avis, le Conseil sur tout projet de loi relatif à la création, à la délimitation, au fonctionnement ou à la dissolution des collectivités locales.</a:t>
          </a:r>
          <a:endParaRPr lang="fr-FR" sz="1800">
            <a:solidFill>
              <a:schemeClr val="tx1"/>
            </a:solidFill>
          </a:endParaRPr>
        </a:p>
      </dgm:t>
    </dgm:pt>
    <dgm:pt modelId="{880AD9FA-32FE-446C-8D3C-12B444B7B049}" type="parTrans" cxnId="{FC51AA33-4AED-4550-A14B-F69D5FB05AE7}">
      <dgm:prSet/>
      <dgm:spPr/>
      <dgm:t>
        <a:bodyPr/>
        <a:lstStyle/>
        <a:p>
          <a:endParaRPr lang="fr-FR" sz="1800">
            <a:solidFill>
              <a:schemeClr val="tx1"/>
            </a:solidFill>
          </a:endParaRPr>
        </a:p>
      </dgm:t>
    </dgm:pt>
    <dgm:pt modelId="{1A62C915-CE1C-4201-B512-2FA917194834}" type="sibTrans" cxnId="{FC51AA33-4AED-4550-A14B-F69D5FB05AE7}">
      <dgm:prSet/>
      <dgm:spPr/>
      <dgm:t>
        <a:bodyPr/>
        <a:lstStyle/>
        <a:p>
          <a:endParaRPr lang="fr-FR" sz="1800">
            <a:solidFill>
              <a:schemeClr val="tx1"/>
            </a:solidFill>
          </a:endParaRPr>
        </a:p>
      </dgm:t>
    </dgm:pt>
    <dgm:pt modelId="{286E9730-FEA3-4882-BEE1-5E46CBBE24D8}" type="pres">
      <dgm:prSet presAssocID="{C06563CF-009A-453F-AB3E-9F2ACF2E85D9}" presName="Name0" presStyleCnt="0">
        <dgm:presLayoutVars>
          <dgm:dir/>
          <dgm:resizeHandles val="exact"/>
        </dgm:presLayoutVars>
      </dgm:prSet>
      <dgm:spPr/>
      <dgm:t>
        <a:bodyPr/>
        <a:lstStyle/>
        <a:p>
          <a:endParaRPr lang="fr-FR"/>
        </a:p>
      </dgm:t>
    </dgm:pt>
    <dgm:pt modelId="{4CB71480-CF8A-40D6-808B-6136E40E73D6}" type="pres">
      <dgm:prSet presAssocID="{98D0BC18-7F6A-47A5-8163-93FD58A2EAFA}" presName="node" presStyleLbl="node1" presStyleIdx="0" presStyleCnt="2" custScaleX="35181">
        <dgm:presLayoutVars>
          <dgm:bulletEnabled val="1"/>
        </dgm:presLayoutVars>
      </dgm:prSet>
      <dgm:spPr/>
      <dgm:t>
        <a:bodyPr/>
        <a:lstStyle/>
        <a:p>
          <a:endParaRPr lang="fr-FR"/>
        </a:p>
      </dgm:t>
    </dgm:pt>
    <dgm:pt modelId="{EFED4C03-1CB1-4CC3-B4B5-D19DA7617BB1}" type="pres">
      <dgm:prSet presAssocID="{43C67CDE-C3CA-45CC-A9E8-90C47F55D607}" presName="sibTrans" presStyleCnt="0"/>
      <dgm:spPr/>
    </dgm:pt>
    <dgm:pt modelId="{089C20F1-3DB1-400B-8E96-ED2E7BD9ED00}" type="pres">
      <dgm:prSet presAssocID="{99DC167E-56F3-4DA4-A345-AAA0E7F89D64}" presName="node" presStyleLbl="node1" presStyleIdx="1" presStyleCnt="2">
        <dgm:presLayoutVars>
          <dgm:bulletEnabled val="1"/>
        </dgm:presLayoutVars>
      </dgm:prSet>
      <dgm:spPr/>
      <dgm:t>
        <a:bodyPr/>
        <a:lstStyle/>
        <a:p>
          <a:endParaRPr lang="fr-FR"/>
        </a:p>
      </dgm:t>
    </dgm:pt>
  </dgm:ptLst>
  <dgm:cxnLst>
    <dgm:cxn modelId="{FC51AA33-4AED-4550-A14B-F69D5FB05AE7}" srcId="{99DC167E-56F3-4DA4-A345-AAA0E7F89D64}" destId="{7E2358FE-78A8-4B42-AD61-33A7AB74E502}" srcOrd="1" destOrd="0" parTransId="{880AD9FA-32FE-446C-8D3C-12B444B7B049}" sibTransId="{1A62C915-CE1C-4201-B512-2FA917194834}"/>
    <dgm:cxn modelId="{5B55314C-E969-491D-A375-8D110D09470F}" type="presOf" srcId="{D8DD54FB-20B9-4542-AB8F-A8F027179CBA}" destId="{089C20F1-3DB1-400B-8E96-ED2E7BD9ED00}" srcOrd="0" destOrd="1" presId="urn:microsoft.com/office/officeart/2005/8/layout/hList6"/>
    <dgm:cxn modelId="{ACE59675-0C0B-4ABF-883E-00C7A0ED9ED0}" type="presOf" srcId="{99DC167E-56F3-4DA4-A345-AAA0E7F89D64}" destId="{089C20F1-3DB1-400B-8E96-ED2E7BD9ED00}" srcOrd="0" destOrd="0" presId="urn:microsoft.com/office/officeart/2005/8/layout/hList6"/>
    <dgm:cxn modelId="{40BD9AE2-5865-44F8-9A7C-80C4192C02C1}" type="presOf" srcId="{98D0BC18-7F6A-47A5-8163-93FD58A2EAFA}" destId="{4CB71480-CF8A-40D6-808B-6136E40E73D6}" srcOrd="0" destOrd="0" presId="urn:microsoft.com/office/officeart/2005/8/layout/hList6"/>
    <dgm:cxn modelId="{9B8B3D5B-804E-4765-AA4C-8E005C77466C}" srcId="{99DC167E-56F3-4DA4-A345-AAA0E7F89D64}" destId="{D8DD54FB-20B9-4542-AB8F-A8F027179CBA}" srcOrd="0" destOrd="0" parTransId="{1D812F0D-B45E-48CF-869F-82BEF40F9653}" sibTransId="{8AFB1C19-9B9E-4219-A0F8-B40A88EFF225}"/>
    <dgm:cxn modelId="{15C9C3D3-4DF8-40FB-B26E-743C7D7D4C9C}" srcId="{C06563CF-009A-453F-AB3E-9F2ACF2E85D9}" destId="{98D0BC18-7F6A-47A5-8163-93FD58A2EAFA}" srcOrd="0" destOrd="0" parTransId="{BD28FFEF-6966-4DF5-A8C3-121AA9770987}" sibTransId="{43C67CDE-C3CA-45CC-A9E8-90C47F55D607}"/>
    <dgm:cxn modelId="{89F16C51-A4DD-4934-84E4-698E14993681}" srcId="{98D0BC18-7F6A-47A5-8163-93FD58A2EAFA}" destId="{37FCEE00-4FA0-4535-8A40-71A0BCE47E2F}" srcOrd="0" destOrd="0" parTransId="{97F429C9-D7B9-4EA7-B4B8-3E0002060B8F}" sibTransId="{15C77A8F-9D6F-43E0-9063-7103C23B6156}"/>
    <dgm:cxn modelId="{ACFD3BCD-E004-4315-97B5-0E85D5A2A48C}" type="presOf" srcId="{37FCEE00-4FA0-4535-8A40-71A0BCE47E2F}" destId="{4CB71480-CF8A-40D6-808B-6136E40E73D6}" srcOrd="0" destOrd="1" presId="urn:microsoft.com/office/officeart/2005/8/layout/hList6"/>
    <dgm:cxn modelId="{D906E00F-99A0-4682-ADEB-6BDC8B55AFA3}" srcId="{C06563CF-009A-453F-AB3E-9F2ACF2E85D9}" destId="{99DC167E-56F3-4DA4-A345-AAA0E7F89D64}" srcOrd="1" destOrd="0" parTransId="{6897DF82-302B-4D78-8FEF-3BFBF7E1888F}" sibTransId="{DAC98F3B-7A96-4FA3-801F-80931A50F057}"/>
    <dgm:cxn modelId="{DB5BC611-DFDB-433B-8225-82DE1BF0615F}" type="presOf" srcId="{C06563CF-009A-453F-AB3E-9F2ACF2E85D9}" destId="{286E9730-FEA3-4882-BEE1-5E46CBBE24D8}" srcOrd="0" destOrd="0" presId="urn:microsoft.com/office/officeart/2005/8/layout/hList6"/>
    <dgm:cxn modelId="{CA87B0C0-D377-4A05-BAE1-30B8D56A6A3E}" type="presOf" srcId="{7E2358FE-78A8-4B42-AD61-33A7AB74E502}" destId="{089C20F1-3DB1-400B-8E96-ED2E7BD9ED00}" srcOrd="0" destOrd="2" presId="urn:microsoft.com/office/officeart/2005/8/layout/hList6"/>
    <dgm:cxn modelId="{08834DEA-5406-4CC7-B66A-0C6931EBD4C3}" type="presParOf" srcId="{286E9730-FEA3-4882-BEE1-5E46CBBE24D8}" destId="{4CB71480-CF8A-40D6-808B-6136E40E73D6}" srcOrd="0" destOrd="0" presId="urn:microsoft.com/office/officeart/2005/8/layout/hList6"/>
    <dgm:cxn modelId="{12EB0B02-2AA4-4556-B07A-442A4D0CA896}" type="presParOf" srcId="{286E9730-FEA3-4882-BEE1-5E46CBBE24D8}" destId="{EFED4C03-1CB1-4CC3-B4B5-D19DA7617BB1}" srcOrd="1" destOrd="0" presId="urn:microsoft.com/office/officeart/2005/8/layout/hList6"/>
    <dgm:cxn modelId="{536D5650-1737-4AB7-9DB1-15BE188608B1}" type="presParOf" srcId="{286E9730-FEA3-4882-BEE1-5E46CBBE24D8}" destId="{089C20F1-3DB1-400B-8E96-ED2E7BD9ED00}" srcOrd="2" destOrd="0" presId="urn:microsoft.com/office/officeart/2005/8/layout/h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0.xml><?xml version="1.0" encoding="utf-8"?>
<dgm:dataModel xmlns:dgm="http://schemas.openxmlformats.org/drawingml/2006/diagram" xmlns:a="http://schemas.openxmlformats.org/drawingml/2006/main">
  <dgm:ptLst>
    <dgm:pt modelId="{85C25E96-B25F-44CB-B5E9-311DA9EF7FA4}" type="doc">
      <dgm:prSet loTypeId="urn:microsoft.com/office/officeart/2005/8/layout/venn1" loCatId="relationship" qsTypeId="urn:microsoft.com/office/officeart/2005/8/quickstyle/3d6" qsCatId="3D" csTypeId="urn:microsoft.com/office/officeart/2005/8/colors/accent0_3" csCatId="mainScheme"/>
      <dgm:spPr/>
      <dgm:t>
        <a:bodyPr/>
        <a:lstStyle/>
        <a:p>
          <a:endParaRPr lang="fr-FR"/>
        </a:p>
      </dgm:t>
    </dgm:pt>
    <dgm:pt modelId="{E2DAAAF8-F7DE-43AC-AC03-9AD8B31C2CF5}">
      <dgm:prSet/>
      <dgm:spPr/>
      <dgm:t>
        <a:bodyPr/>
        <a:lstStyle/>
        <a:p>
          <a:pPr rtl="0"/>
          <a:r>
            <a:rPr lang="en-US" dirty="0" smtClean="0"/>
            <a:t>8</a:t>
          </a:r>
          <a:endParaRPr lang="fr-FR" dirty="0"/>
        </a:p>
      </dgm:t>
    </dgm:pt>
    <dgm:pt modelId="{7D3C4AF8-AA87-4E8F-86DD-6CE4C3852497}" type="parTrans" cxnId="{73B7EFA6-683D-41B3-868E-B2BEC4E74DF0}">
      <dgm:prSet/>
      <dgm:spPr/>
      <dgm:t>
        <a:bodyPr/>
        <a:lstStyle/>
        <a:p>
          <a:endParaRPr lang="fr-FR"/>
        </a:p>
      </dgm:t>
    </dgm:pt>
    <dgm:pt modelId="{F3D9ADA9-9DB0-460D-B183-F85EB3A854DE}" type="sibTrans" cxnId="{73B7EFA6-683D-41B3-868E-B2BEC4E74DF0}">
      <dgm:prSet/>
      <dgm:spPr/>
      <dgm:t>
        <a:bodyPr/>
        <a:lstStyle/>
        <a:p>
          <a:endParaRPr lang="fr-FR"/>
        </a:p>
      </dgm:t>
    </dgm:pt>
    <dgm:pt modelId="{1E05864A-382A-4E4E-B9CB-EADA033ADC68}" type="pres">
      <dgm:prSet presAssocID="{85C25E96-B25F-44CB-B5E9-311DA9EF7FA4}" presName="compositeShape" presStyleCnt="0">
        <dgm:presLayoutVars>
          <dgm:chMax val="7"/>
          <dgm:dir/>
          <dgm:resizeHandles val="exact"/>
        </dgm:presLayoutVars>
      </dgm:prSet>
      <dgm:spPr/>
      <dgm:t>
        <a:bodyPr/>
        <a:lstStyle/>
        <a:p>
          <a:endParaRPr lang="fr-FR"/>
        </a:p>
      </dgm:t>
    </dgm:pt>
    <dgm:pt modelId="{CCB921C2-A6DF-470C-AC6C-D94DC2FC4613}" type="pres">
      <dgm:prSet presAssocID="{E2DAAAF8-F7DE-43AC-AC03-9AD8B31C2CF5}" presName="circ1TxSh" presStyleLbl="vennNode1" presStyleIdx="0" presStyleCnt="1"/>
      <dgm:spPr/>
      <dgm:t>
        <a:bodyPr/>
        <a:lstStyle/>
        <a:p>
          <a:endParaRPr lang="fr-FR"/>
        </a:p>
      </dgm:t>
    </dgm:pt>
  </dgm:ptLst>
  <dgm:cxnLst>
    <dgm:cxn modelId="{73B7EFA6-683D-41B3-868E-B2BEC4E74DF0}" srcId="{85C25E96-B25F-44CB-B5E9-311DA9EF7FA4}" destId="{E2DAAAF8-F7DE-43AC-AC03-9AD8B31C2CF5}" srcOrd="0" destOrd="0" parTransId="{7D3C4AF8-AA87-4E8F-86DD-6CE4C3852497}" sibTransId="{F3D9ADA9-9DB0-460D-B183-F85EB3A854DE}"/>
    <dgm:cxn modelId="{1C28F8C8-C0D8-41DB-A240-848DD1F3E321}" type="presOf" srcId="{E2DAAAF8-F7DE-43AC-AC03-9AD8B31C2CF5}" destId="{CCB921C2-A6DF-470C-AC6C-D94DC2FC4613}" srcOrd="0" destOrd="0" presId="urn:microsoft.com/office/officeart/2005/8/layout/venn1"/>
    <dgm:cxn modelId="{49DD3CB6-C42D-4605-87D5-141C7B89C4CB}" type="presOf" srcId="{85C25E96-B25F-44CB-B5E9-311DA9EF7FA4}" destId="{1E05864A-382A-4E4E-B9CB-EADA033ADC68}" srcOrd="0" destOrd="0" presId="urn:microsoft.com/office/officeart/2005/8/layout/venn1"/>
    <dgm:cxn modelId="{52561245-E8A5-45C8-8C2D-21317D6FB92B}" type="presParOf" srcId="{1E05864A-382A-4E4E-B9CB-EADA033ADC68}" destId="{CCB921C2-A6DF-470C-AC6C-D94DC2FC4613}"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1.xml><?xml version="1.0" encoding="utf-8"?>
<dgm:dataModel xmlns:dgm="http://schemas.openxmlformats.org/drawingml/2006/diagram" xmlns:a="http://schemas.openxmlformats.org/drawingml/2006/main">
  <dgm:ptLst>
    <dgm:pt modelId="{10E7FE4E-51A9-4DC6-8CAF-5D52FF4DF238}" type="doc">
      <dgm:prSet loTypeId="urn:microsoft.com/office/officeart/2005/8/layout/list1" loCatId="list" qsTypeId="urn:microsoft.com/office/officeart/2005/8/quickstyle/simple3" qsCatId="simple" csTypeId="urn:microsoft.com/office/officeart/2005/8/colors/colorful5" csCatId="colorful" phldr="1"/>
      <dgm:spPr/>
      <dgm:t>
        <a:bodyPr/>
        <a:lstStyle/>
        <a:p>
          <a:endParaRPr lang="fr-FR"/>
        </a:p>
      </dgm:t>
    </dgm:pt>
    <dgm:pt modelId="{72DBEECD-87F8-4A77-92DB-3550E7AC4979}">
      <dgm:prSet/>
      <dgm:spPr/>
      <dgm:t>
        <a:bodyPr/>
        <a:lstStyle/>
        <a:p>
          <a:pPr rtl="0"/>
          <a:r>
            <a:rPr lang="fr-FR" b="1" dirty="0" smtClean="0">
              <a:latin typeface="Segoe Script" panose="020B0504020000000003" pitchFamily="34" charset="0"/>
            </a:rPr>
            <a:t>Différence</a:t>
          </a:r>
          <a:r>
            <a:rPr lang="fr-FR" dirty="0" smtClean="0"/>
            <a:t>: </a:t>
          </a:r>
          <a:endParaRPr lang="fr-FR" dirty="0"/>
        </a:p>
      </dgm:t>
    </dgm:pt>
    <dgm:pt modelId="{63EDD9FA-BAE6-443B-B3DC-60E344D3B27D}" type="parTrans" cxnId="{E948FB28-A9CE-4E84-BF90-62773580B031}">
      <dgm:prSet/>
      <dgm:spPr/>
      <dgm:t>
        <a:bodyPr/>
        <a:lstStyle/>
        <a:p>
          <a:endParaRPr lang="fr-FR"/>
        </a:p>
      </dgm:t>
    </dgm:pt>
    <dgm:pt modelId="{940C8AA9-3679-4E1B-B2FA-28C34AC3E568}" type="sibTrans" cxnId="{E948FB28-A9CE-4E84-BF90-62773580B031}">
      <dgm:prSet/>
      <dgm:spPr/>
      <dgm:t>
        <a:bodyPr/>
        <a:lstStyle/>
        <a:p>
          <a:endParaRPr lang="fr-FR"/>
        </a:p>
      </dgm:t>
    </dgm:pt>
    <dgm:pt modelId="{E5A01372-0E0F-45D0-BFBD-55EDE021A931}">
      <dgm:prSet/>
      <dgm:spPr/>
      <dgm:t>
        <a:bodyPr/>
        <a:lstStyle/>
        <a:p>
          <a:pPr rtl="0"/>
          <a:r>
            <a:rPr lang="fr-FR" dirty="0" smtClean="0"/>
            <a:t>PR: Tout juste énonciation de la création du Haut Conseil et renvoie à loi organique</a:t>
          </a:r>
          <a:endParaRPr lang="fr-FR" dirty="0"/>
        </a:p>
      </dgm:t>
    </dgm:pt>
    <dgm:pt modelId="{2D6BF971-F921-4AD6-8DF2-BFD78E8C899D}" type="parTrans" cxnId="{C7A64205-71AE-4F00-8971-71D2326E6099}">
      <dgm:prSet/>
      <dgm:spPr/>
      <dgm:t>
        <a:bodyPr/>
        <a:lstStyle/>
        <a:p>
          <a:endParaRPr lang="fr-FR"/>
        </a:p>
      </dgm:t>
    </dgm:pt>
    <dgm:pt modelId="{90CF955D-AE81-4F3D-A6F8-7D5AB816AFEC}" type="sibTrans" cxnId="{C7A64205-71AE-4F00-8971-71D2326E6099}">
      <dgm:prSet/>
      <dgm:spPr/>
      <dgm:t>
        <a:bodyPr/>
        <a:lstStyle/>
        <a:p>
          <a:endParaRPr lang="fr-FR"/>
        </a:p>
      </dgm:t>
    </dgm:pt>
    <dgm:pt modelId="{FF4C71DB-C748-4206-BA7E-5EECABFE3B11}">
      <dgm:prSet/>
      <dgm:spPr/>
      <dgm:t>
        <a:bodyPr/>
        <a:lstStyle/>
        <a:p>
          <a:pPr rtl="0"/>
          <a:r>
            <a:rPr lang="fr-FR" b="1" dirty="0" smtClean="0">
              <a:latin typeface="Segoe Script" panose="020B0504020000000003" pitchFamily="34" charset="0"/>
            </a:rPr>
            <a:t>Analyse</a:t>
          </a:r>
          <a:r>
            <a:rPr lang="fr-FR" b="1" dirty="0" smtClean="0"/>
            <a:t>: </a:t>
          </a:r>
          <a:endParaRPr lang="fr-FR" dirty="0"/>
        </a:p>
      </dgm:t>
    </dgm:pt>
    <dgm:pt modelId="{652C2DEC-4FB2-4421-8920-FD8BB0D0E9A4}" type="parTrans" cxnId="{264C6CFD-603D-4890-AC5F-8803B03CC805}">
      <dgm:prSet/>
      <dgm:spPr/>
      <dgm:t>
        <a:bodyPr/>
        <a:lstStyle/>
        <a:p>
          <a:endParaRPr lang="fr-FR"/>
        </a:p>
      </dgm:t>
    </dgm:pt>
    <dgm:pt modelId="{993E9033-D151-4CB2-A864-444D5D800D6E}" type="sibTrans" cxnId="{264C6CFD-603D-4890-AC5F-8803B03CC805}">
      <dgm:prSet/>
      <dgm:spPr/>
      <dgm:t>
        <a:bodyPr/>
        <a:lstStyle/>
        <a:p>
          <a:endParaRPr lang="fr-FR"/>
        </a:p>
      </dgm:t>
    </dgm:pt>
    <dgm:pt modelId="{F9826A7F-8C08-4F2E-95A7-72A37CA7459A}">
      <dgm:prSet/>
      <dgm:spPr/>
      <dgm:t>
        <a:bodyPr/>
        <a:lstStyle/>
        <a:p>
          <a:pPr rtl="0"/>
          <a:r>
            <a:rPr lang="fr-FR" dirty="0" smtClean="0"/>
            <a:t>Les compétences sont identifiées</a:t>
          </a:r>
          <a:endParaRPr lang="fr-FR" dirty="0"/>
        </a:p>
      </dgm:t>
    </dgm:pt>
    <dgm:pt modelId="{B423C992-925B-4CDA-B9DB-928BAD78983A}" type="parTrans" cxnId="{17C54F78-E9DF-4A84-ADBF-99BDDEEA993C}">
      <dgm:prSet/>
      <dgm:spPr/>
      <dgm:t>
        <a:bodyPr/>
        <a:lstStyle/>
        <a:p>
          <a:endParaRPr lang="fr-FR"/>
        </a:p>
      </dgm:t>
    </dgm:pt>
    <dgm:pt modelId="{53DA12AE-2C5F-48B2-9BAD-AD8DF116CED6}" type="sibTrans" cxnId="{17C54F78-E9DF-4A84-ADBF-99BDDEEA993C}">
      <dgm:prSet/>
      <dgm:spPr/>
      <dgm:t>
        <a:bodyPr/>
        <a:lstStyle/>
        <a:p>
          <a:endParaRPr lang="fr-FR"/>
        </a:p>
      </dgm:t>
    </dgm:pt>
    <dgm:pt modelId="{6A23E99A-CA90-41E8-A0FC-332F5E7EBE30}">
      <dgm:prSet/>
      <dgm:spPr/>
      <dgm:t>
        <a:bodyPr/>
        <a:lstStyle/>
        <a:p>
          <a:pPr rtl="0"/>
          <a:r>
            <a:rPr lang="fr-FR" dirty="0" smtClean="0"/>
            <a:t>CNRI: Fourni les détails</a:t>
          </a:r>
          <a:endParaRPr lang="fr-FR" dirty="0"/>
        </a:p>
      </dgm:t>
    </dgm:pt>
    <dgm:pt modelId="{6B54304C-D15F-4051-84E9-F1460E7B0C30}" type="parTrans" cxnId="{419D81B0-8BDF-4D78-B4A4-E11AF24229C9}">
      <dgm:prSet/>
      <dgm:spPr/>
    </dgm:pt>
    <dgm:pt modelId="{677ABDD2-6B19-4206-A6CA-162CB13FAAAB}" type="sibTrans" cxnId="{419D81B0-8BDF-4D78-B4A4-E11AF24229C9}">
      <dgm:prSet/>
      <dgm:spPr/>
    </dgm:pt>
    <dgm:pt modelId="{E30F2FC8-82A9-4C18-BCAF-FE049FDC904C}">
      <dgm:prSet/>
      <dgm:spPr/>
      <dgm:t>
        <a:bodyPr/>
        <a:lstStyle/>
        <a:p>
          <a:pPr rtl="0"/>
          <a:r>
            <a:rPr lang="fr-FR" dirty="0" smtClean="0"/>
            <a:t>De même que les obligations du gouvernement par rapport au Haut Conseil</a:t>
          </a:r>
          <a:endParaRPr lang="fr-FR" dirty="0"/>
        </a:p>
      </dgm:t>
    </dgm:pt>
    <dgm:pt modelId="{6C2B3FF6-AE90-41CF-96DC-1F5FCC6D8596}" type="parTrans" cxnId="{EA2371DB-D8EA-45C9-9AA0-BCA4B427B314}">
      <dgm:prSet/>
      <dgm:spPr/>
    </dgm:pt>
    <dgm:pt modelId="{545B3E66-B185-4188-B0B3-5C1AA7E0DD3F}" type="sibTrans" cxnId="{EA2371DB-D8EA-45C9-9AA0-BCA4B427B314}">
      <dgm:prSet/>
      <dgm:spPr/>
    </dgm:pt>
    <dgm:pt modelId="{2A9FD49D-A9AA-44B5-A0DD-AD6CA90CD6CF}" type="pres">
      <dgm:prSet presAssocID="{10E7FE4E-51A9-4DC6-8CAF-5D52FF4DF238}" presName="linear" presStyleCnt="0">
        <dgm:presLayoutVars>
          <dgm:dir/>
          <dgm:animLvl val="lvl"/>
          <dgm:resizeHandles val="exact"/>
        </dgm:presLayoutVars>
      </dgm:prSet>
      <dgm:spPr/>
      <dgm:t>
        <a:bodyPr/>
        <a:lstStyle/>
        <a:p>
          <a:endParaRPr lang="fr-FR"/>
        </a:p>
      </dgm:t>
    </dgm:pt>
    <dgm:pt modelId="{42AD3669-A5EA-499C-9233-2EFFEA2A748C}" type="pres">
      <dgm:prSet presAssocID="{72DBEECD-87F8-4A77-92DB-3550E7AC4979}" presName="parentLin" presStyleCnt="0"/>
      <dgm:spPr/>
    </dgm:pt>
    <dgm:pt modelId="{26ED52EA-8E31-4279-A89A-3C82489FC2D7}" type="pres">
      <dgm:prSet presAssocID="{72DBEECD-87F8-4A77-92DB-3550E7AC4979}" presName="parentLeftMargin" presStyleLbl="node1" presStyleIdx="0" presStyleCnt="2"/>
      <dgm:spPr/>
      <dgm:t>
        <a:bodyPr/>
        <a:lstStyle/>
        <a:p>
          <a:endParaRPr lang="fr-FR"/>
        </a:p>
      </dgm:t>
    </dgm:pt>
    <dgm:pt modelId="{3924C1CD-FDAD-4657-AA13-AF157CA23E0F}" type="pres">
      <dgm:prSet presAssocID="{72DBEECD-87F8-4A77-92DB-3550E7AC4979}" presName="parentText" presStyleLbl="node1" presStyleIdx="0" presStyleCnt="2">
        <dgm:presLayoutVars>
          <dgm:chMax val="0"/>
          <dgm:bulletEnabled val="1"/>
        </dgm:presLayoutVars>
      </dgm:prSet>
      <dgm:spPr/>
      <dgm:t>
        <a:bodyPr/>
        <a:lstStyle/>
        <a:p>
          <a:endParaRPr lang="fr-FR"/>
        </a:p>
      </dgm:t>
    </dgm:pt>
    <dgm:pt modelId="{7C7CADCB-E7B5-4292-8B17-9C8C9A08ABBD}" type="pres">
      <dgm:prSet presAssocID="{72DBEECD-87F8-4A77-92DB-3550E7AC4979}" presName="negativeSpace" presStyleCnt="0"/>
      <dgm:spPr/>
    </dgm:pt>
    <dgm:pt modelId="{FB5E7878-5CD1-4720-BE22-5A16FFA7821D}" type="pres">
      <dgm:prSet presAssocID="{72DBEECD-87F8-4A77-92DB-3550E7AC4979}" presName="childText" presStyleLbl="conFgAcc1" presStyleIdx="0" presStyleCnt="2" custLinFactNeighborX="-723" custLinFactNeighborY="-22605">
        <dgm:presLayoutVars>
          <dgm:bulletEnabled val="1"/>
        </dgm:presLayoutVars>
      </dgm:prSet>
      <dgm:spPr/>
      <dgm:t>
        <a:bodyPr/>
        <a:lstStyle/>
        <a:p>
          <a:endParaRPr lang="fr-FR"/>
        </a:p>
      </dgm:t>
    </dgm:pt>
    <dgm:pt modelId="{FD260A2C-3B79-4D82-96A2-DDEB5D7F05CC}" type="pres">
      <dgm:prSet presAssocID="{940C8AA9-3679-4E1B-B2FA-28C34AC3E568}" presName="spaceBetweenRectangles" presStyleCnt="0"/>
      <dgm:spPr/>
    </dgm:pt>
    <dgm:pt modelId="{75E3BD5E-04C0-4F54-9737-8C28FF79444A}" type="pres">
      <dgm:prSet presAssocID="{FF4C71DB-C748-4206-BA7E-5EECABFE3B11}" presName="parentLin" presStyleCnt="0"/>
      <dgm:spPr/>
    </dgm:pt>
    <dgm:pt modelId="{07A32B9A-09F9-4644-91A4-5C3588E3C2F9}" type="pres">
      <dgm:prSet presAssocID="{FF4C71DB-C748-4206-BA7E-5EECABFE3B11}" presName="parentLeftMargin" presStyleLbl="node1" presStyleIdx="0" presStyleCnt="2"/>
      <dgm:spPr/>
      <dgm:t>
        <a:bodyPr/>
        <a:lstStyle/>
        <a:p>
          <a:endParaRPr lang="fr-FR"/>
        </a:p>
      </dgm:t>
    </dgm:pt>
    <dgm:pt modelId="{FFD23470-29D0-4219-B8ED-1F07D62494BB}" type="pres">
      <dgm:prSet presAssocID="{FF4C71DB-C748-4206-BA7E-5EECABFE3B11}" presName="parentText" presStyleLbl="node1" presStyleIdx="1" presStyleCnt="2">
        <dgm:presLayoutVars>
          <dgm:chMax val="0"/>
          <dgm:bulletEnabled val="1"/>
        </dgm:presLayoutVars>
      </dgm:prSet>
      <dgm:spPr/>
      <dgm:t>
        <a:bodyPr/>
        <a:lstStyle/>
        <a:p>
          <a:endParaRPr lang="fr-FR"/>
        </a:p>
      </dgm:t>
    </dgm:pt>
    <dgm:pt modelId="{BA540D9C-007B-4962-81CF-A4CA2267B467}" type="pres">
      <dgm:prSet presAssocID="{FF4C71DB-C748-4206-BA7E-5EECABFE3B11}" presName="negativeSpace" presStyleCnt="0"/>
      <dgm:spPr/>
    </dgm:pt>
    <dgm:pt modelId="{2CE7FCA5-D687-4F57-A4C0-A199FB36ADD0}" type="pres">
      <dgm:prSet presAssocID="{FF4C71DB-C748-4206-BA7E-5EECABFE3B11}" presName="childText" presStyleLbl="conFgAcc1" presStyleIdx="1" presStyleCnt="2">
        <dgm:presLayoutVars>
          <dgm:bulletEnabled val="1"/>
        </dgm:presLayoutVars>
      </dgm:prSet>
      <dgm:spPr/>
      <dgm:t>
        <a:bodyPr/>
        <a:lstStyle/>
        <a:p>
          <a:endParaRPr lang="fr-FR"/>
        </a:p>
      </dgm:t>
    </dgm:pt>
  </dgm:ptLst>
  <dgm:cxnLst>
    <dgm:cxn modelId="{E1CCA51B-8D02-4E84-B65C-1509E553351C}" type="presOf" srcId="{E5A01372-0E0F-45D0-BFBD-55EDE021A931}" destId="{FB5E7878-5CD1-4720-BE22-5A16FFA7821D}" srcOrd="0" destOrd="0" presId="urn:microsoft.com/office/officeart/2005/8/layout/list1"/>
    <dgm:cxn modelId="{17C54F78-E9DF-4A84-ADBF-99BDDEEA993C}" srcId="{FF4C71DB-C748-4206-BA7E-5EECABFE3B11}" destId="{F9826A7F-8C08-4F2E-95A7-72A37CA7459A}" srcOrd="0" destOrd="0" parTransId="{B423C992-925B-4CDA-B9DB-928BAD78983A}" sibTransId="{53DA12AE-2C5F-48B2-9BAD-AD8DF116CED6}"/>
    <dgm:cxn modelId="{420B93E3-3192-43F3-879A-144DF97D06BC}" type="presOf" srcId="{F9826A7F-8C08-4F2E-95A7-72A37CA7459A}" destId="{2CE7FCA5-D687-4F57-A4C0-A199FB36ADD0}" srcOrd="0" destOrd="0" presId="urn:microsoft.com/office/officeart/2005/8/layout/list1"/>
    <dgm:cxn modelId="{EC92133E-8F0C-42E7-A198-C79913C36A5D}" type="presOf" srcId="{72DBEECD-87F8-4A77-92DB-3550E7AC4979}" destId="{26ED52EA-8E31-4279-A89A-3C82489FC2D7}" srcOrd="0" destOrd="0" presId="urn:microsoft.com/office/officeart/2005/8/layout/list1"/>
    <dgm:cxn modelId="{86598DEC-C317-4D63-9D3B-E96971EA410B}" type="presOf" srcId="{FF4C71DB-C748-4206-BA7E-5EECABFE3B11}" destId="{FFD23470-29D0-4219-B8ED-1F07D62494BB}" srcOrd="1" destOrd="0" presId="urn:microsoft.com/office/officeart/2005/8/layout/list1"/>
    <dgm:cxn modelId="{95837BF1-2977-4D08-A82C-3C6B38FE945F}" type="presOf" srcId="{FF4C71DB-C748-4206-BA7E-5EECABFE3B11}" destId="{07A32B9A-09F9-4644-91A4-5C3588E3C2F9}" srcOrd="0" destOrd="0" presId="urn:microsoft.com/office/officeart/2005/8/layout/list1"/>
    <dgm:cxn modelId="{C7A64205-71AE-4F00-8971-71D2326E6099}" srcId="{72DBEECD-87F8-4A77-92DB-3550E7AC4979}" destId="{E5A01372-0E0F-45D0-BFBD-55EDE021A931}" srcOrd="0" destOrd="0" parTransId="{2D6BF971-F921-4AD6-8DF2-BFD78E8C899D}" sibTransId="{90CF955D-AE81-4F3D-A6F8-7D5AB816AFEC}"/>
    <dgm:cxn modelId="{F87D5ADF-1033-4255-9750-4452AC925831}" type="presOf" srcId="{6A23E99A-CA90-41E8-A0FC-332F5E7EBE30}" destId="{FB5E7878-5CD1-4720-BE22-5A16FFA7821D}" srcOrd="0" destOrd="1" presId="urn:microsoft.com/office/officeart/2005/8/layout/list1"/>
    <dgm:cxn modelId="{FA926C6C-7181-4D41-AC1B-047190119A64}" type="presOf" srcId="{E30F2FC8-82A9-4C18-BCAF-FE049FDC904C}" destId="{2CE7FCA5-D687-4F57-A4C0-A199FB36ADD0}" srcOrd="0" destOrd="1" presId="urn:microsoft.com/office/officeart/2005/8/layout/list1"/>
    <dgm:cxn modelId="{EA2371DB-D8EA-45C9-9AA0-BCA4B427B314}" srcId="{FF4C71DB-C748-4206-BA7E-5EECABFE3B11}" destId="{E30F2FC8-82A9-4C18-BCAF-FE049FDC904C}" srcOrd="1" destOrd="0" parTransId="{6C2B3FF6-AE90-41CF-96DC-1F5FCC6D8596}" sibTransId="{545B3E66-B185-4188-B0B3-5C1AA7E0DD3F}"/>
    <dgm:cxn modelId="{419D81B0-8BDF-4D78-B4A4-E11AF24229C9}" srcId="{72DBEECD-87F8-4A77-92DB-3550E7AC4979}" destId="{6A23E99A-CA90-41E8-A0FC-332F5E7EBE30}" srcOrd="1" destOrd="0" parTransId="{6B54304C-D15F-4051-84E9-F1460E7B0C30}" sibTransId="{677ABDD2-6B19-4206-A6CA-162CB13FAAAB}"/>
    <dgm:cxn modelId="{E948FB28-A9CE-4E84-BF90-62773580B031}" srcId="{10E7FE4E-51A9-4DC6-8CAF-5D52FF4DF238}" destId="{72DBEECD-87F8-4A77-92DB-3550E7AC4979}" srcOrd="0" destOrd="0" parTransId="{63EDD9FA-BAE6-443B-B3DC-60E344D3B27D}" sibTransId="{940C8AA9-3679-4E1B-B2FA-28C34AC3E568}"/>
    <dgm:cxn modelId="{F1833C0C-A80F-4EF6-8FFE-6B8C924096EC}" type="presOf" srcId="{10E7FE4E-51A9-4DC6-8CAF-5D52FF4DF238}" destId="{2A9FD49D-A9AA-44B5-A0DD-AD6CA90CD6CF}" srcOrd="0" destOrd="0" presId="urn:microsoft.com/office/officeart/2005/8/layout/list1"/>
    <dgm:cxn modelId="{BEA1D586-3119-4C56-B84B-C6B59B7AF3CA}" type="presOf" srcId="{72DBEECD-87F8-4A77-92DB-3550E7AC4979}" destId="{3924C1CD-FDAD-4657-AA13-AF157CA23E0F}" srcOrd="1" destOrd="0" presId="urn:microsoft.com/office/officeart/2005/8/layout/list1"/>
    <dgm:cxn modelId="{264C6CFD-603D-4890-AC5F-8803B03CC805}" srcId="{10E7FE4E-51A9-4DC6-8CAF-5D52FF4DF238}" destId="{FF4C71DB-C748-4206-BA7E-5EECABFE3B11}" srcOrd="1" destOrd="0" parTransId="{652C2DEC-4FB2-4421-8920-FD8BB0D0E9A4}" sibTransId="{993E9033-D151-4CB2-A864-444D5D800D6E}"/>
    <dgm:cxn modelId="{1175B41D-2F9B-4483-A165-14BF2142C862}" type="presParOf" srcId="{2A9FD49D-A9AA-44B5-A0DD-AD6CA90CD6CF}" destId="{42AD3669-A5EA-499C-9233-2EFFEA2A748C}" srcOrd="0" destOrd="0" presId="urn:microsoft.com/office/officeart/2005/8/layout/list1"/>
    <dgm:cxn modelId="{8A6B6089-1336-4A8E-9F6D-E28FDA9D562F}" type="presParOf" srcId="{42AD3669-A5EA-499C-9233-2EFFEA2A748C}" destId="{26ED52EA-8E31-4279-A89A-3C82489FC2D7}" srcOrd="0" destOrd="0" presId="urn:microsoft.com/office/officeart/2005/8/layout/list1"/>
    <dgm:cxn modelId="{94E9510A-0756-47D9-B77F-102BE5C33206}" type="presParOf" srcId="{42AD3669-A5EA-499C-9233-2EFFEA2A748C}" destId="{3924C1CD-FDAD-4657-AA13-AF157CA23E0F}" srcOrd="1" destOrd="0" presId="urn:microsoft.com/office/officeart/2005/8/layout/list1"/>
    <dgm:cxn modelId="{A7F30F5C-EFF9-43AE-933A-E4301633EE87}" type="presParOf" srcId="{2A9FD49D-A9AA-44B5-A0DD-AD6CA90CD6CF}" destId="{7C7CADCB-E7B5-4292-8B17-9C8C9A08ABBD}" srcOrd="1" destOrd="0" presId="urn:microsoft.com/office/officeart/2005/8/layout/list1"/>
    <dgm:cxn modelId="{C35E6521-3ED2-4F06-9019-7C0306018A8D}" type="presParOf" srcId="{2A9FD49D-A9AA-44B5-A0DD-AD6CA90CD6CF}" destId="{FB5E7878-5CD1-4720-BE22-5A16FFA7821D}" srcOrd="2" destOrd="0" presId="urn:microsoft.com/office/officeart/2005/8/layout/list1"/>
    <dgm:cxn modelId="{59710F9B-F4FD-4216-9CA1-ABBFFB7EA75B}" type="presParOf" srcId="{2A9FD49D-A9AA-44B5-A0DD-AD6CA90CD6CF}" destId="{FD260A2C-3B79-4D82-96A2-DDEB5D7F05CC}" srcOrd="3" destOrd="0" presId="urn:microsoft.com/office/officeart/2005/8/layout/list1"/>
    <dgm:cxn modelId="{619150C9-157F-4797-97FE-3A380E3F91BA}" type="presParOf" srcId="{2A9FD49D-A9AA-44B5-A0DD-AD6CA90CD6CF}" destId="{75E3BD5E-04C0-4F54-9737-8C28FF79444A}" srcOrd="4" destOrd="0" presId="urn:microsoft.com/office/officeart/2005/8/layout/list1"/>
    <dgm:cxn modelId="{421AC393-1CC6-4701-B4DB-DBCAB560F1BB}" type="presParOf" srcId="{75E3BD5E-04C0-4F54-9737-8C28FF79444A}" destId="{07A32B9A-09F9-4644-91A4-5C3588E3C2F9}" srcOrd="0" destOrd="0" presId="urn:microsoft.com/office/officeart/2005/8/layout/list1"/>
    <dgm:cxn modelId="{AF8B8615-363E-4ED8-A9EC-01F66338FC77}" type="presParOf" srcId="{75E3BD5E-04C0-4F54-9737-8C28FF79444A}" destId="{FFD23470-29D0-4219-B8ED-1F07D62494BB}" srcOrd="1" destOrd="0" presId="urn:microsoft.com/office/officeart/2005/8/layout/list1"/>
    <dgm:cxn modelId="{97EC79BD-6C39-4CA2-BDC0-D24846FD490C}" type="presParOf" srcId="{2A9FD49D-A9AA-44B5-A0DD-AD6CA90CD6CF}" destId="{BA540D9C-007B-4962-81CF-A4CA2267B467}" srcOrd="5" destOrd="0" presId="urn:microsoft.com/office/officeart/2005/8/layout/list1"/>
    <dgm:cxn modelId="{5A74C26D-896B-46D6-8458-5C238177D7F0}" type="presParOf" srcId="{2A9FD49D-A9AA-44B5-A0DD-AD6CA90CD6CF}" destId="{2CE7FCA5-D687-4F57-A4C0-A199FB36ADD0}"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2.xml><?xml version="1.0" encoding="utf-8"?>
<dgm:dataModel xmlns:dgm="http://schemas.openxmlformats.org/drawingml/2006/diagram" xmlns:a="http://schemas.openxmlformats.org/drawingml/2006/main">
  <dgm:ptLst>
    <dgm:pt modelId="{30B78E01-E7A2-4A67-A7EE-1155A50D9D7F}" type="doc">
      <dgm:prSet loTypeId="urn:microsoft.com/office/officeart/2005/8/layout/venn2" loCatId="relationship" qsTypeId="urn:microsoft.com/office/officeart/2005/8/quickstyle/3d9" qsCatId="3D" csTypeId="urn:microsoft.com/office/officeart/2005/8/colors/accent1_1" csCatId="accent1" phldr="1"/>
      <dgm:spPr/>
      <dgm:t>
        <a:bodyPr/>
        <a:lstStyle/>
        <a:p>
          <a:endParaRPr lang="fr-FR"/>
        </a:p>
      </dgm:t>
    </dgm:pt>
    <dgm:pt modelId="{1F74944C-9823-4A42-B02F-7FB35E2612FE}">
      <dgm:prSet custT="1"/>
      <dgm:spPr/>
      <dgm:t>
        <a:bodyPr/>
        <a:lstStyle/>
        <a:p>
          <a:pPr rtl="0"/>
          <a:r>
            <a:rPr lang="fr-FR" sz="3600" dirty="0" smtClean="0">
              <a:solidFill>
                <a:srgbClr val="7BCF27"/>
              </a:solidFill>
              <a:latin typeface="Calibri" pitchFamily="34" charset="0"/>
            </a:rPr>
            <a:t>Update Débat sur Réformes Institutionnelles</a:t>
          </a:r>
        </a:p>
        <a:p>
          <a:pPr rtl="0"/>
          <a:r>
            <a:rPr lang="fr-FR" sz="3600" dirty="0" smtClean="0">
              <a:latin typeface="AR DECODE" pitchFamily="2" charset="0"/>
            </a:rPr>
            <a:t>04 janvier 2016 </a:t>
          </a:r>
          <a:endParaRPr lang="fr-FR" sz="3600" dirty="0">
            <a:latin typeface="AR DECODE" pitchFamily="2" charset="0"/>
          </a:endParaRPr>
        </a:p>
      </dgm:t>
    </dgm:pt>
    <dgm:pt modelId="{593FEA76-C6EA-4082-A8DC-D41A52675ED9}" type="parTrans" cxnId="{D5F4F287-AAB9-42F5-9D34-773D965B828C}">
      <dgm:prSet/>
      <dgm:spPr/>
      <dgm:t>
        <a:bodyPr/>
        <a:lstStyle/>
        <a:p>
          <a:endParaRPr lang="fr-FR" sz="2800"/>
        </a:p>
      </dgm:t>
    </dgm:pt>
    <dgm:pt modelId="{B115C00F-5726-4515-9837-D3DE41F9F34E}" type="sibTrans" cxnId="{D5F4F287-AAB9-42F5-9D34-773D965B828C}">
      <dgm:prSet/>
      <dgm:spPr/>
      <dgm:t>
        <a:bodyPr/>
        <a:lstStyle/>
        <a:p>
          <a:endParaRPr lang="fr-FR" sz="2800"/>
        </a:p>
      </dgm:t>
    </dgm:pt>
    <dgm:pt modelId="{2B76C745-FB22-452B-8F90-8CDF299B1C48}" type="pres">
      <dgm:prSet presAssocID="{30B78E01-E7A2-4A67-A7EE-1155A50D9D7F}" presName="Name0" presStyleCnt="0">
        <dgm:presLayoutVars>
          <dgm:chMax val="7"/>
          <dgm:resizeHandles val="exact"/>
        </dgm:presLayoutVars>
      </dgm:prSet>
      <dgm:spPr/>
      <dgm:t>
        <a:bodyPr/>
        <a:lstStyle/>
        <a:p>
          <a:endParaRPr lang="fr-FR"/>
        </a:p>
      </dgm:t>
    </dgm:pt>
    <dgm:pt modelId="{E072F32C-9749-4E55-8EEC-4DA173DFC077}" type="pres">
      <dgm:prSet presAssocID="{30B78E01-E7A2-4A67-A7EE-1155A50D9D7F}" presName="comp1" presStyleCnt="0"/>
      <dgm:spPr/>
    </dgm:pt>
    <dgm:pt modelId="{2DD677D6-F320-4F91-8BAD-FFE4C865719F}" type="pres">
      <dgm:prSet presAssocID="{30B78E01-E7A2-4A67-A7EE-1155A50D9D7F}" presName="circle1" presStyleLbl="node1" presStyleIdx="0" presStyleCnt="1" custLinFactNeighborX="21015" custLinFactNeighborY="3089"/>
      <dgm:spPr/>
      <dgm:t>
        <a:bodyPr/>
        <a:lstStyle/>
        <a:p>
          <a:endParaRPr lang="fr-FR"/>
        </a:p>
      </dgm:t>
    </dgm:pt>
    <dgm:pt modelId="{C01C7F43-EFDE-4F4F-9D9A-96F7EFAFE8DE}" type="pres">
      <dgm:prSet presAssocID="{30B78E01-E7A2-4A67-A7EE-1155A50D9D7F}" presName="c1text" presStyleLbl="node1" presStyleIdx="0" presStyleCnt="1">
        <dgm:presLayoutVars>
          <dgm:bulletEnabled val="1"/>
        </dgm:presLayoutVars>
      </dgm:prSet>
      <dgm:spPr/>
      <dgm:t>
        <a:bodyPr/>
        <a:lstStyle/>
        <a:p>
          <a:endParaRPr lang="fr-FR"/>
        </a:p>
      </dgm:t>
    </dgm:pt>
  </dgm:ptLst>
  <dgm:cxnLst>
    <dgm:cxn modelId="{881DAC86-5C13-45D0-9391-7857C9DE1EC7}" type="presOf" srcId="{1F74944C-9823-4A42-B02F-7FB35E2612FE}" destId="{2DD677D6-F320-4F91-8BAD-FFE4C865719F}" srcOrd="0" destOrd="0" presId="urn:microsoft.com/office/officeart/2005/8/layout/venn2"/>
    <dgm:cxn modelId="{D0E74ADA-567F-43CA-A9B6-897F831CDE2A}" type="presOf" srcId="{1F74944C-9823-4A42-B02F-7FB35E2612FE}" destId="{C01C7F43-EFDE-4F4F-9D9A-96F7EFAFE8DE}" srcOrd="1" destOrd="0" presId="urn:microsoft.com/office/officeart/2005/8/layout/venn2"/>
    <dgm:cxn modelId="{73E48CA7-5EDB-4F2C-8112-7E6F96C0C0DD}" type="presOf" srcId="{30B78E01-E7A2-4A67-A7EE-1155A50D9D7F}" destId="{2B76C745-FB22-452B-8F90-8CDF299B1C48}" srcOrd="0" destOrd="0" presId="urn:microsoft.com/office/officeart/2005/8/layout/venn2"/>
    <dgm:cxn modelId="{D5F4F287-AAB9-42F5-9D34-773D965B828C}" srcId="{30B78E01-E7A2-4A67-A7EE-1155A50D9D7F}" destId="{1F74944C-9823-4A42-B02F-7FB35E2612FE}" srcOrd="0" destOrd="0" parTransId="{593FEA76-C6EA-4082-A8DC-D41A52675ED9}" sibTransId="{B115C00F-5726-4515-9837-D3DE41F9F34E}"/>
    <dgm:cxn modelId="{73EB6EEA-C805-4F1C-A1AD-7C9CD4BE6DFA}" type="presParOf" srcId="{2B76C745-FB22-452B-8F90-8CDF299B1C48}" destId="{E072F32C-9749-4E55-8EEC-4DA173DFC077}" srcOrd="0" destOrd="0" presId="urn:microsoft.com/office/officeart/2005/8/layout/venn2"/>
    <dgm:cxn modelId="{C3F3926F-2C2E-4E4C-826C-19275A29BB2E}" type="presParOf" srcId="{E072F32C-9749-4E55-8EEC-4DA173DFC077}" destId="{2DD677D6-F320-4F91-8BAD-FFE4C865719F}" srcOrd="0" destOrd="0" presId="urn:microsoft.com/office/officeart/2005/8/layout/venn2"/>
    <dgm:cxn modelId="{8C6967A8-0CDE-487A-AA72-9EFF144D098A}" type="presParOf" srcId="{E072F32C-9749-4E55-8EEC-4DA173DFC077}" destId="{C01C7F43-EFDE-4F4F-9D9A-96F7EFAFE8D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3.xml><?xml version="1.0" encoding="utf-8"?>
<dgm:dataModel xmlns:dgm="http://schemas.openxmlformats.org/drawingml/2006/diagram" xmlns:a="http://schemas.openxmlformats.org/drawingml/2006/main">
  <dgm:ptLst>
    <dgm:pt modelId="{1C0A0D8C-C1F0-4E12-B1C8-0B2C5AB040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E44C5AE-BCFA-4BEE-A217-44B04E704BAB}">
      <dgm:prSet custT="1"/>
      <dgm:spPr/>
      <dgm:t>
        <a:bodyPr/>
        <a:lstStyle/>
        <a:p>
          <a:pPr rtl="0"/>
          <a:r>
            <a:rPr lang="fr-FR" sz="2400" noProof="0" dirty="0" smtClean="0"/>
            <a:t>Présenté par :</a:t>
          </a:r>
          <a:endParaRPr lang="fr-FR" sz="2400" noProof="0" dirty="0"/>
        </a:p>
      </dgm:t>
    </dgm:pt>
    <dgm:pt modelId="{E840F506-E2D0-4A0D-A7E1-88C45979F5E8}" type="parTrans" cxnId="{5B2AFD40-7E25-4B2F-8C6A-35EBFF5089AF}">
      <dgm:prSet/>
      <dgm:spPr/>
      <dgm:t>
        <a:bodyPr/>
        <a:lstStyle/>
        <a:p>
          <a:endParaRPr lang="fr-FR"/>
        </a:p>
      </dgm:t>
    </dgm:pt>
    <dgm:pt modelId="{756A86D8-2872-4CA9-801A-FC716CE1F8CA}" type="sibTrans" cxnId="{5B2AFD40-7E25-4B2F-8C6A-35EBFF5089AF}">
      <dgm:prSet/>
      <dgm:spPr/>
      <dgm:t>
        <a:bodyPr/>
        <a:lstStyle/>
        <a:p>
          <a:endParaRPr lang="fr-FR"/>
        </a:p>
      </dgm:t>
    </dgm:pt>
    <dgm:pt modelId="{87662C67-6765-408B-B921-DBD2C012B8C1}">
      <dgm:prSet custT="1"/>
      <dgm:spPr/>
      <dgm:t>
        <a:bodyPr/>
        <a:lstStyle/>
        <a:p>
          <a:pPr marL="344488" marR="0" indent="-344488" defTabSz="914400" rtl="0" eaLnBrk="1" fontAlgn="auto" latinLnBrk="0" hangingPunct="1">
            <a:lnSpc>
              <a:spcPct val="100000"/>
            </a:lnSpc>
            <a:spcBef>
              <a:spcPts val="0"/>
            </a:spcBef>
            <a:spcAft>
              <a:spcPts val="0"/>
            </a:spcAft>
            <a:buClrTx/>
            <a:buSzTx/>
            <a:buFontTx/>
            <a:buNone/>
            <a:tabLst/>
            <a:defRPr/>
          </a:pPr>
          <a:r>
            <a:rPr lang="fr-FR" sz="2800" b="1" noProof="0" dirty="0" smtClean="0">
              <a:latin typeface="French Script MT" panose="03020402040607040605" pitchFamily="66" charset="0"/>
            </a:rPr>
            <a:t>Sidy Moctar Cissé</a:t>
          </a:r>
          <a:endParaRPr lang="fr-FR" sz="2800" b="1" noProof="0" dirty="0">
            <a:latin typeface="French Script MT" panose="03020402040607040605" pitchFamily="66" charset="0"/>
          </a:endParaRPr>
        </a:p>
      </dgm:t>
    </dgm:pt>
    <dgm:pt modelId="{EF0F8A6B-5FC3-49CF-87A2-A112EDA93380}" type="parTrans" cxnId="{DA119420-CAE2-41CE-B079-2B0DD3FA38EB}">
      <dgm:prSet/>
      <dgm:spPr/>
      <dgm:t>
        <a:bodyPr/>
        <a:lstStyle/>
        <a:p>
          <a:endParaRPr lang="fr-FR"/>
        </a:p>
      </dgm:t>
    </dgm:pt>
    <dgm:pt modelId="{C6C61DB3-7F42-4B50-8160-2039D8523992}" type="sibTrans" cxnId="{DA119420-CAE2-41CE-B079-2B0DD3FA38EB}">
      <dgm:prSet/>
      <dgm:spPr/>
      <dgm:t>
        <a:bodyPr/>
        <a:lstStyle/>
        <a:p>
          <a:endParaRPr lang="fr-FR"/>
        </a:p>
      </dgm:t>
    </dgm:pt>
    <dgm:pt modelId="{5AC9834C-8E4B-4565-9263-776045FC51D3}" type="pres">
      <dgm:prSet presAssocID="{1C0A0D8C-C1F0-4E12-B1C8-0B2C5AB04001}" presName="linear" presStyleCnt="0">
        <dgm:presLayoutVars>
          <dgm:dir/>
          <dgm:animLvl val="lvl"/>
          <dgm:resizeHandles val="exact"/>
        </dgm:presLayoutVars>
      </dgm:prSet>
      <dgm:spPr/>
      <dgm:t>
        <a:bodyPr/>
        <a:lstStyle/>
        <a:p>
          <a:endParaRPr lang="fr-FR"/>
        </a:p>
      </dgm:t>
    </dgm:pt>
    <dgm:pt modelId="{54C7F34B-C6B4-4137-AD33-6948F010C644}" type="pres">
      <dgm:prSet presAssocID="{2E44C5AE-BCFA-4BEE-A217-44B04E704BAB}" presName="parentLin" presStyleCnt="0"/>
      <dgm:spPr/>
    </dgm:pt>
    <dgm:pt modelId="{8F4D5548-0E47-4671-BFD3-A1A9143D1B62}" type="pres">
      <dgm:prSet presAssocID="{2E44C5AE-BCFA-4BEE-A217-44B04E704BAB}" presName="parentLeftMargin" presStyleLbl="node1" presStyleIdx="0" presStyleCnt="1"/>
      <dgm:spPr/>
      <dgm:t>
        <a:bodyPr/>
        <a:lstStyle/>
        <a:p>
          <a:endParaRPr lang="fr-FR"/>
        </a:p>
      </dgm:t>
    </dgm:pt>
    <dgm:pt modelId="{1B4BCBC6-4AE2-497A-902E-16C2BF92909C}" type="pres">
      <dgm:prSet presAssocID="{2E44C5AE-BCFA-4BEE-A217-44B04E704BAB}" presName="parentText" presStyleLbl="node1" presStyleIdx="0" presStyleCnt="1" custScaleY="24522">
        <dgm:presLayoutVars>
          <dgm:chMax val="0"/>
          <dgm:bulletEnabled val="1"/>
        </dgm:presLayoutVars>
      </dgm:prSet>
      <dgm:spPr/>
      <dgm:t>
        <a:bodyPr/>
        <a:lstStyle/>
        <a:p>
          <a:endParaRPr lang="fr-FR"/>
        </a:p>
      </dgm:t>
    </dgm:pt>
    <dgm:pt modelId="{FDAE1C43-F6ED-4056-BB99-219A48828BE2}" type="pres">
      <dgm:prSet presAssocID="{2E44C5AE-BCFA-4BEE-A217-44B04E704BAB}" presName="negativeSpace" presStyleCnt="0"/>
      <dgm:spPr/>
    </dgm:pt>
    <dgm:pt modelId="{A701A1ED-32C2-4E3B-B082-752D680CFD6F}" type="pres">
      <dgm:prSet presAssocID="{2E44C5AE-BCFA-4BEE-A217-44B04E704BAB}" presName="childText" presStyleLbl="conFgAcc1" presStyleIdx="0" presStyleCnt="1" custScaleY="81949">
        <dgm:presLayoutVars>
          <dgm:bulletEnabled val="1"/>
        </dgm:presLayoutVars>
      </dgm:prSet>
      <dgm:spPr/>
      <dgm:t>
        <a:bodyPr/>
        <a:lstStyle/>
        <a:p>
          <a:endParaRPr lang="fr-FR"/>
        </a:p>
      </dgm:t>
    </dgm:pt>
  </dgm:ptLst>
  <dgm:cxnLst>
    <dgm:cxn modelId="{0CCB823F-662E-4883-BE1C-A34D354AAB83}" type="presOf" srcId="{87662C67-6765-408B-B921-DBD2C012B8C1}" destId="{A701A1ED-32C2-4E3B-B082-752D680CFD6F}" srcOrd="0" destOrd="0" presId="urn:microsoft.com/office/officeart/2005/8/layout/list1"/>
    <dgm:cxn modelId="{5B2AFD40-7E25-4B2F-8C6A-35EBFF5089AF}" srcId="{1C0A0D8C-C1F0-4E12-B1C8-0B2C5AB04001}" destId="{2E44C5AE-BCFA-4BEE-A217-44B04E704BAB}" srcOrd="0" destOrd="0" parTransId="{E840F506-E2D0-4A0D-A7E1-88C45979F5E8}" sibTransId="{756A86D8-2872-4CA9-801A-FC716CE1F8CA}"/>
    <dgm:cxn modelId="{DA119420-CAE2-41CE-B079-2B0DD3FA38EB}" srcId="{2E44C5AE-BCFA-4BEE-A217-44B04E704BAB}" destId="{87662C67-6765-408B-B921-DBD2C012B8C1}" srcOrd="0" destOrd="0" parTransId="{EF0F8A6B-5FC3-49CF-87A2-A112EDA93380}" sibTransId="{C6C61DB3-7F42-4B50-8160-2039D8523992}"/>
    <dgm:cxn modelId="{0935ADA4-44FD-4A4A-8660-0CBE7B1E42A5}" type="presOf" srcId="{2E44C5AE-BCFA-4BEE-A217-44B04E704BAB}" destId="{8F4D5548-0E47-4671-BFD3-A1A9143D1B62}" srcOrd="0" destOrd="0" presId="urn:microsoft.com/office/officeart/2005/8/layout/list1"/>
    <dgm:cxn modelId="{52248BB6-F392-41B6-9BDD-340BFBFC0011}" type="presOf" srcId="{1C0A0D8C-C1F0-4E12-B1C8-0B2C5AB04001}" destId="{5AC9834C-8E4B-4565-9263-776045FC51D3}" srcOrd="0" destOrd="0" presId="urn:microsoft.com/office/officeart/2005/8/layout/list1"/>
    <dgm:cxn modelId="{6A83123A-6C9D-46A4-BBBB-F30E98ADBA8E}" type="presOf" srcId="{2E44C5AE-BCFA-4BEE-A217-44B04E704BAB}" destId="{1B4BCBC6-4AE2-497A-902E-16C2BF92909C}" srcOrd="1" destOrd="0" presId="urn:microsoft.com/office/officeart/2005/8/layout/list1"/>
    <dgm:cxn modelId="{D87B357F-577F-4297-AEE8-7866A39F6E92}" type="presParOf" srcId="{5AC9834C-8E4B-4565-9263-776045FC51D3}" destId="{54C7F34B-C6B4-4137-AD33-6948F010C644}" srcOrd="0" destOrd="0" presId="urn:microsoft.com/office/officeart/2005/8/layout/list1"/>
    <dgm:cxn modelId="{E154660A-3810-4136-9239-01FF1CD2FC9F}" type="presParOf" srcId="{54C7F34B-C6B4-4137-AD33-6948F010C644}" destId="{8F4D5548-0E47-4671-BFD3-A1A9143D1B62}" srcOrd="0" destOrd="0" presId="urn:microsoft.com/office/officeart/2005/8/layout/list1"/>
    <dgm:cxn modelId="{E6DDA101-5312-4F16-BC4C-12FC28015961}" type="presParOf" srcId="{54C7F34B-C6B4-4137-AD33-6948F010C644}" destId="{1B4BCBC6-4AE2-497A-902E-16C2BF92909C}" srcOrd="1" destOrd="0" presId="urn:microsoft.com/office/officeart/2005/8/layout/list1"/>
    <dgm:cxn modelId="{6D019F33-1BF7-479F-B602-727FB06B5AC1}" type="presParOf" srcId="{5AC9834C-8E4B-4565-9263-776045FC51D3}" destId="{FDAE1C43-F6ED-4056-BB99-219A48828BE2}" srcOrd="1" destOrd="0" presId="urn:microsoft.com/office/officeart/2005/8/layout/list1"/>
    <dgm:cxn modelId="{0FD8B0FE-4ED6-445A-9047-D4AD6C7CF936}" type="presParOf" srcId="{5AC9834C-8E4B-4565-9263-776045FC51D3}" destId="{A701A1ED-32C2-4E3B-B082-752D680CFD6F}"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4.xml><?xml version="1.0" encoding="utf-8"?>
<dgm:dataModel xmlns:dgm="http://schemas.openxmlformats.org/drawingml/2006/diagram" xmlns:a="http://schemas.openxmlformats.org/drawingml/2006/main">
  <dgm:ptLst>
    <dgm:pt modelId="{20535D97-6E03-4BDD-8153-BD8207A64E84}" type="doc">
      <dgm:prSet loTypeId="urn:microsoft.com/office/officeart/2005/8/layout/arrow2" loCatId="process" qsTypeId="urn:microsoft.com/office/officeart/2005/8/quickstyle/3d9" qsCatId="3D" csTypeId="urn:microsoft.com/office/officeart/2005/8/colors/accent0_1" csCatId="mainScheme" phldr="1"/>
      <dgm:spPr>
        <a:scene3d>
          <a:camera prst="orthographicFront">
            <a:rot lat="0" lon="0" rev="0"/>
          </a:camera>
          <a:lightRig rig="balanced" dir="t">
            <a:rot lat="0" lon="0" rev="8700000"/>
          </a:lightRig>
          <a:backdrop>
            <a:anchor x="0" y="0" z="-210000"/>
            <a:norm dx="0" dy="0" dz="914400"/>
            <a:up dx="0" dy="914400" dz="0"/>
          </a:backdrop>
        </a:scene3d>
      </dgm:spPr>
      <dgm:t>
        <a:bodyPr/>
        <a:lstStyle/>
        <a:p>
          <a:endParaRPr lang="fr-FR"/>
        </a:p>
      </dgm:t>
    </dgm:pt>
    <dgm:pt modelId="{33B25197-52BC-415D-BAEA-457D9C4EF9A8}">
      <dgm:prSet custT="1"/>
      <dgm:spPr>
        <a:solidFill>
          <a:srgbClr val="FFCCCC"/>
        </a:solidFill>
        <a:ln>
          <a:solidFill>
            <a:srgbClr val="003399"/>
          </a:solid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t>
        <a:bodyPr>
          <a:sp3d extrusionH="28000" prstMaterial="matte"/>
        </a:bodyPr>
        <a:lstStyle/>
        <a:p>
          <a:pPr rtl="0"/>
          <a:r>
            <a:rPr lang="fr-SN" sz="1800" b="1" i="1" dirty="0" smtClean="0"/>
            <a:t>principes généraux et valeurs de la gouvernance institutionnelle</a:t>
          </a:r>
          <a:endParaRPr lang="fr-FR" sz="1800" dirty="0">
            <a:solidFill>
              <a:schemeClr val="tx1"/>
            </a:solidFill>
            <a:latin typeface="Berlin Sans FB" pitchFamily="34" charset="0"/>
          </a:endParaRPr>
        </a:p>
      </dgm:t>
    </dgm:pt>
    <dgm:pt modelId="{70755C73-582A-4995-BE13-256B85EF5793}" type="parTrans" cxnId="{84A109CE-8052-4F21-92B6-E8B4EF8726B9}">
      <dgm:prSet/>
      <dgm:spPr/>
      <dgm:t>
        <a:bodyPr/>
        <a:lstStyle/>
        <a:p>
          <a:endParaRPr lang="fr-FR" sz="3200">
            <a:solidFill>
              <a:schemeClr val="tx1"/>
            </a:solidFill>
            <a:latin typeface="Berlin Sans FB" pitchFamily="34" charset="0"/>
          </a:endParaRPr>
        </a:p>
      </dgm:t>
    </dgm:pt>
    <dgm:pt modelId="{7448FAE5-CAFE-4DA5-A46F-4FF3946C84E3}" type="sibTrans" cxnId="{84A109CE-8052-4F21-92B6-E8B4EF8726B9}">
      <dgm:prSet/>
      <dgm:spPr/>
      <dgm:t>
        <a:bodyPr/>
        <a:lstStyle/>
        <a:p>
          <a:endParaRPr lang="fr-FR" sz="3200">
            <a:solidFill>
              <a:schemeClr val="tx1"/>
            </a:solidFill>
            <a:latin typeface="Berlin Sans FB" pitchFamily="34" charset="0"/>
          </a:endParaRPr>
        </a:p>
      </dgm:t>
    </dgm:pt>
    <dgm:pt modelId="{98E5F4F1-9456-470B-8A83-5494AE0D0787}">
      <dgm:prSet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t>
        <a:bodyPr>
          <a:sp3d extrusionH="28000" prstMaterial="matte"/>
        </a:bodyPr>
        <a:lstStyle/>
        <a:p>
          <a:pPr rtl="0"/>
          <a:r>
            <a:rPr lang="fr-FR" sz="1800" b="1" dirty="0" smtClean="0"/>
            <a:t>Citoyens</a:t>
          </a:r>
        </a:p>
        <a:p>
          <a:pPr rtl="0"/>
          <a:r>
            <a:rPr lang="fr-FR" sz="1800" dirty="0" smtClean="0"/>
            <a:t>garde à vue </a:t>
          </a:r>
        </a:p>
        <a:p>
          <a:pPr rtl="0"/>
          <a:r>
            <a:rPr lang="fr-FR" sz="1800" dirty="0" smtClean="0"/>
            <a:t>prononcé décision de justice</a:t>
          </a:r>
        </a:p>
        <a:p>
          <a:pPr rtl="0"/>
          <a:r>
            <a:rPr lang="fr-FR" sz="1800" dirty="0" smtClean="0"/>
            <a:t>juge des libertés</a:t>
          </a:r>
          <a:endParaRPr lang="fr-FR" sz="1800" b="1" dirty="0">
            <a:solidFill>
              <a:schemeClr val="tx1"/>
            </a:solidFill>
            <a:latin typeface="Berlin Sans FB" pitchFamily="34" charset="0"/>
          </a:endParaRPr>
        </a:p>
      </dgm:t>
    </dgm:pt>
    <dgm:pt modelId="{EB613CCD-1794-48C8-82D5-10714BA2EA20}" type="parTrans" cxnId="{A235D96E-1C74-4F00-98C2-69D84322404A}">
      <dgm:prSet/>
      <dgm:spPr/>
      <dgm:t>
        <a:bodyPr/>
        <a:lstStyle/>
        <a:p>
          <a:endParaRPr lang="fr-FR" sz="3200">
            <a:solidFill>
              <a:schemeClr val="tx1"/>
            </a:solidFill>
            <a:latin typeface="Berlin Sans FB" pitchFamily="34" charset="0"/>
          </a:endParaRPr>
        </a:p>
      </dgm:t>
    </dgm:pt>
    <dgm:pt modelId="{234852E5-565F-4EEE-B0C8-FFCEE859BE1E}" type="sibTrans" cxnId="{A235D96E-1C74-4F00-98C2-69D84322404A}">
      <dgm:prSet/>
      <dgm:spPr/>
      <dgm:t>
        <a:bodyPr/>
        <a:lstStyle/>
        <a:p>
          <a:endParaRPr lang="fr-FR" sz="3200">
            <a:solidFill>
              <a:schemeClr val="tx1"/>
            </a:solidFill>
            <a:latin typeface="Berlin Sans FB" pitchFamily="34" charset="0"/>
          </a:endParaRPr>
        </a:p>
      </dgm:t>
    </dgm:pt>
    <dgm:pt modelId="{DE2B769D-083D-4681-B3D6-66A3FD2DA624}">
      <dgm:prSet custT="1"/>
      <dgm:spPr>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t>
        <a:bodyPr>
          <a:sp3d extrusionH="28000" prstMaterial="matte"/>
        </a:bodyPr>
        <a:lstStyle/>
        <a:p>
          <a:pPr rtl="0"/>
          <a:r>
            <a:rPr lang="fr-SN" sz="1800" b="1" dirty="0" smtClean="0"/>
            <a:t>Judiciaire</a:t>
          </a:r>
          <a:r>
            <a:rPr lang="fr-SN" sz="1800" dirty="0" smtClean="0"/>
            <a:t> (aucun des points « Non négociable » n’est pris en charge)</a:t>
          </a:r>
        </a:p>
        <a:p>
          <a:pPr rtl="0"/>
          <a:r>
            <a:rPr lang="fr-SN" sz="1800" dirty="0" smtClean="0"/>
            <a:t>Cour constitutionnelle </a:t>
          </a:r>
        </a:p>
        <a:p>
          <a:pPr rtl="0"/>
          <a:r>
            <a:rPr lang="fr-SN" sz="1800" u="sng" dirty="0" smtClean="0"/>
            <a:t>Pouvoir de saisine directe </a:t>
          </a:r>
          <a:r>
            <a:rPr lang="fr-SN" sz="1800" dirty="0" smtClean="0"/>
            <a:t>de la justice par les autorités de contrôle</a:t>
          </a:r>
        </a:p>
        <a:p>
          <a:pPr rtl="0"/>
          <a:r>
            <a:rPr lang="fr-SN" sz="1800" dirty="0" smtClean="0"/>
            <a:t>Présidence du conseil supérieur de la magistrature  </a:t>
          </a:r>
          <a:endParaRPr lang="fr-FR" sz="1800" dirty="0">
            <a:solidFill>
              <a:schemeClr val="tx1"/>
            </a:solidFill>
            <a:latin typeface="Berlin Sans FB" pitchFamily="34" charset="0"/>
          </a:endParaRPr>
        </a:p>
      </dgm:t>
    </dgm:pt>
    <dgm:pt modelId="{94954841-31A0-415A-97E0-FDA831143600}" type="parTrans" cxnId="{1D568884-41A9-49CB-A61D-747CD4606BF4}">
      <dgm:prSet/>
      <dgm:spPr/>
      <dgm:t>
        <a:bodyPr/>
        <a:lstStyle/>
        <a:p>
          <a:endParaRPr lang="fr-FR" sz="3200">
            <a:solidFill>
              <a:schemeClr val="tx1"/>
            </a:solidFill>
            <a:latin typeface="Berlin Sans FB" pitchFamily="34" charset="0"/>
          </a:endParaRPr>
        </a:p>
      </dgm:t>
    </dgm:pt>
    <dgm:pt modelId="{5807CF1B-76A9-4C59-8762-2B77F2DD2FF4}" type="sibTrans" cxnId="{1D568884-41A9-49CB-A61D-747CD4606BF4}">
      <dgm:prSet/>
      <dgm:spPr/>
      <dgm:t>
        <a:bodyPr/>
        <a:lstStyle/>
        <a:p>
          <a:endParaRPr lang="fr-FR" sz="3200">
            <a:solidFill>
              <a:schemeClr val="tx1"/>
            </a:solidFill>
            <a:latin typeface="Berlin Sans FB" pitchFamily="34" charset="0"/>
          </a:endParaRPr>
        </a:p>
      </dgm:t>
    </dgm:pt>
    <dgm:pt modelId="{6A4CCC03-FA96-4EB7-9723-9CC3FBB5DBC0}">
      <dgm:prSet custT="1"/>
      <dgm:spPr>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t>
        <a:bodyPr>
          <a:sp3d extrusionH="28000" prstMaterial="matte"/>
        </a:bodyPr>
        <a:lstStyle/>
        <a:p>
          <a:pPr rtl="0"/>
          <a:r>
            <a:rPr lang="fr-SN" sz="1800" b="1" dirty="0" smtClean="0"/>
            <a:t>Exécutif</a:t>
          </a:r>
          <a:r>
            <a:rPr lang="fr-SN" sz="1800" dirty="0" smtClean="0"/>
            <a:t>:</a:t>
          </a:r>
        </a:p>
        <a:p>
          <a:pPr rtl="0"/>
          <a:r>
            <a:rPr lang="fr-SN" sz="1800" dirty="0" smtClean="0"/>
            <a:t>haute trahison </a:t>
          </a:r>
        </a:p>
        <a:p>
          <a:pPr rtl="0"/>
          <a:r>
            <a:rPr lang="fr-SN" sz="1800" dirty="0" smtClean="0"/>
            <a:t>Certificat d’aptitude </a:t>
          </a:r>
        </a:p>
        <a:p>
          <a:pPr rtl="0"/>
          <a:r>
            <a:rPr lang="fr-SN" sz="1800" dirty="0" smtClean="0"/>
            <a:t>Chef de parti</a:t>
          </a:r>
        </a:p>
        <a:p>
          <a:pPr rtl="0"/>
          <a:r>
            <a:rPr lang="fr-SN" sz="1800" dirty="0" smtClean="0"/>
            <a:t>Assemblée nationale</a:t>
          </a:r>
        </a:p>
        <a:p>
          <a:pPr rtl="0"/>
          <a:r>
            <a:rPr lang="fr-SN" sz="1800" dirty="0" smtClean="0"/>
            <a:t>Elargissement domaine de la loi </a:t>
          </a:r>
        </a:p>
        <a:p>
          <a:pPr rtl="0"/>
          <a:r>
            <a:rPr lang="fr-SN" sz="1800" dirty="0" smtClean="0"/>
            <a:t>Envoi et retrait de troupes militaires  </a:t>
          </a:r>
          <a:endParaRPr lang="fr-FR" sz="1800" dirty="0">
            <a:solidFill>
              <a:schemeClr val="tx1"/>
            </a:solidFill>
            <a:latin typeface="Berlin Sans FB" pitchFamily="34" charset="0"/>
          </a:endParaRPr>
        </a:p>
      </dgm:t>
    </dgm:pt>
    <dgm:pt modelId="{A72F2174-8CAC-4FC3-BC0F-31E2A035D2F9}" type="parTrans" cxnId="{8914E641-F94D-4AE2-8F58-F97BBCA6123C}">
      <dgm:prSet/>
      <dgm:spPr/>
      <dgm:t>
        <a:bodyPr/>
        <a:lstStyle/>
        <a:p>
          <a:endParaRPr lang="fr-FR" sz="3200">
            <a:solidFill>
              <a:schemeClr val="tx1"/>
            </a:solidFill>
            <a:latin typeface="Berlin Sans FB" pitchFamily="34" charset="0"/>
          </a:endParaRPr>
        </a:p>
      </dgm:t>
    </dgm:pt>
    <dgm:pt modelId="{B8194E0D-9154-4AC7-BBEA-3D2802A443A3}" type="sibTrans" cxnId="{8914E641-F94D-4AE2-8F58-F97BBCA6123C}">
      <dgm:prSet/>
      <dgm:spPr/>
      <dgm:t>
        <a:bodyPr/>
        <a:lstStyle/>
        <a:p>
          <a:endParaRPr lang="fr-FR" sz="3200">
            <a:solidFill>
              <a:schemeClr val="tx1"/>
            </a:solidFill>
            <a:latin typeface="Berlin Sans FB" pitchFamily="34" charset="0"/>
          </a:endParaRPr>
        </a:p>
      </dgm:t>
    </dgm:pt>
    <dgm:pt modelId="{F46E892B-A6EF-4AEE-956F-0EF93DDA8833}" type="pres">
      <dgm:prSet presAssocID="{20535D97-6E03-4BDD-8153-BD8207A64E84}" presName="arrowDiagram" presStyleCnt="0">
        <dgm:presLayoutVars>
          <dgm:chMax val="5"/>
          <dgm:dir/>
          <dgm:resizeHandles val="exact"/>
        </dgm:presLayoutVars>
      </dgm:prSet>
      <dgm:spPr/>
      <dgm:t>
        <a:bodyPr/>
        <a:lstStyle/>
        <a:p>
          <a:endParaRPr lang="fr-FR"/>
        </a:p>
      </dgm:t>
    </dgm:pt>
    <dgm:pt modelId="{EB476D47-4C64-47CC-984C-C9A035ADBF44}" type="pres">
      <dgm:prSet presAssocID="{20535D97-6E03-4BDD-8153-BD8207A64E84}" presName="arrow" presStyleLbl="bgShp" presStyleIdx="0" presStyleCnt="1" custLinFactNeighborY="-2668"/>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z="-227350">
          <a:bevelT w="190500" h="38100"/>
        </a:sp3d>
      </dgm:spPr>
    </dgm:pt>
    <dgm:pt modelId="{34FD8503-BC1F-4838-BE2E-249ED94A3689}" type="pres">
      <dgm:prSet presAssocID="{20535D97-6E03-4BDD-8153-BD8207A64E84}" presName="arrowDiagram4"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pt>
    <dgm:pt modelId="{6B0A9631-8AD8-4A15-BE0B-6A0321A2D1E4}" type="pres">
      <dgm:prSet presAssocID="{33B25197-52BC-415D-BAEA-457D9C4EF9A8}" presName="bullet4a" presStyleLbl="node1" presStyleIdx="0" presStyleCnt="4"/>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pt>
    <dgm:pt modelId="{12C38D5F-FC52-4975-8727-3768FEC84D8D}" type="pres">
      <dgm:prSet presAssocID="{33B25197-52BC-415D-BAEA-457D9C4EF9A8}" presName="textBox4a" presStyleLbl="revTx" presStyleIdx="0" presStyleCnt="4" custScaleX="119922" custLinFactNeighborX="-14380" custLinFactNeighborY="-4445">
        <dgm:presLayoutVars>
          <dgm:bulletEnabled val="1"/>
        </dgm:presLayoutVars>
      </dgm:prSet>
      <dgm:spPr/>
      <dgm:t>
        <a:bodyPr/>
        <a:lstStyle/>
        <a:p>
          <a:endParaRPr lang="fr-FR"/>
        </a:p>
      </dgm:t>
    </dgm:pt>
    <dgm:pt modelId="{98079BD0-7852-40F4-B7E4-688C16BCA794}" type="pres">
      <dgm:prSet presAssocID="{98E5F4F1-9456-470B-8A83-5494AE0D0787}" presName="bullet4b" presStyleLbl="node1" presStyleIdx="1" presStyleCnt="4"/>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pt>
    <dgm:pt modelId="{45F416F6-8656-46C7-997C-66277C4D570C}" type="pres">
      <dgm:prSet presAssocID="{98E5F4F1-9456-470B-8A83-5494AE0D0787}" presName="textBox4b" presStyleLbl="revTx" presStyleIdx="1" presStyleCnt="4" custScaleX="63801" custLinFactNeighborX="-13529" custLinFactNeighborY="720">
        <dgm:presLayoutVars>
          <dgm:bulletEnabled val="1"/>
        </dgm:presLayoutVars>
      </dgm:prSet>
      <dgm:spPr/>
      <dgm:t>
        <a:bodyPr/>
        <a:lstStyle/>
        <a:p>
          <a:endParaRPr lang="fr-FR"/>
        </a:p>
      </dgm:t>
    </dgm:pt>
    <dgm:pt modelId="{F4DED6A9-F747-4A9D-8A03-719187304128}" type="pres">
      <dgm:prSet presAssocID="{DE2B769D-083D-4681-B3D6-66A3FD2DA624}" presName="bullet4c" presStyleLbl="node1" presStyleIdx="2" presStyleCnt="4"/>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pt>
    <dgm:pt modelId="{C67E8887-2AAF-4639-82D3-69AE4BF2B3CF}" type="pres">
      <dgm:prSet presAssocID="{DE2B769D-083D-4681-B3D6-66A3FD2DA624}" presName="textBox4c" presStyleLbl="revTx" presStyleIdx="2" presStyleCnt="4" custScaleX="127920" custLinFactX="22446" custLinFactNeighborX="100000" custLinFactNeighborY="-26523">
        <dgm:presLayoutVars>
          <dgm:bulletEnabled val="1"/>
        </dgm:presLayoutVars>
      </dgm:prSet>
      <dgm:spPr/>
      <dgm:t>
        <a:bodyPr/>
        <a:lstStyle/>
        <a:p>
          <a:endParaRPr lang="fr-FR"/>
        </a:p>
      </dgm:t>
    </dgm:pt>
    <dgm:pt modelId="{167A50A1-E3D1-47A0-809B-CACF977EE31A}" type="pres">
      <dgm:prSet presAssocID="{6A4CCC03-FA96-4EB7-9723-9CC3FBB5DBC0}" presName="bullet4d" presStyleLbl="node1" presStyleIdx="3" presStyleCnt="4"/>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backdrop>
            <a:anchor x="0" y="0" z="-210000"/>
            <a:norm dx="0" dy="0" dz="914400"/>
            <a:up dx="0" dy="914400" dz="0"/>
          </a:backdrop>
        </a:scene3d>
        <a:sp3d>
          <a:bevelT w="190500" h="38100"/>
        </a:sp3d>
      </dgm:spPr>
    </dgm:pt>
    <dgm:pt modelId="{2333EEA7-1FA5-44EE-BEFA-911F7E8EEE9F}" type="pres">
      <dgm:prSet presAssocID="{6A4CCC03-FA96-4EB7-9723-9CC3FBB5DBC0}" presName="textBox4d" presStyleLbl="revTx" presStyleIdx="3" presStyleCnt="4" custScaleX="123870" custScaleY="77260" custLinFactX="-19974" custLinFactNeighborX="-100000" custLinFactNeighborY="6278">
        <dgm:presLayoutVars>
          <dgm:bulletEnabled val="1"/>
        </dgm:presLayoutVars>
      </dgm:prSet>
      <dgm:spPr/>
      <dgm:t>
        <a:bodyPr/>
        <a:lstStyle/>
        <a:p>
          <a:endParaRPr lang="fr-FR"/>
        </a:p>
      </dgm:t>
    </dgm:pt>
  </dgm:ptLst>
  <dgm:cxnLst>
    <dgm:cxn modelId="{1D568884-41A9-49CB-A61D-747CD4606BF4}" srcId="{20535D97-6E03-4BDD-8153-BD8207A64E84}" destId="{DE2B769D-083D-4681-B3D6-66A3FD2DA624}" srcOrd="2" destOrd="0" parTransId="{94954841-31A0-415A-97E0-FDA831143600}" sibTransId="{5807CF1B-76A9-4C59-8762-2B77F2DD2FF4}"/>
    <dgm:cxn modelId="{8914E641-F94D-4AE2-8F58-F97BBCA6123C}" srcId="{20535D97-6E03-4BDD-8153-BD8207A64E84}" destId="{6A4CCC03-FA96-4EB7-9723-9CC3FBB5DBC0}" srcOrd="3" destOrd="0" parTransId="{A72F2174-8CAC-4FC3-BC0F-31E2A035D2F9}" sibTransId="{B8194E0D-9154-4AC7-BBEA-3D2802A443A3}"/>
    <dgm:cxn modelId="{84A109CE-8052-4F21-92B6-E8B4EF8726B9}" srcId="{20535D97-6E03-4BDD-8153-BD8207A64E84}" destId="{33B25197-52BC-415D-BAEA-457D9C4EF9A8}" srcOrd="0" destOrd="0" parTransId="{70755C73-582A-4995-BE13-256B85EF5793}" sibTransId="{7448FAE5-CAFE-4DA5-A46F-4FF3946C84E3}"/>
    <dgm:cxn modelId="{CCF01997-31C6-42E3-BB39-7C1FF0D5B710}" type="presOf" srcId="{6A4CCC03-FA96-4EB7-9723-9CC3FBB5DBC0}" destId="{2333EEA7-1FA5-44EE-BEFA-911F7E8EEE9F}" srcOrd="0" destOrd="0" presId="urn:microsoft.com/office/officeart/2005/8/layout/arrow2"/>
    <dgm:cxn modelId="{B4167A9E-516E-4155-B6FD-1A9FC9622F47}" type="presOf" srcId="{98E5F4F1-9456-470B-8A83-5494AE0D0787}" destId="{45F416F6-8656-46C7-997C-66277C4D570C}" srcOrd="0" destOrd="0" presId="urn:microsoft.com/office/officeart/2005/8/layout/arrow2"/>
    <dgm:cxn modelId="{349D42DF-1E73-4A3D-8890-FBE1BB99E159}" type="presOf" srcId="{20535D97-6E03-4BDD-8153-BD8207A64E84}" destId="{F46E892B-A6EF-4AEE-956F-0EF93DDA8833}" srcOrd="0" destOrd="0" presId="urn:microsoft.com/office/officeart/2005/8/layout/arrow2"/>
    <dgm:cxn modelId="{A235D96E-1C74-4F00-98C2-69D84322404A}" srcId="{20535D97-6E03-4BDD-8153-BD8207A64E84}" destId="{98E5F4F1-9456-470B-8A83-5494AE0D0787}" srcOrd="1" destOrd="0" parTransId="{EB613CCD-1794-48C8-82D5-10714BA2EA20}" sibTransId="{234852E5-565F-4EEE-B0C8-FFCEE859BE1E}"/>
    <dgm:cxn modelId="{E4EF8377-FBD3-400F-8CE0-AD8436FD13D7}" type="presOf" srcId="{33B25197-52BC-415D-BAEA-457D9C4EF9A8}" destId="{12C38D5F-FC52-4975-8727-3768FEC84D8D}" srcOrd="0" destOrd="0" presId="urn:microsoft.com/office/officeart/2005/8/layout/arrow2"/>
    <dgm:cxn modelId="{52C4A533-9291-49D6-9381-3E3D47B1608A}" type="presOf" srcId="{DE2B769D-083D-4681-B3D6-66A3FD2DA624}" destId="{C67E8887-2AAF-4639-82D3-69AE4BF2B3CF}" srcOrd="0" destOrd="0" presId="urn:microsoft.com/office/officeart/2005/8/layout/arrow2"/>
    <dgm:cxn modelId="{599862ED-6DBA-4051-8AC3-15956218DDAF}" type="presParOf" srcId="{F46E892B-A6EF-4AEE-956F-0EF93DDA8833}" destId="{EB476D47-4C64-47CC-984C-C9A035ADBF44}" srcOrd="0" destOrd="0" presId="urn:microsoft.com/office/officeart/2005/8/layout/arrow2"/>
    <dgm:cxn modelId="{418D1CA5-05A1-4DB3-8438-554BD4C1760F}" type="presParOf" srcId="{F46E892B-A6EF-4AEE-956F-0EF93DDA8833}" destId="{34FD8503-BC1F-4838-BE2E-249ED94A3689}" srcOrd="1" destOrd="0" presId="urn:microsoft.com/office/officeart/2005/8/layout/arrow2"/>
    <dgm:cxn modelId="{E7ADA860-4ADB-44D6-9B8F-8B09433ECB6A}" type="presParOf" srcId="{34FD8503-BC1F-4838-BE2E-249ED94A3689}" destId="{6B0A9631-8AD8-4A15-BE0B-6A0321A2D1E4}" srcOrd="0" destOrd="0" presId="urn:microsoft.com/office/officeart/2005/8/layout/arrow2"/>
    <dgm:cxn modelId="{FB0FD228-60F7-46BE-B6DB-B2FDA2921FD5}" type="presParOf" srcId="{34FD8503-BC1F-4838-BE2E-249ED94A3689}" destId="{12C38D5F-FC52-4975-8727-3768FEC84D8D}" srcOrd="1" destOrd="0" presId="urn:microsoft.com/office/officeart/2005/8/layout/arrow2"/>
    <dgm:cxn modelId="{1C1CDD75-7715-4455-9E2D-7647E2B9DB6E}" type="presParOf" srcId="{34FD8503-BC1F-4838-BE2E-249ED94A3689}" destId="{98079BD0-7852-40F4-B7E4-688C16BCA794}" srcOrd="2" destOrd="0" presId="urn:microsoft.com/office/officeart/2005/8/layout/arrow2"/>
    <dgm:cxn modelId="{8A6BACDB-3614-4497-8A64-6AFF957D24D7}" type="presParOf" srcId="{34FD8503-BC1F-4838-BE2E-249ED94A3689}" destId="{45F416F6-8656-46C7-997C-66277C4D570C}" srcOrd="3" destOrd="0" presId="urn:microsoft.com/office/officeart/2005/8/layout/arrow2"/>
    <dgm:cxn modelId="{E2395DD0-A1A1-42DA-801C-051C7DB9351C}" type="presParOf" srcId="{34FD8503-BC1F-4838-BE2E-249ED94A3689}" destId="{F4DED6A9-F747-4A9D-8A03-719187304128}" srcOrd="4" destOrd="0" presId="urn:microsoft.com/office/officeart/2005/8/layout/arrow2"/>
    <dgm:cxn modelId="{AE012F74-0098-4BEA-AF78-2642CCE39EC4}" type="presParOf" srcId="{34FD8503-BC1F-4838-BE2E-249ED94A3689}" destId="{C67E8887-2AAF-4639-82D3-69AE4BF2B3CF}" srcOrd="5" destOrd="0" presId="urn:microsoft.com/office/officeart/2005/8/layout/arrow2"/>
    <dgm:cxn modelId="{D7859149-7E6B-4695-AE0C-AED531EB0982}" type="presParOf" srcId="{34FD8503-BC1F-4838-BE2E-249ED94A3689}" destId="{167A50A1-E3D1-47A0-809B-CACF977EE31A}" srcOrd="6" destOrd="0" presId="urn:microsoft.com/office/officeart/2005/8/layout/arrow2"/>
    <dgm:cxn modelId="{4E01A3DA-3266-4C25-9926-7EC96114DC95}" type="presParOf" srcId="{34FD8503-BC1F-4838-BE2E-249ED94A3689}" destId="{2333EEA7-1FA5-44EE-BEFA-911F7E8EEE9F}"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5.xml><?xml version="1.0" encoding="utf-8"?>
<dgm:dataModel xmlns:dgm="http://schemas.openxmlformats.org/drawingml/2006/diagram" xmlns:a="http://schemas.openxmlformats.org/drawingml/2006/main">
  <dgm:ptLst>
    <dgm:pt modelId="{68455DD3-B735-46ED-9088-E35C9373DB6E}"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fr-FR"/>
        </a:p>
      </dgm:t>
    </dgm:pt>
    <dgm:pt modelId="{16C636CF-B2A8-4B6E-AAFA-53B9A0584DBD}">
      <dgm:prSet custT="1"/>
      <dgm:spPr/>
      <dgm:t>
        <a:bodyPr/>
        <a:lstStyle/>
        <a:p>
          <a:pPr rtl="0"/>
          <a:r>
            <a:rPr lang="fr-FR" sz="2400" b="1" baseline="0" dirty="0" smtClean="0">
              <a:solidFill>
                <a:srgbClr val="33CC33"/>
              </a:solidFill>
            </a:rPr>
            <a:t>Ethique, gestion vertueuse</a:t>
          </a:r>
          <a:endParaRPr lang="fr-FR" sz="2400" b="1" dirty="0">
            <a:solidFill>
              <a:srgbClr val="33CC33"/>
            </a:solidFill>
          </a:endParaRPr>
        </a:p>
      </dgm:t>
    </dgm:pt>
    <dgm:pt modelId="{1BD3F3E3-36BD-4FEB-BCF4-0DC3A71B05D0}" type="parTrans" cxnId="{5756E4A8-E22A-483A-A50A-A9CAA3E43A4D}">
      <dgm:prSet/>
      <dgm:spPr/>
      <dgm:t>
        <a:bodyPr/>
        <a:lstStyle/>
        <a:p>
          <a:endParaRPr lang="fr-FR"/>
        </a:p>
      </dgm:t>
    </dgm:pt>
    <dgm:pt modelId="{2B8EFD72-40A1-4ED7-BE2A-F0F368D9A1B7}" type="sibTrans" cxnId="{5756E4A8-E22A-483A-A50A-A9CAA3E43A4D}">
      <dgm:prSet/>
      <dgm:spPr/>
      <dgm:t>
        <a:bodyPr/>
        <a:lstStyle/>
        <a:p>
          <a:endParaRPr lang="fr-FR"/>
        </a:p>
      </dgm:t>
    </dgm:pt>
    <dgm:pt modelId="{61894C35-AB23-4B3C-8479-C7BD15584239}" type="pres">
      <dgm:prSet presAssocID="{68455DD3-B735-46ED-9088-E35C9373DB6E}" presName="Name0" presStyleCnt="0">
        <dgm:presLayoutVars>
          <dgm:dir/>
          <dgm:animOne val="branch"/>
          <dgm:animLvl val="lvl"/>
        </dgm:presLayoutVars>
      </dgm:prSet>
      <dgm:spPr/>
      <dgm:t>
        <a:bodyPr/>
        <a:lstStyle/>
        <a:p>
          <a:endParaRPr lang="fr-FR"/>
        </a:p>
      </dgm:t>
    </dgm:pt>
    <dgm:pt modelId="{5EAE7CDD-0046-4B76-84A0-FCC520E15FF0}" type="pres">
      <dgm:prSet presAssocID="{16C636CF-B2A8-4B6E-AAFA-53B9A0584DBD}" presName="chaos" presStyleCnt="0"/>
      <dgm:spPr/>
    </dgm:pt>
    <dgm:pt modelId="{37DC0450-DF64-4A91-856A-A54DD5721F5E}" type="pres">
      <dgm:prSet presAssocID="{16C636CF-B2A8-4B6E-AAFA-53B9A0584DBD}" presName="parTx1" presStyleLbl="revTx" presStyleIdx="0" presStyleCnt="1" custScaleY="127469"/>
      <dgm:spPr/>
      <dgm:t>
        <a:bodyPr/>
        <a:lstStyle/>
        <a:p>
          <a:endParaRPr lang="fr-FR"/>
        </a:p>
      </dgm:t>
    </dgm:pt>
    <dgm:pt modelId="{7AA013C4-B3A4-4E61-950E-702BEB79CB7A}" type="pres">
      <dgm:prSet presAssocID="{16C636CF-B2A8-4B6E-AAFA-53B9A0584DBD}" presName="c1" presStyleLbl="node1" presStyleIdx="0" presStyleCnt="18"/>
      <dgm:spPr/>
    </dgm:pt>
    <dgm:pt modelId="{1BF85049-5E01-4453-80A5-D316439B1686}" type="pres">
      <dgm:prSet presAssocID="{16C636CF-B2A8-4B6E-AAFA-53B9A0584DBD}" presName="c2" presStyleLbl="node1" presStyleIdx="1" presStyleCnt="18"/>
      <dgm:spPr/>
    </dgm:pt>
    <dgm:pt modelId="{3E12540F-C66A-4001-AA7F-7C1E95FEFE16}" type="pres">
      <dgm:prSet presAssocID="{16C636CF-B2A8-4B6E-AAFA-53B9A0584DBD}" presName="c3" presStyleLbl="node1" presStyleIdx="2" presStyleCnt="18"/>
      <dgm:spPr/>
    </dgm:pt>
    <dgm:pt modelId="{9F47B0C9-449A-4C2E-B624-4715A4D1FD33}" type="pres">
      <dgm:prSet presAssocID="{16C636CF-B2A8-4B6E-AAFA-53B9A0584DBD}" presName="c4" presStyleLbl="node1" presStyleIdx="3" presStyleCnt="18"/>
      <dgm:spPr/>
    </dgm:pt>
    <dgm:pt modelId="{73D2151F-169D-4167-A388-4DC2B259E48C}" type="pres">
      <dgm:prSet presAssocID="{16C636CF-B2A8-4B6E-AAFA-53B9A0584DBD}" presName="c5" presStyleLbl="node1" presStyleIdx="4" presStyleCnt="18"/>
      <dgm:spPr/>
    </dgm:pt>
    <dgm:pt modelId="{EDEBFBE9-631E-4644-8BBF-FA84C6DC40EA}" type="pres">
      <dgm:prSet presAssocID="{16C636CF-B2A8-4B6E-AAFA-53B9A0584DBD}" presName="c6" presStyleLbl="node1" presStyleIdx="5" presStyleCnt="18"/>
      <dgm:spPr/>
    </dgm:pt>
    <dgm:pt modelId="{1E91A06D-65E0-4315-964C-243A00C2A589}" type="pres">
      <dgm:prSet presAssocID="{16C636CF-B2A8-4B6E-AAFA-53B9A0584DBD}" presName="c7" presStyleLbl="node1" presStyleIdx="6" presStyleCnt="18"/>
      <dgm:spPr/>
    </dgm:pt>
    <dgm:pt modelId="{C3CE5F1B-C579-4855-81E3-C1C82D4F9BCD}" type="pres">
      <dgm:prSet presAssocID="{16C636CF-B2A8-4B6E-AAFA-53B9A0584DBD}" presName="c8" presStyleLbl="node1" presStyleIdx="7" presStyleCnt="18"/>
      <dgm:spPr/>
    </dgm:pt>
    <dgm:pt modelId="{105B4F28-869B-4AF3-BCAD-0C464EC37090}" type="pres">
      <dgm:prSet presAssocID="{16C636CF-B2A8-4B6E-AAFA-53B9A0584DBD}" presName="c9" presStyleLbl="node1" presStyleIdx="8" presStyleCnt="18"/>
      <dgm:spPr/>
    </dgm:pt>
    <dgm:pt modelId="{2ADD1CFE-45F1-418F-A7FE-F428BF704466}" type="pres">
      <dgm:prSet presAssocID="{16C636CF-B2A8-4B6E-AAFA-53B9A0584DBD}" presName="c10" presStyleLbl="node1" presStyleIdx="9" presStyleCnt="18"/>
      <dgm:spPr/>
    </dgm:pt>
    <dgm:pt modelId="{CE31E51A-04E2-4D1B-B8FF-13D9A058E9BA}" type="pres">
      <dgm:prSet presAssocID="{16C636CF-B2A8-4B6E-AAFA-53B9A0584DBD}" presName="c11" presStyleLbl="node1" presStyleIdx="10" presStyleCnt="18"/>
      <dgm:spPr/>
    </dgm:pt>
    <dgm:pt modelId="{1A604049-F9C1-4115-B772-0E3473954B92}" type="pres">
      <dgm:prSet presAssocID="{16C636CF-B2A8-4B6E-AAFA-53B9A0584DBD}" presName="c12" presStyleLbl="node1" presStyleIdx="11" presStyleCnt="18"/>
      <dgm:spPr/>
    </dgm:pt>
    <dgm:pt modelId="{5D8E67C2-EA73-49A1-9CC9-871B0034E944}" type="pres">
      <dgm:prSet presAssocID="{16C636CF-B2A8-4B6E-AAFA-53B9A0584DBD}" presName="c13" presStyleLbl="node1" presStyleIdx="12" presStyleCnt="18"/>
      <dgm:spPr/>
    </dgm:pt>
    <dgm:pt modelId="{A6333AC6-1B01-40E1-AD23-CF46A9A69E35}" type="pres">
      <dgm:prSet presAssocID="{16C636CF-B2A8-4B6E-AAFA-53B9A0584DBD}" presName="c14" presStyleLbl="node1" presStyleIdx="13" presStyleCnt="18"/>
      <dgm:spPr/>
    </dgm:pt>
    <dgm:pt modelId="{5C9954B5-6467-4A68-92EB-B6175B545917}" type="pres">
      <dgm:prSet presAssocID="{16C636CF-B2A8-4B6E-AAFA-53B9A0584DBD}" presName="c15" presStyleLbl="node1" presStyleIdx="14" presStyleCnt="18"/>
      <dgm:spPr/>
    </dgm:pt>
    <dgm:pt modelId="{7573FF8F-3B86-4E45-80D5-9BCEF8582CAE}" type="pres">
      <dgm:prSet presAssocID="{16C636CF-B2A8-4B6E-AAFA-53B9A0584DBD}" presName="c16" presStyleLbl="node1" presStyleIdx="15" presStyleCnt="18"/>
      <dgm:spPr/>
    </dgm:pt>
    <dgm:pt modelId="{73CE7E1B-18C2-4B57-917E-ABD285E69353}" type="pres">
      <dgm:prSet presAssocID="{16C636CF-B2A8-4B6E-AAFA-53B9A0584DBD}" presName="c17" presStyleLbl="node1" presStyleIdx="16" presStyleCnt="18"/>
      <dgm:spPr/>
    </dgm:pt>
    <dgm:pt modelId="{D35D0757-7F10-46A8-83DA-72A584BB4E36}" type="pres">
      <dgm:prSet presAssocID="{16C636CF-B2A8-4B6E-AAFA-53B9A0584DBD}" presName="c18" presStyleLbl="node1" presStyleIdx="17" presStyleCnt="18"/>
      <dgm:spPr/>
    </dgm:pt>
  </dgm:ptLst>
  <dgm:cxnLst>
    <dgm:cxn modelId="{5792BCF4-5896-4F5E-97AF-52C4CC966915}" type="presOf" srcId="{68455DD3-B735-46ED-9088-E35C9373DB6E}" destId="{61894C35-AB23-4B3C-8479-C7BD15584239}" srcOrd="0" destOrd="0" presId="urn:microsoft.com/office/officeart/2009/3/layout/RandomtoResultProcess"/>
    <dgm:cxn modelId="{5756E4A8-E22A-483A-A50A-A9CAA3E43A4D}" srcId="{68455DD3-B735-46ED-9088-E35C9373DB6E}" destId="{16C636CF-B2A8-4B6E-AAFA-53B9A0584DBD}" srcOrd="0" destOrd="0" parTransId="{1BD3F3E3-36BD-4FEB-BCF4-0DC3A71B05D0}" sibTransId="{2B8EFD72-40A1-4ED7-BE2A-F0F368D9A1B7}"/>
    <dgm:cxn modelId="{083E7DDA-3B36-486A-A524-97097C68727F}" type="presOf" srcId="{16C636CF-B2A8-4B6E-AAFA-53B9A0584DBD}" destId="{37DC0450-DF64-4A91-856A-A54DD5721F5E}" srcOrd="0" destOrd="0" presId="urn:microsoft.com/office/officeart/2009/3/layout/RandomtoResultProcess"/>
    <dgm:cxn modelId="{8076B6C8-758F-419A-BA6F-979CB7064D61}" type="presParOf" srcId="{61894C35-AB23-4B3C-8479-C7BD15584239}" destId="{5EAE7CDD-0046-4B76-84A0-FCC520E15FF0}" srcOrd="0" destOrd="0" presId="urn:microsoft.com/office/officeart/2009/3/layout/RandomtoResultProcess"/>
    <dgm:cxn modelId="{AAB4D524-AC8D-4412-B3F7-E9B9C205999B}" type="presParOf" srcId="{5EAE7CDD-0046-4B76-84A0-FCC520E15FF0}" destId="{37DC0450-DF64-4A91-856A-A54DD5721F5E}" srcOrd="0" destOrd="0" presId="urn:microsoft.com/office/officeart/2009/3/layout/RandomtoResultProcess"/>
    <dgm:cxn modelId="{8A1D9309-E546-4FB0-B9B9-85DDB04AD728}" type="presParOf" srcId="{5EAE7CDD-0046-4B76-84A0-FCC520E15FF0}" destId="{7AA013C4-B3A4-4E61-950E-702BEB79CB7A}" srcOrd="1" destOrd="0" presId="urn:microsoft.com/office/officeart/2009/3/layout/RandomtoResultProcess"/>
    <dgm:cxn modelId="{929C5609-1441-4364-B8D9-54C10642B0B2}" type="presParOf" srcId="{5EAE7CDD-0046-4B76-84A0-FCC520E15FF0}" destId="{1BF85049-5E01-4453-80A5-D316439B1686}" srcOrd="2" destOrd="0" presId="urn:microsoft.com/office/officeart/2009/3/layout/RandomtoResultProcess"/>
    <dgm:cxn modelId="{F0A14692-38DF-4351-B84D-060F0DE4713E}" type="presParOf" srcId="{5EAE7CDD-0046-4B76-84A0-FCC520E15FF0}" destId="{3E12540F-C66A-4001-AA7F-7C1E95FEFE16}" srcOrd="3" destOrd="0" presId="urn:microsoft.com/office/officeart/2009/3/layout/RandomtoResultProcess"/>
    <dgm:cxn modelId="{B535E3D9-976E-4456-9621-3E5C5C88E8B7}" type="presParOf" srcId="{5EAE7CDD-0046-4B76-84A0-FCC520E15FF0}" destId="{9F47B0C9-449A-4C2E-B624-4715A4D1FD33}" srcOrd="4" destOrd="0" presId="urn:microsoft.com/office/officeart/2009/3/layout/RandomtoResultProcess"/>
    <dgm:cxn modelId="{69890BE1-E055-4EB9-B786-025A2150DC8E}" type="presParOf" srcId="{5EAE7CDD-0046-4B76-84A0-FCC520E15FF0}" destId="{73D2151F-169D-4167-A388-4DC2B259E48C}" srcOrd="5" destOrd="0" presId="urn:microsoft.com/office/officeart/2009/3/layout/RandomtoResultProcess"/>
    <dgm:cxn modelId="{0E1CF355-EF40-4B59-B36E-5DE7C55DC96C}" type="presParOf" srcId="{5EAE7CDD-0046-4B76-84A0-FCC520E15FF0}" destId="{EDEBFBE9-631E-4644-8BBF-FA84C6DC40EA}" srcOrd="6" destOrd="0" presId="urn:microsoft.com/office/officeart/2009/3/layout/RandomtoResultProcess"/>
    <dgm:cxn modelId="{DDFF194E-100A-4674-8BE8-FF81653C30C1}" type="presParOf" srcId="{5EAE7CDD-0046-4B76-84A0-FCC520E15FF0}" destId="{1E91A06D-65E0-4315-964C-243A00C2A589}" srcOrd="7" destOrd="0" presId="urn:microsoft.com/office/officeart/2009/3/layout/RandomtoResultProcess"/>
    <dgm:cxn modelId="{E207F705-9469-4EE3-8B7E-09B6F79F4DA2}" type="presParOf" srcId="{5EAE7CDD-0046-4B76-84A0-FCC520E15FF0}" destId="{C3CE5F1B-C579-4855-81E3-C1C82D4F9BCD}" srcOrd="8" destOrd="0" presId="urn:microsoft.com/office/officeart/2009/3/layout/RandomtoResultProcess"/>
    <dgm:cxn modelId="{7CFB017A-B25D-45AE-BA5B-6F23F161CB0A}" type="presParOf" srcId="{5EAE7CDD-0046-4B76-84A0-FCC520E15FF0}" destId="{105B4F28-869B-4AF3-BCAD-0C464EC37090}" srcOrd="9" destOrd="0" presId="urn:microsoft.com/office/officeart/2009/3/layout/RandomtoResultProcess"/>
    <dgm:cxn modelId="{28ECC910-B9FB-40EB-B34B-2935DBC84412}" type="presParOf" srcId="{5EAE7CDD-0046-4B76-84A0-FCC520E15FF0}" destId="{2ADD1CFE-45F1-418F-A7FE-F428BF704466}" srcOrd="10" destOrd="0" presId="urn:microsoft.com/office/officeart/2009/3/layout/RandomtoResultProcess"/>
    <dgm:cxn modelId="{921DB366-47CA-4668-8134-2FB97DF46703}" type="presParOf" srcId="{5EAE7CDD-0046-4B76-84A0-FCC520E15FF0}" destId="{CE31E51A-04E2-4D1B-B8FF-13D9A058E9BA}" srcOrd="11" destOrd="0" presId="urn:microsoft.com/office/officeart/2009/3/layout/RandomtoResultProcess"/>
    <dgm:cxn modelId="{D6367953-B966-49A0-8CFD-0AA528943B9C}" type="presParOf" srcId="{5EAE7CDD-0046-4B76-84A0-FCC520E15FF0}" destId="{1A604049-F9C1-4115-B772-0E3473954B92}" srcOrd="12" destOrd="0" presId="urn:microsoft.com/office/officeart/2009/3/layout/RandomtoResultProcess"/>
    <dgm:cxn modelId="{700E1356-E9AE-4120-84E1-BE30CD28C09B}" type="presParOf" srcId="{5EAE7CDD-0046-4B76-84A0-FCC520E15FF0}" destId="{5D8E67C2-EA73-49A1-9CC9-871B0034E944}" srcOrd="13" destOrd="0" presId="urn:microsoft.com/office/officeart/2009/3/layout/RandomtoResultProcess"/>
    <dgm:cxn modelId="{AA0B6DEA-7464-4520-9332-F9919F33B293}" type="presParOf" srcId="{5EAE7CDD-0046-4B76-84A0-FCC520E15FF0}" destId="{A6333AC6-1B01-40E1-AD23-CF46A9A69E35}" srcOrd="14" destOrd="0" presId="urn:microsoft.com/office/officeart/2009/3/layout/RandomtoResultProcess"/>
    <dgm:cxn modelId="{EB0F74C5-10A9-45B4-B685-0DDA0ADBF174}" type="presParOf" srcId="{5EAE7CDD-0046-4B76-84A0-FCC520E15FF0}" destId="{5C9954B5-6467-4A68-92EB-B6175B545917}" srcOrd="15" destOrd="0" presId="urn:microsoft.com/office/officeart/2009/3/layout/RandomtoResultProcess"/>
    <dgm:cxn modelId="{D8A190A1-1C41-40C4-BF1C-48DCD612F3AC}" type="presParOf" srcId="{5EAE7CDD-0046-4B76-84A0-FCC520E15FF0}" destId="{7573FF8F-3B86-4E45-80D5-9BCEF8582CAE}" srcOrd="16" destOrd="0" presId="urn:microsoft.com/office/officeart/2009/3/layout/RandomtoResultProcess"/>
    <dgm:cxn modelId="{6810D2B8-A978-4FB6-B77B-F697072AF905}" type="presParOf" srcId="{5EAE7CDD-0046-4B76-84A0-FCC520E15FF0}" destId="{73CE7E1B-18C2-4B57-917E-ABD285E69353}" srcOrd="17" destOrd="0" presId="urn:microsoft.com/office/officeart/2009/3/layout/RandomtoResultProcess"/>
    <dgm:cxn modelId="{BEE408A5-85A4-4597-B2AA-8BF1E77DA4EF}" type="presParOf" srcId="{5EAE7CDD-0046-4B76-84A0-FCC520E15FF0}" destId="{D35D0757-7F10-46A8-83DA-72A584BB4E36}" srcOrd="18"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6.xml><?xml version="1.0" encoding="utf-8"?>
<dgm:dataModel xmlns:dgm="http://schemas.openxmlformats.org/drawingml/2006/diagram" xmlns:a="http://schemas.openxmlformats.org/drawingml/2006/main">
  <dgm:ptLst>
    <dgm:pt modelId="{FACCCFFC-2F5C-4AA4-9DFF-B7C25E9FEF81}" type="doc">
      <dgm:prSet loTypeId="urn:microsoft.com/office/officeart/2005/8/layout/radial2" loCatId="relationship" qsTypeId="urn:microsoft.com/office/officeart/2005/8/quickstyle/simple1" qsCatId="simple" csTypeId="urn:microsoft.com/office/officeart/2005/8/colors/colorful1" csCatId="colorful" phldr="1"/>
      <dgm:spPr/>
      <dgm:t>
        <a:bodyPr/>
        <a:lstStyle/>
        <a:p>
          <a:endParaRPr lang="fr-FR"/>
        </a:p>
      </dgm:t>
    </dgm:pt>
    <dgm:pt modelId="{0EFCFCC3-2711-413F-BBC0-8EFF9D80300E}">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fr-SN" sz="1800" dirty="0" smtClean="0"/>
            <a:t>Transparence et de reddition de comptes</a:t>
          </a:r>
          <a:endParaRPr lang="fr-FR" sz="1800" b="1" dirty="0">
            <a:solidFill>
              <a:schemeClr val="tx1"/>
            </a:solidFill>
          </a:endParaRPr>
        </a:p>
      </dgm:t>
    </dgm:pt>
    <dgm:pt modelId="{A72AE83D-40E4-4232-9BFA-EB33CB5A0741}" type="parTrans" cxnId="{EE83FAA5-D278-4996-8A67-E387A85FCDAD}">
      <dgm:prSet/>
      <dgm:spPr/>
      <dgm:t>
        <a:bodyPr/>
        <a:lstStyle/>
        <a:p>
          <a:endParaRPr lang="fr-FR" b="1">
            <a:solidFill>
              <a:schemeClr val="tx1"/>
            </a:solidFill>
          </a:endParaRPr>
        </a:p>
      </dgm:t>
    </dgm:pt>
    <dgm:pt modelId="{39E3C9CD-0D58-448F-ADFA-A02DD1B4BDA4}" type="sibTrans" cxnId="{EE83FAA5-D278-4996-8A67-E387A85FCDAD}">
      <dgm:prSet/>
      <dgm:spPr/>
      <dgm:t>
        <a:bodyPr/>
        <a:lstStyle/>
        <a:p>
          <a:endParaRPr lang="fr-FR" b="1">
            <a:solidFill>
              <a:schemeClr val="tx1"/>
            </a:solidFill>
          </a:endParaRPr>
        </a:p>
      </dgm:t>
    </dgm:pt>
    <dgm:pt modelId="{BAAC5851-244A-4E44-A2F8-7D1B7F9E2DAB}">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fr-SN" sz="1800" dirty="0" smtClean="0"/>
            <a:t>Concertation avec les secteurs pour toute orientation publique majeure </a:t>
          </a:r>
          <a:endParaRPr lang="fr-FR" sz="1800" b="1" dirty="0">
            <a:solidFill>
              <a:schemeClr val="tx1"/>
            </a:solidFill>
          </a:endParaRPr>
        </a:p>
      </dgm:t>
    </dgm:pt>
    <dgm:pt modelId="{29A709FE-D1BF-4F5D-8753-F7B85251720B}" type="parTrans" cxnId="{96D58B49-8D86-41B6-8CFC-87642710A831}">
      <dgm:prSet/>
      <dgm:spPr/>
      <dgm:t>
        <a:bodyPr/>
        <a:lstStyle/>
        <a:p>
          <a:endParaRPr lang="fr-FR" b="1">
            <a:solidFill>
              <a:schemeClr val="tx1"/>
            </a:solidFill>
          </a:endParaRPr>
        </a:p>
      </dgm:t>
    </dgm:pt>
    <dgm:pt modelId="{B3FE485B-C77F-42FD-9E1D-561AF0CDE424}" type="sibTrans" cxnId="{96D58B49-8D86-41B6-8CFC-87642710A831}">
      <dgm:prSet/>
      <dgm:spPr/>
      <dgm:t>
        <a:bodyPr/>
        <a:lstStyle/>
        <a:p>
          <a:endParaRPr lang="fr-FR" b="1">
            <a:solidFill>
              <a:schemeClr val="tx1"/>
            </a:solidFill>
          </a:endParaRPr>
        </a:p>
      </dgm:t>
    </dgm:pt>
    <dgm:pt modelId="{68AABB45-05E0-42C7-AAEF-E08CD0DC32E9}">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fr-SN" sz="1800" dirty="0" smtClean="0"/>
            <a:t>Principe de la prohibition des cadeaux ou libéralités </a:t>
          </a:r>
          <a:endParaRPr lang="fr-FR" sz="1800" b="1" dirty="0">
            <a:solidFill>
              <a:schemeClr val="tx1"/>
            </a:solidFill>
          </a:endParaRPr>
        </a:p>
      </dgm:t>
    </dgm:pt>
    <dgm:pt modelId="{B7D0F2A3-B5B0-417E-9EB4-7B2E1B0393D1}" type="parTrans" cxnId="{7D0FD9BD-C13E-4265-BBA4-76B3C4E4DCB1}">
      <dgm:prSet/>
      <dgm:spPr/>
      <dgm:t>
        <a:bodyPr/>
        <a:lstStyle/>
        <a:p>
          <a:endParaRPr lang="fr-FR" b="1">
            <a:solidFill>
              <a:schemeClr val="tx1"/>
            </a:solidFill>
          </a:endParaRPr>
        </a:p>
      </dgm:t>
    </dgm:pt>
    <dgm:pt modelId="{FBB1B846-5FFE-43EF-95D5-B27C1DD88F49}" type="sibTrans" cxnId="{7D0FD9BD-C13E-4265-BBA4-76B3C4E4DCB1}">
      <dgm:prSet/>
      <dgm:spPr/>
      <dgm:t>
        <a:bodyPr/>
        <a:lstStyle/>
        <a:p>
          <a:endParaRPr lang="fr-FR" b="1">
            <a:solidFill>
              <a:schemeClr val="tx1"/>
            </a:solidFill>
          </a:endParaRPr>
        </a:p>
      </dgm:t>
    </dgm:pt>
    <dgm:pt modelId="{C8BAA3D0-42D9-40CC-A420-EBB2EF6D6673}">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rtl="0"/>
          <a:r>
            <a:rPr lang="fr-FR" sz="1800" b="1" dirty="0" smtClean="0">
              <a:solidFill>
                <a:schemeClr val="tx1"/>
              </a:solidFill>
            </a:rPr>
            <a:t>Fonds Secrets </a:t>
          </a:r>
          <a:endParaRPr lang="fr-FR" sz="1800" b="1" dirty="0">
            <a:solidFill>
              <a:schemeClr val="tx1"/>
            </a:solidFill>
          </a:endParaRPr>
        </a:p>
      </dgm:t>
    </dgm:pt>
    <dgm:pt modelId="{330C8572-4A86-4E61-928C-0F0D08D3D102}" type="parTrans" cxnId="{6CA17971-F106-46D9-A290-F11B12BB7354}">
      <dgm:prSet/>
      <dgm:spPr/>
      <dgm:t>
        <a:bodyPr/>
        <a:lstStyle/>
        <a:p>
          <a:endParaRPr lang="fr-FR" b="1">
            <a:solidFill>
              <a:schemeClr val="tx1"/>
            </a:solidFill>
          </a:endParaRPr>
        </a:p>
      </dgm:t>
    </dgm:pt>
    <dgm:pt modelId="{FF21805F-F554-43A6-90CF-282A279A9FB7}" type="sibTrans" cxnId="{6CA17971-F106-46D9-A290-F11B12BB7354}">
      <dgm:prSet/>
      <dgm:spPr/>
      <dgm:t>
        <a:bodyPr/>
        <a:lstStyle/>
        <a:p>
          <a:endParaRPr lang="fr-FR" b="1">
            <a:solidFill>
              <a:schemeClr val="tx1"/>
            </a:solidFill>
          </a:endParaRPr>
        </a:p>
      </dgm:t>
    </dgm:pt>
    <dgm:pt modelId="{E5961E11-C724-4143-9878-2AF4B058186D}" type="pres">
      <dgm:prSet presAssocID="{FACCCFFC-2F5C-4AA4-9DFF-B7C25E9FEF81}" presName="composite" presStyleCnt="0">
        <dgm:presLayoutVars>
          <dgm:chMax val="5"/>
          <dgm:dir/>
          <dgm:animLvl val="ctr"/>
          <dgm:resizeHandles val="exact"/>
        </dgm:presLayoutVars>
      </dgm:prSet>
      <dgm:spPr/>
      <dgm:t>
        <a:bodyPr/>
        <a:lstStyle/>
        <a:p>
          <a:endParaRPr lang="fr-FR"/>
        </a:p>
      </dgm:t>
    </dgm:pt>
    <dgm:pt modelId="{59D3E2E1-5A68-4D9E-9457-35E76F0F99A7}" type="pres">
      <dgm:prSet presAssocID="{FACCCFFC-2F5C-4AA4-9DFF-B7C25E9FEF81}" presName="cycle" presStyleCnt="0"/>
      <dgm:spPr/>
    </dgm:pt>
    <dgm:pt modelId="{32EE82AC-D3E3-4C93-8007-DFD063139633}" type="pres">
      <dgm:prSet presAssocID="{FACCCFFC-2F5C-4AA4-9DFF-B7C25E9FEF81}" presName="centerShape" presStyleCnt="0"/>
      <dgm:spPr/>
    </dgm:pt>
    <dgm:pt modelId="{1BDFAAC9-2920-407D-A77A-23F17D0B9309}" type="pres">
      <dgm:prSet presAssocID="{FACCCFFC-2F5C-4AA4-9DFF-B7C25E9FEF81}" presName="connSite" presStyleLbl="node1" presStyleIdx="0" presStyleCnt="5"/>
      <dgm:spPr/>
    </dgm:pt>
    <dgm:pt modelId="{95EFFED5-55EA-4807-9B85-2BA5571E086A}" type="pres">
      <dgm:prSet presAssocID="{FACCCFFC-2F5C-4AA4-9DFF-B7C25E9FEF81}" presName="visible" presStyleLbl="node1" presStyleIdx="0" presStyleCnt="5" custLinFactNeighborX="-24874" custLinFactNeighborY="-349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fr-FR"/>
        </a:p>
      </dgm:t>
    </dgm:pt>
    <dgm:pt modelId="{19A6F5D9-D707-4B4B-900D-41DC6AFF3E47}" type="pres">
      <dgm:prSet presAssocID="{A72AE83D-40E4-4232-9BFA-EB33CB5A0741}" presName="Name25" presStyleLbl="parChTrans1D1" presStyleIdx="0" presStyleCnt="4"/>
      <dgm:spPr/>
      <dgm:t>
        <a:bodyPr/>
        <a:lstStyle/>
        <a:p>
          <a:endParaRPr lang="fr-FR"/>
        </a:p>
      </dgm:t>
    </dgm:pt>
    <dgm:pt modelId="{BF30C668-4800-48A7-B4ED-DCEFB5B3C366}" type="pres">
      <dgm:prSet presAssocID="{0EFCFCC3-2711-413F-BBC0-8EFF9D80300E}" presName="node" presStyleCnt="0"/>
      <dgm:spPr/>
    </dgm:pt>
    <dgm:pt modelId="{8CDE4B3A-0B72-42E7-9414-3BE1963B2B03}" type="pres">
      <dgm:prSet presAssocID="{0EFCFCC3-2711-413F-BBC0-8EFF9D80300E}" presName="parentNode" presStyleLbl="node1" presStyleIdx="1" presStyleCnt="5" custScaleX="421588" custLinFactX="21457" custLinFactNeighborX="100000" custLinFactNeighborY="6651">
        <dgm:presLayoutVars>
          <dgm:chMax val="1"/>
          <dgm:bulletEnabled val="1"/>
        </dgm:presLayoutVars>
      </dgm:prSet>
      <dgm:spPr/>
      <dgm:t>
        <a:bodyPr/>
        <a:lstStyle/>
        <a:p>
          <a:endParaRPr lang="fr-FR"/>
        </a:p>
      </dgm:t>
    </dgm:pt>
    <dgm:pt modelId="{14B5387F-A781-439F-9616-D2EA725D1F02}" type="pres">
      <dgm:prSet presAssocID="{0EFCFCC3-2711-413F-BBC0-8EFF9D80300E}" presName="childNode" presStyleLbl="revTx" presStyleIdx="0" presStyleCnt="0">
        <dgm:presLayoutVars>
          <dgm:bulletEnabled val="1"/>
        </dgm:presLayoutVars>
      </dgm:prSet>
      <dgm:spPr/>
    </dgm:pt>
    <dgm:pt modelId="{D42F0E28-BCB0-412E-A4C1-D917885CE239}" type="pres">
      <dgm:prSet presAssocID="{29A709FE-D1BF-4F5D-8753-F7B85251720B}" presName="Name25" presStyleLbl="parChTrans1D1" presStyleIdx="1" presStyleCnt="4"/>
      <dgm:spPr/>
      <dgm:t>
        <a:bodyPr/>
        <a:lstStyle/>
        <a:p>
          <a:endParaRPr lang="fr-FR"/>
        </a:p>
      </dgm:t>
    </dgm:pt>
    <dgm:pt modelId="{6B428866-4DF0-4CDE-B5F1-3160EE18A4F4}" type="pres">
      <dgm:prSet presAssocID="{BAAC5851-244A-4E44-A2F8-7D1B7F9E2DAB}" presName="node" presStyleCnt="0"/>
      <dgm:spPr/>
    </dgm:pt>
    <dgm:pt modelId="{1695958C-241D-4D14-8420-D2F32F702CA0}" type="pres">
      <dgm:prSet presAssocID="{BAAC5851-244A-4E44-A2F8-7D1B7F9E2DAB}" presName="parentNode" presStyleLbl="node1" presStyleIdx="2" presStyleCnt="5" custScaleX="421588" custLinFactX="49247" custLinFactNeighborX="100000" custLinFactNeighborY="-1915">
        <dgm:presLayoutVars>
          <dgm:chMax val="1"/>
          <dgm:bulletEnabled val="1"/>
        </dgm:presLayoutVars>
      </dgm:prSet>
      <dgm:spPr/>
      <dgm:t>
        <a:bodyPr/>
        <a:lstStyle/>
        <a:p>
          <a:endParaRPr lang="fr-FR"/>
        </a:p>
      </dgm:t>
    </dgm:pt>
    <dgm:pt modelId="{C2B8378B-3A98-463C-9243-62449486A16D}" type="pres">
      <dgm:prSet presAssocID="{BAAC5851-244A-4E44-A2F8-7D1B7F9E2DAB}" presName="childNode" presStyleLbl="revTx" presStyleIdx="0" presStyleCnt="0">
        <dgm:presLayoutVars>
          <dgm:bulletEnabled val="1"/>
        </dgm:presLayoutVars>
      </dgm:prSet>
      <dgm:spPr/>
    </dgm:pt>
    <dgm:pt modelId="{4F9551E1-5786-4B39-9DD0-A41BF974895D}" type="pres">
      <dgm:prSet presAssocID="{B7D0F2A3-B5B0-417E-9EB4-7B2E1B0393D1}" presName="Name25" presStyleLbl="parChTrans1D1" presStyleIdx="2" presStyleCnt="4"/>
      <dgm:spPr/>
      <dgm:t>
        <a:bodyPr/>
        <a:lstStyle/>
        <a:p>
          <a:endParaRPr lang="fr-FR"/>
        </a:p>
      </dgm:t>
    </dgm:pt>
    <dgm:pt modelId="{59B2F517-5B3C-4AF1-B917-71D5FE98F7E6}" type="pres">
      <dgm:prSet presAssocID="{68AABB45-05E0-42C7-AAEF-E08CD0DC32E9}" presName="node" presStyleCnt="0"/>
      <dgm:spPr/>
    </dgm:pt>
    <dgm:pt modelId="{A066213E-EB85-4C3B-B456-860BDB464592}" type="pres">
      <dgm:prSet presAssocID="{68AABB45-05E0-42C7-AAEF-E08CD0DC32E9}" presName="parentNode" presStyleLbl="node1" presStyleIdx="3" presStyleCnt="5" custScaleX="421588" custLinFactX="56044" custLinFactNeighborX="100000" custLinFactNeighborY="-1643">
        <dgm:presLayoutVars>
          <dgm:chMax val="1"/>
          <dgm:bulletEnabled val="1"/>
        </dgm:presLayoutVars>
      </dgm:prSet>
      <dgm:spPr/>
      <dgm:t>
        <a:bodyPr/>
        <a:lstStyle/>
        <a:p>
          <a:endParaRPr lang="fr-FR"/>
        </a:p>
      </dgm:t>
    </dgm:pt>
    <dgm:pt modelId="{5F98B2DE-9B45-4203-8B91-28B33965498E}" type="pres">
      <dgm:prSet presAssocID="{68AABB45-05E0-42C7-AAEF-E08CD0DC32E9}" presName="childNode" presStyleLbl="revTx" presStyleIdx="0" presStyleCnt="0">
        <dgm:presLayoutVars>
          <dgm:bulletEnabled val="1"/>
        </dgm:presLayoutVars>
      </dgm:prSet>
      <dgm:spPr/>
    </dgm:pt>
    <dgm:pt modelId="{98CA9D5E-4180-4D37-B253-0C2BA0165F2F}" type="pres">
      <dgm:prSet presAssocID="{330C8572-4A86-4E61-928C-0F0D08D3D102}" presName="Name25" presStyleLbl="parChTrans1D1" presStyleIdx="3" presStyleCnt="4"/>
      <dgm:spPr/>
      <dgm:t>
        <a:bodyPr/>
        <a:lstStyle/>
        <a:p>
          <a:endParaRPr lang="fr-FR"/>
        </a:p>
      </dgm:t>
    </dgm:pt>
    <dgm:pt modelId="{326128D1-417D-474C-A1F3-2E798958DCFD}" type="pres">
      <dgm:prSet presAssocID="{C8BAA3D0-42D9-40CC-A420-EBB2EF6D6673}" presName="node" presStyleCnt="0"/>
      <dgm:spPr/>
    </dgm:pt>
    <dgm:pt modelId="{CDFCD2D2-772D-4896-A9D7-0A761DD07CC9}" type="pres">
      <dgm:prSet presAssocID="{C8BAA3D0-42D9-40CC-A420-EBB2EF6D6673}" presName="parentNode" presStyleLbl="node1" presStyleIdx="4" presStyleCnt="5" custScaleX="421588" custLinFactX="21457" custLinFactNeighborX="100000" custLinFactNeighborY="-1915">
        <dgm:presLayoutVars>
          <dgm:chMax val="1"/>
          <dgm:bulletEnabled val="1"/>
        </dgm:presLayoutVars>
      </dgm:prSet>
      <dgm:spPr/>
      <dgm:t>
        <a:bodyPr/>
        <a:lstStyle/>
        <a:p>
          <a:endParaRPr lang="fr-FR"/>
        </a:p>
      </dgm:t>
    </dgm:pt>
    <dgm:pt modelId="{92B2BBC2-7E99-4120-8432-DBBACC69F6CF}" type="pres">
      <dgm:prSet presAssocID="{C8BAA3D0-42D9-40CC-A420-EBB2EF6D6673}" presName="childNode" presStyleLbl="revTx" presStyleIdx="0" presStyleCnt="0">
        <dgm:presLayoutVars>
          <dgm:bulletEnabled val="1"/>
        </dgm:presLayoutVars>
      </dgm:prSet>
      <dgm:spPr/>
    </dgm:pt>
  </dgm:ptLst>
  <dgm:cxnLst>
    <dgm:cxn modelId="{C8C501D4-90F4-4AEC-8670-D738C7F40A29}" type="presOf" srcId="{FACCCFFC-2F5C-4AA4-9DFF-B7C25E9FEF81}" destId="{E5961E11-C724-4143-9878-2AF4B058186D}" srcOrd="0" destOrd="0" presId="urn:microsoft.com/office/officeart/2005/8/layout/radial2"/>
    <dgm:cxn modelId="{04F4025F-DB7F-48C8-9191-5A6B913924D1}" type="presOf" srcId="{B7D0F2A3-B5B0-417E-9EB4-7B2E1B0393D1}" destId="{4F9551E1-5786-4B39-9DD0-A41BF974895D}" srcOrd="0" destOrd="0" presId="urn:microsoft.com/office/officeart/2005/8/layout/radial2"/>
    <dgm:cxn modelId="{C9997549-2EF7-4474-A317-3EDFFF3A3C72}" type="presOf" srcId="{A72AE83D-40E4-4232-9BFA-EB33CB5A0741}" destId="{19A6F5D9-D707-4B4B-900D-41DC6AFF3E47}" srcOrd="0" destOrd="0" presId="urn:microsoft.com/office/officeart/2005/8/layout/radial2"/>
    <dgm:cxn modelId="{EE83FAA5-D278-4996-8A67-E387A85FCDAD}" srcId="{FACCCFFC-2F5C-4AA4-9DFF-B7C25E9FEF81}" destId="{0EFCFCC3-2711-413F-BBC0-8EFF9D80300E}" srcOrd="0" destOrd="0" parTransId="{A72AE83D-40E4-4232-9BFA-EB33CB5A0741}" sibTransId="{39E3C9CD-0D58-448F-ADFA-A02DD1B4BDA4}"/>
    <dgm:cxn modelId="{96D58B49-8D86-41B6-8CFC-87642710A831}" srcId="{FACCCFFC-2F5C-4AA4-9DFF-B7C25E9FEF81}" destId="{BAAC5851-244A-4E44-A2F8-7D1B7F9E2DAB}" srcOrd="1" destOrd="0" parTransId="{29A709FE-D1BF-4F5D-8753-F7B85251720B}" sibTransId="{B3FE485B-C77F-42FD-9E1D-561AF0CDE424}"/>
    <dgm:cxn modelId="{4422E28C-365C-4B56-9C59-A728319C8CC1}" type="presOf" srcId="{330C8572-4A86-4E61-928C-0F0D08D3D102}" destId="{98CA9D5E-4180-4D37-B253-0C2BA0165F2F}" srcOrd="0" destOrd="0" presId="urn:microsoft.com/office/officeart/2005/8/layout/radial2"/>
    <dgm:cxn modelId="{7D0FD9BD-C13E-4265-BBA4-76B3C4E4DCB1}" srcId="{FACCCFFC-2F5C-4AA4-9DFF-B7C25E9FEF81}" destId="{68AABB45-05E0-42C7-AAEF-E08CD0DC32E9}" srcOrd="2" destOrd="0" parTransId="{B7D0F2A3-B5B0-417E-9EB4-7B2E1B0393D1}" sibTransId="{FBB1B846-5FFE-43EF-95D5-B27C1DD88F49}"/>
    <dgm:cxn modelId="{35341413-534F-4F31-AAB9-259DE108367C}" type="presOf" srcId="{C8BAA3D0-42D9-40CC-A420-EBB2EF6D6673}" destId="{CDFCD2D2-772D-4896-A9D7-0A761DD07CC9}" srcOrd="0" destOrd="0" presId="urn:microsoft.com/office/officeart/2005/8/layout/radial2"/>
    <dgm:cxn modelId="{CA161990-C6B5-403C-AF5E-029B50885071}" type="presOf" srcId="{29A709FE-D1BF-4F5D-8753-F7B85251720B}" destId="{D42F0E28-BCB0-412E-A4C1-D917885CE239}" srcOrd="0" destOrd="0" presId="urn:microsoft.com/office/officeart/2005/8/layout/radial2"/>
    <dgm:cxn modelId="{456C2638-A86B-47D2-85B3-40048D38434F}" type="presOf" srcId="{68AABB45-05E0-42C7-AAEF-E08CD0DC32E9}" destId="{A066213E-EB85-4C3B-B456-860BDB464592}" srcOrd="0" destOrd="0" presId="urn:microsoft.com/office/officeart/2005/8/layout/radial2"/>
    <dgm:cxn modelId="{3693A57D-F77B-47D4-AD21-6D4D1C500298}" type="presOf" srcId="{BAAC5851-244A-4E44-A2F8-7D1B7F9E2DAB}" destId="{1695958C-241D-4D14-8420-D2F32F702CA0}" srcOrd="0" destOrd="0" presId="urn:microsoft.com/office/officeart/2005/8/layout/radial2"/>
    <dgm:cxn modelId="{6CA17971-F106-46D9-A290-F11B12BB7354}" srcId="{FACCCFFC-2F5C-4AA4-9DFF-B7C25E9FEF81}" destId="{C8BAA3D0-42D9-40CC-A420-EBB2EF6D6673}" srcOrd="3" destOrd="0" parTransId="{330C8572-4A86-4E61-928C-0F0D08D3D102}" sibTransId="{FF21805F-F554-43A6-90CF-282A279A9FB7}"/>
    <dgm:cxn modelId="{F29B95BF-4D84-4C20-9570-89F9167F73E7}" type="presOf" srcId="{0EFCFCC3-2711-413F-BBC0-8EFF9D80300E}" destId="{8CDE4B3A-0B72-42E7-9414-3BE1963B2B03}" srcOrd="0" destOrd="0" presId="urn:microsoft.com/office/officeart/2005/8/layout/radial2"/>
    <dgm:cxn modelId="{685FB8BF-4C35-42DE-BF8E-89A23BDC86A1}" type="presParOf" srcId="{E5961E11-C724-4143-9878-2AF4B058186D}" destId="{59D3E2E1-5A68-4D9E-9457-35E76F0F99A7}" srcOrd="0" destOrd="0" presId="urn:microsoft.com/office/officeart/2005/8/layout/radial2"/>
    <dgm:cxn modelId="{271FA8E1-B050-4D3F-95C4-9A35FC04E2F0}" type="presParOf" srcId="{59D3E2E1-5A68-4D9E-9457-35E76F0F99A7}" destId="{32EE82AC-D3E3-4C93-8007-DFD063139633}" srcOrd="0" destOrd="0" presId="urn:microsoft.com/office/officeart/2005/8/layout/radial2"/>
    <dgm:cxn modelId="{380DA69A-01DD-4015-94C5-C5C85431704E}" type="presParOf" srcId="{32EE82AC-D3E3-4C93-8007-DFD063139633}" destId="{1BDFAAC9-2920-407D-A77A-23F17D0B9309}" srcOrd="0" destOrd="0" presId="urn:microsoft.com/office/officeart/2005/8/layout/radial2"/>
    <dgm:cxn modelId="{FBCDDAD7-6B6F-4BE2-8A1B-521AF61BC87D}" type="presParOf" srcId="{32EE82AC-D3E3-4C93-8007-DFD063139633}" destId="{95EFFED5-55EA-4807-9B85-2BA5571E086A}" srcOrd="1" destOrd="0" presId="urn:microsoft.com/office/officeart/2005/8/layout/radial2"/>
    <dgm:cxn modelId="{5F6D3AD9-B45F-4E0B-863B-627EEDAF420D}" type="presParOf" srcId="{59D3E2E1-5A68-4D9E-9457-35E76F0F99A7}" destId="{19A6F5D9-D707-4B4B-900D-41DC6AFF3E47}" srcOrd="1" destOrd="0" presId="urn:microsoft.com/office/officeart/2005/8/layout/radial2"/>
    <dgm:cxn modelId="{EC8C1B5F-2314-422F-89DB-D7A960E74F71}" type="presParOf" srcId="{59D3E2E1-5A68-4D9E-9457-35E76F0F99A7}" destId="{BF30C668-4800-48A7-B4ED-DCEFB5B3C366}" srcOrd="2" destOrd="0" presId="urn:microsoft.com/office/officeart/2005/8/layout/radial2"/>
    <dgm:cxn modelId="{33FB21A4-E85B-4CF0-BE31-3D9293504834}" type="presParOf" srcId="{BF30C668-4800-48A7-B4ED-DCEFB5B3C366}" destId="{8CDE4B3A-0B72-42E7-9414-3BE1963B2B03}" srcOrd="0" destOrd="0" presId="urn:microsoft.com/office/officeart/2005/8/layout/radial2"/>
    <dgm:cxn modelId="{8F5FF015-FDB1-459D-96A2-3CFF2F9CA1AC}" type="presParOf" srcId="{BF30C668-4800-48A7-B4ED-DCEFB5B3C366}" destId="{14B5387F-A781-439F-9616-D2EA725D1F02}" srcOrd="1" destOrd="0" presId="urn:microsoft.com/office/officeart/2005/8/layout/radial2"/>
    <dgm:cxn modelId="{3BE959D2-E5C8-4AA3-A54B-4B0821B98B53}" type="presParOf" srcId="{59D3E2E1-5A68-4D9E-9457-35E76F0F99A7}" destId="{D42F0E28-BCB0-412E-A4C1-D917885CE239}" srcOrd="3" destOrd="0" presId="urn:microsoft.com/office/officeart/2005/8/layout/radial2"/>
    <dgm:cxn modelId="{4C6F9FDD-583F-4D97-9977-791ACF205C0C}" type="presParOf" srcId="{59D3E2E1-5A68-4D9E-9457-35E76F0F99A7}" destId="{6B428866-4DF0-4CDE-B5F1-3160EE18A4F4}" srcOrd="4" destOrd="0" presId="urn:microsoft.com/office/officeart/2005/8/layout/radial2"/>
    <dgm:cxn modelId="{DC5A7E4C-9B28-4E2A-8877-7109E7B247CB}" type="presParOf" srcId="{6B428866-4DF0-4CDE-B5F1-3160EE18A4F4}" destId="{1695958C-241D-4D14-8420-D2F32F702CA0}" srcOrd="0" destOrd="0" presId="urn:microsoft.com/office/officeart/2005/8/layout/radial2"/>
    <dgm:cxn modelId="{D77C6B66-E2FC-4B52-BDFC-F1537CB935ED}" type="presParOf" srcId="{6B428866-4DF0-4CDE-B5F1-3160EE18A4F4}" destId="{C2B8378B-3A98-463C-9243-62449486A16D}" srcOrd="1" destOrd="0" presId="urn:microsoft.com/office/officeart/2005/8/layout/radial2"/>
    <dgm:cxn modelId="{19F63181-C925-4A60-8261-D949E4ED592E}" type="presParOf" srcId="{59D3E2E1-5A68-4D9E-9457-35E76F0F99A7}" destId="{4F9551E1-5786-4B39-9DD0-A41BF974895D}" srcOrd="5" destOrd="0" presId="urn:microsoft.com/office/officeart/2005/8/layout/radial2"/>
    <dgm:cxn modelId="{A8C82F8B-2609-43E8-8BAB-C1102992995D}" type="presParOf" srcId="{59D3E2E1-5A68-4D9E-9457-35E76F0F99A7}" destId="{59B2F517-5B3C-4AF1-B917-71D5FE98F7E6}" srcOrd="6" destOrd="0" presId="urn:microsoft.com/office/officeart/2005/8/layout/radial2"/>
    <dgm:cxn modelId="{62F04F02-07CD-425B-ABA2-9E240000C587}" type="presParOf" srcId="{59B2F517-5B3C-4AF1-B917-71D5FE98F7E6}" destId="{A066213E-EB85-4C3B-B456-860BDB464592}" srcOrd="0" destOrd="0" presId="urn:microsoft.com/office/officeart/2005/8/layout/radial2"/>
    <dgm:cxn modelId="{F1407D65-E0FA-4C9C-A179-56F2DF94CD04}" type="presParOf" srcId="{59B2F517-5B3C-4AF1-B917-71D5FE98F7E6}" destId="{5F98B2DE-9B45-4203-8B91-28B33965498E}" srcOrd="1" destOrd="0" presId="urn:microsoft.com/office/officeart/2005/8/layout/radial2"/>
    <dgm:cxn modelId="{8DB868A8-2B02-4893-A096-FFD47FD74B4F}" type="presParOf" srcId="{59D3E2E1-5A68-4D9E-9457-35E76F0F99A7}" destId="{98CA9D5E-4180-4D37-B253-0C2BA0165F2F}" srcOrd="7" destOrd="0" presId="urn:microsoft.com/office/officeart/2005/8/layout/radial2"/>
    <dgm:cxn modelId="{23053EF6-2A72-43F0-8404-CAE0A8D6A2E3}" type="presParOf" srcId="{59D3E2E1-5A68-4D9E-9457-35E76F0F99A7}" destId="{326128D1-417D-474C-A1F3-2E798958DCFD}" srcOrd="8" destOrd="0" presId="urn:microsoft.com/office/officeart/2005/8/layout/radial2"/>
    <dgm:cxn modelId="{554F16E3-7B89-4C12-99BA-CF992EDEE9C3}" type="presParOf" srcId="{326128D1-417D-474C-A1F3-2E798958DCFD}" destId="{CDFCD2D2-772D-4896-A9D7-0A761DD07CC9}" srcOrd="0" destOrd="0" presId="urn:microsoft.com/office/officeart/2005/8/layout/radial2"/>
    <dgm:cxn modelId="{6700E246-FF16-4A50-B7B6-1629D9B1B4AC}" type="presParOf" srcId="{326128D1-417D-474C-A1F3-2E798958DCFD}" destId="{92B2BBC2-7E99-4120-8432-DBBACC69F6C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7.xml><?xml version="1.0" encoding="utf-8"?>
<dgm:dataModel xmlns:dgm="http://schemas.openxmlformats.org/drawingml/2006/diagram" xmlns:a="http://schemas.openxmlformats.org/drawingml/2006/main">
  <dgm:ptLst>
    <dgm:pt modelId="{936FF149-D326-4FC2-A7C8-6F21381F912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75F31FD2-AE74-4D1A-A68C-E2A6A5EA0387}">
      <dgm:prSet/>
      <dgm:spPr/>
      <dgm:t>
        <a:bodyPr/>
        <a:lstStyle/>
        <a:p>
          <a:pPr rtl="0"/>
          <a:r>
            <a:rPr lang="fr-FR" dirty="0" smtClean="0"/>
            <a:t>Aucun n’est pris en compte</a:t>
          </a:r>
          <a:endParaRPr lang="fr-FR" dirty="0"/>
        </a:p>
      </dgm:t>
    </dgm:pt>
    <dgm:pt modelId="{FE0DF9D7-9F47-4ECD-B178-902B5F038B0F}" type="parTrans" cxnId="{C7E2D1AD-6416-4D61-8280-8C21F138A880}">
      <dgm:prSet/>
      <dgm:spPr/>
      <dgm:t>
        <a:bodyPr/>
        <a:lstStyle/>
        <a:p>
          <a:endParaRPr lang="fr-FR"/>
        </a:p>
      </dgm:t>
    </dgm:pt>
    <dgm:pt modelId="{F2894A93-E8B7-4DC5-8675-B98604ECC103}" type="sibTrans" cxnId="{C7E2D1AD-6416-4D61-8280-8C21F138A880}">
      <dgm:prSet/>
      <dgm:spPr/>
      <dgm:t>
        <a:bodyPr/>
        <a:lstStyle/>
        <a:p>
          <a:endParaRPr lang="fr-FR"/>
        </a:p>
      </dgm:t>
    </dgm:pt>
    <dgm:pt modelId="{9B216C9A-60EF-4155-B13C-28DE268C1F2A}" type="pres">
      <dgm:prSet presAssocID="{936FF149-D326-4FC2-A7C8-6F21381F9129}" presName="Name0" presStyleCnt="0">
        <dgm:presLayoutVars>
          <dgm:dir/>
          <dgm:animLvl val="lvl"/>
          <dgm:resizeHandles/>
        </dgm:presLayoutVars>
      </dgm:prSet>
      <dgm:spPr/>
      <dgm:t>
        <a:bodyPr/>
        <a:lstStyle/>
        <a:p>
          <a:endParaRPr lang="fr-FR"/>
        </a:p>
      </dgm:t>
    </dgm:pt>
    <dgm:pt modelId="{EA9404F2-4033-4C8B-87A5-1D11F0541F4D}" type="pres">
      <dgm:prSet presAssocID="{75F31FD2-AE74-4D1A-A68C-E2A6A5EA0387}" presName="linNode" presStyleCnt="0"/>
      <dgm:spPr/>
    </dgm:pt>
    <dgm:pt modelId="{7A6649D1-1BBF-42FD-8C97-D9614FB62DD5}" type="pres">
      <dgm:prSet presAssocID="{75F31FD2-AE74-4D1A-A68C-E2A6A5EA0387}" presName="parentShp" presStyleLbl="node1" presStyleIdx="0" presStyleCnt="1" custLinFactNeighborX="-1670" custLinFactNeighborY="12808">
        <dgm:presLayoutVars>
          <dgm:bulletEnabled val="1"/>
        </dgm:presLayoutVars>
      </dgm:prSet>
      <dgm:spPr/>
      <dgm:t>
        <a:bodyPr/>
        <a:lstStyle/>
        <a:p>
          <a:endParaRPr lang="fr-FR"/>
        </a:p>
      </dgm:t>
    </dgm:pt>
    <dgm:pt modelId="{92DAC443-05F0-41A0-8E84-EDEFCF20E1E2}" type="pres">
      <dgm:prSet presAssocID="{75F31FD2-AE74-4D1A-A68C-E2A6A5EA0387}" presName="childShp" presStyleLbl="bgAccFollowNode1" presStyleIdx="0" presStyleCnt="1" custAng="2825101" custScaleX="96660" custScaleY="44652" custLinFactNeighborX="-27462" custLinFactNeighborY="14761">
        <dgm:presLayoutVars>
          <dgm:bulletEnabled val="1"/>
        </dgm:presLayoutVars>
      </dgm:prSet>
      <dgm:spPr/>
    </dgm:pt>
  </dgm:ptLst>
  <dgm:cxnLst>
    <dgm:cxn modelId="{C7E2D1AD-6416-4D61-8280-8C21F138A880}" srcId="{936FF149-D326-4FC2-A7C8-6F21381F9129}" destId="{75F31FD2-AE74-4D1A-A68C-E2A6A5EA0387}" srcOrd="0" destOrd="0" parTransId="{FE0DF9D7-9F47-4ECD-B178-902B5F038B0F}" sibTransId="{F2894A93-E8B7-4DC5-8675-B98604ECC103}"/>
    <dgm:cxn modelId="{85DC76B9-25E6-4223-B457-F196B5449943}" type="presOf" srcId="{936FF149-D326-4FC2-A7C8-6F21381F9129}" destId="{9B216C9A-60EF-4155-B13C-28DE268C1F2A}" srcOrd="0" destOrd="0" presId="urn:microsoft.com/office/officeart/2005/8/layout/vList6"/>
    <dgm:cxn modelId="{6592460C-AF11-4966-9062-C8220DFF4D6C}" type="presOf" srcId="{75F31FD2-AE74-4D1A-A68C-E2A6A5EA0387}" destId="{7A6649D1-1BBF-42FD-8C97-D9614FB62DD5}" srcOrd="0" destOrd="0" presId="urn:microsoft.com/office/officeart/2005/8/layout/vList6"/>
    <dgm:cxn modelId="{05C1936C-AB10-419A-AD8C-5818E0DF518B}" type="presParOf" srcId="{9B216C9A-60EF-4155-B13C-28DE268C1F2A}" destId="{EA9404F2-4033-4C8B-87A5-1D11F0541F4D}" srcOrd="0" destOrd="0" presId="urn:microsoft.com/office/officeart/2005/8/layout/vList6"/>
    <dgm:cxn modelId="{1EECF560-E77F-49B6-8D01-2A0A551C6DAA}" type="presParOf" srcId="{EA9404F2-4033-4C8B-87A5-1D11F0541F4D}" destId="{7A6649D1-1BBF-42FD-8C97-D9614FB62DD5}" srcOrd="0" destOrd="0" presId="urn:microsoft.com/office/officeart/2005/8/layout/vList6"/>
    <dgm:cxn modelId="{595DA943-7D6E-40AC-BDDA-8D4C2D0DCE6B}" type="presParOf" srcId="{EA9404F2-4033-4C8B-87A5-1D11F0541F4D}" destId="{92DAC443-05F0-41A0-8E84-EDEFCF20E1E2}"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8.xml><?xml version="1.0" encoding="utf-8"?>
<dgm:dataModel xmlns:dgm="http://schemas.openxmlformats.org/drawingml/2006/diagram" xmlns:a="http://schemas.openxmlformats.org/drawingml/2006/main">
  <dgm:ptLst>
    <dgm:pt modelId="{AB1D98BF-0630-4E55-82F4-C4C310B4A77B}" type="doc">
      <dgm:prSet loTypeId="urn:microsoft.com/office/officeart/2005/8/layout/vList2" loCatId="list" qsTypeId="urn:microsoft.com/office/officeart/2005/8/quickstyle/simple2" qsCatId="simple" csTypeId="urn:microsoft.com/office/officeart/2005/8/colors/accent0_2" csCatId="mainScheme" phldr="1"/>
      <dgm:spPr/>
      <dgm:t>
        <a:bodyPr/>
        <a:lstStyle/>
        <a:p>
          <a:endParaRPr lang="fr-FR"/>
        </a:p>
      </dgm:t>
    </dgm:pt>
    <dgm:pt modelId="{3DD77486-FB3B-44A8-A9FC-7EBE956B1753}">
      <dgm:prSet>
        <dgm:style>
          <a:lnRef idx="0">
            <a:schemeClr val="accent1"/>
          </a:lnRef>
          <a:fillRef idx="3">
            <a:schemeClr val="accent1"/>
          </a:fillRef>
          <a:effectRef idx="3">
            <a:schemeClr val="accent1"/>
          </a:effectRef>
          <a:fontRef idx="minor">
            <a:schemeClr val="lt1"/>
          </a:fontRef>
        </dgm:style>
      </dgm:prSet>
      <dgm:spPr/>
      <dgm:t>
        <a:bodyPr/>
        <a:lstStyle/>
        <a:p>
          <a:pPr rtl="0"/>
          <a:r>
            <a:rPr lang="fr-FR" b="1" dirty="0" smtClean="0"/>
            <a:t>Merci</a:t>
          </a:r>
          <a:endParaRPr lang="fr-FR" dirty="0"/>
        </a:p>
      </dgm:t>
    </dgm:pt>
    <dgm:pt modelId="{30082092-9C48-4B26-B526-BCC12986A741}" type="parTrans" cxnId="{47611B15-9E1F-4869-BC8E-A81E986932D1}">
      <dgm:prSet/>
      <dgm:spPr/>
      <dgm:t>
        <a:bodyPr/>
        <a:lstStyle/>
        <a:p>
          <a:endParaRPr lang="fr-FR"/>
        </a:p>
      </dgm:t>
    </dgm:pt>
    <dgm:pt modelId="{3047D078-F528-4F90-855E-D8CF09304FC8}" type="sibTrans" cxnId="{47611B15-9E1F-4869-BC8E-A81E986932D1}">
      <dgm:prSet/>
      <dgm:spPr/>
      <dgm:t>
        <a:bodyPr/>
        <a:lstStyle/>
        <a:p>
          <a:endParaRPr lang="fr-FR"/>
        </a:p>
      </dgm:t>
    </dgm:pt>
    <dgm:pt modelId="{62C2A2DB-429E-493A-BE13-245692BC00B2}" type="pres">
      <dgm:prSet presAssocID="{AB1D98BF-0630-4E55-82F4-C4C310B4A77B}" presName="linear" presStyleCnt="0">
        <dgm:presLayoutVars>
          <dgm:animLvl val="lvl"/>
          <dgm:resizeHandles val="exact"/>
        </dgm:presLayoutVars>
      </dgm:prSet>
      <dgm:spPr/>
      <dgm:t>
        <a:bodyPr/>
        <a:lstStyle/>
        <a:p>
          <a:endParaRPr lang="fr-FR"/>
        </a:p>
      </dgm:t>
    </dgm:pt>
    <dgm:pt modelId="{4F6F9EB4-D66D-4DE6-9556-366E22A0D972}" type="pres">
      <dgm:prSet presAssocID="{3DD77486-FB3B-44A8-A9FC-7EBE956B1753}" presName="parentText" presStyleLbl="node1" presStyleIdx="0" presStyleCnt="1" custLinFactNeighborX="-801" custLinFactNeighborY="-44169">
        <dgm:presLayoutVars>
          <dgm:chMax val="0"/>
          <dgm:bulletEnabled val="1"/>
        </dgm:presLayoutVars>
      </dgm:prSet>
      <dgm:spPr/>
      <dgm:t>
        <a:bodyPr/>
        <a:lstStyle/>
        <a:p>
          <a:endParaRPr lang="fr-FR"/>
        </a:p>
      </dgm:t>
    </dgm:pt>
  </dgm:ptLst>
  <dgm:cxnLst>
    <dgm:cxn modelId="{47611B15-9E1F-4869-BC8E-A81E986932D1}" srcId="{AB1D98BF-0630-4E55-82F4-C4C310B4A77B}" destId="{3DD77486-FB3B-44A8-A9FC-7EBE956B1753}" srcOrd="0" destOrd="0" parTransId="{30082092-9C48-4B26-B526-BCC12986A741}" sibTransId="{3047D078-F528-4F90-855E-D8CF09304FC8}"/>
    <dgm:cxn modelId="{969DC00A-17EF-41E2-BB19-5157140C4F5D}" type="presOf" srcId="{AB1D98BF-0630-4E55-82F4-C4C310B4A77B}" destId="{62C2A2DB-429E-493A-BE13-245692BC00B2}" srcOrd="0" destOrd="0" presId="urn:microsoft.com/office/officeart/2005/8/layout/vList2"/>
    <dgm:cxn modelId="{07EADB5F-5FD0-4887-94C1-B68AEE15BF9F}" type="presOf" srcId="{3DD77486-FB3B-44A8-A9FC-7EBE956B1753}" destId="{4F6F9EB4-D66D-4DE6-9556-366E22A0D972}" srcOrd="0" destOrd="0" presId="urn:microsoft.com/office/officeart/2005/8/layout/vList2"/>
    <dgm:cxn modelId="{407C4CD5-799E-4D5E-BA8E-3BA54BED3588}" type="presParOf" srcId="{62C2A2DB-429E-493A-BE13-245692BC00B2}" destId="{4F6F9EB4-D66D-4DE6-9556-366E22A0D97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03E30-402B-494D-8393-45CA26241816}">
      <dsp:nvSpPr>
        <dsp:cNvPr id="0" name=""/>
        <dsp:cNvSpPr/>
      </dsp:nvSpPr>
      <dsp:spPr>
        <a:xfrm rot="5400000">
          <a:off x="-120867" y="72891"/>
          <a:ext cx="2643924" cy="2644330"/>
        </a:xfrm>
        <a:prstGeom prst="blockArc">
          <a:avLst>
            <a:gd name="adj1" fmla="val 13500000"/>
            <a:gd name="adj2" fmla="val 18900000"/>
            <a:gd name="adj3" fmla="val 496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2DEF01C-3734-4101-B8B5-E5136342C8AC}">
      <dsp:nvSpPr>
        <dsp:cNvPr id="0" name=""/>
        <dsp:cNvSpPr/>
      </dsp:nvSpPr>
      <dsp:spPr>
        <a:xfrm rot="16200000">
          <a:off x="2600273" y="72891"/>
          <a:ext cx="2643924" cy="2644330"/>
        </a:xfrm>
        <a:prstGeom prst="blockArc">
          <a:avLst>
            <a:gd name="adj1" fmla="val 13500000"/>
            <a:gd name="adj2" fmla="val 18900000"/>
            <a:gd name="adj3" fmla="val 4960"/>
          </a:avLst>
        </a:prstGeom>
        <a:solidFill>
          <a:schemeClr val="accent4">
            <a:hueOff val="-66343"/>
            <a:satOff val="-16034"/>
            <a:lumOff val="215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6474EBD-468E-468C-9867-B971582C3E43}">
      <dsp:nvSpPr>
        <dsp:cNvPr id="0" name=""/>
        <dsp:cNvSpPr/>
      </dsp:nvSpPr>
      <dsp:spPr>
        <a:xfrm>
          <a:off x="2895604" y="1143000"/>
          <a:ext cx="2007450" cy="528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b="1" kern="1200" dirty="0" smtClean="0"/>
            <a:t>Rapport Assises Nationales</a:t>
          </a:r>
          <a:endParaRPr lang="fr-FR" sz="2000" kern="1200" dirty="0"/>
        </a:p>
      </dsp:txBody>
      <dsp:txXfrm>
        <a:off x="2895604" y="1143000"/>
        <a:ext cx="2007450" cy="528954"/>
      </dsp:txXfrm>
    </dsp:sp>
    <dsp:sp modelId="{5DBCC569-DA88-4DB5-9A6D-BCC0751A0486}">
      <dsp:nvSpPr>
        <dsp:cNvPr id="0" name=""/>
        <dsp:cNvSpPr/>
      </dsp:nvSpPr>
      <dsp:spPr>
        <a:xfrm rot="5400000">
          <a:off x="2515462" y="72891"/>
          <a:ext cx="2643924" cy="2644330"/>
        </a:xfrm>
        <a:prstGeom prst="blockArc">
          <a:avLst>
            <a:gd name="adj1" fmla="val 13500000"/>
            <a:gd name="adj2" fmla="val 18900000"/>
            <a:gd name="adj3" fmla="val 4960"/>
          </a:avLst>
        </a:prstGeom>
        <a:solidFill>
          <a:schemeClr val="accent4">
            <a:hueOff val="-132687"/>
            <a:satOff val="-32067"/>
            <a:lumOff val="431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6CDE30-B463-4CDE-A7A3-E86099786B0D}">
      <dsp:nvSpPr>
        <dsp:cNvPr id="0" name=""/>
        <dsp:cNvSpPr/>
      </dsp:nvSpPr>
      <dsp:spPr>
        <a:xfrm rot="16200000">
          <a:off x="5235802" y="72891"/>
          <a:ext cx="2643924" cy="2644330"/>
        </a:xfrm>
        <a:prstGeom prst="blockArc">
          <a:avLst>
            <a:gd name="adj1" fmla="val 13500000"/>
            <a:gd name="adj2" fmla="val 18900000"/>
            <a:gd name="adj3" fmla="val 4960"/>
          </a:avLst>
        </a:prstGeom>
        <a:solidFill>
          <a:schemeClr val="accent4">
            <a:hueOff val="-199030"/>
            <a:satOff val="-48101"/>
            <a:lumOff val="647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282FAF6-6DD0-4DF4-9EEB-221D40C18798}">
      <dsp:nvSpPr>
        <dsp:cNvPr id="0" name=""/>
        <dsp:cNvSpPr/>
      </dsp:nvSpPr>
      <dsp:spPr>
        <a:xfrm>
          <a:off x="4165035" y="2369751"/>
          <a:ext cx="4388608" cy="528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b="1" kern="1200" dirty="0" smtClean="0"/>
            <a:t>Programme Yoonu Yokkute</a:t>
          </a:r>
          <a:endParaRPr lang="fr-FR" sz="2000" b="0" kern="1200" dirty="0"/>
        </a:p>
      </dsp:txBody>
      <dsp:txXfrm>
        <a:off x="4165035" y="2369751"/>
        <a:ext cx="4388608" cy="528954"/>
      </dsp:txXfrm>
    </dsp:sp>
    <dsp:sp modelId="{389FCE71-8903-4174-B5C3-6E5F99227B39}">
      <dsp:nvSpPr>
        <dsp:cNvPr id="0" name=""/>
        <dsp:cNvSpPr/>
      </dsp:nvSpPr>
      <dsp:spPr>
        <a:xfrm>
          <a:off x="-552644" y="2369751"/>
          <a:ext cx="3864322" cy="528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b="1" kern="1200" dirty="0" smtClean="0"/>
            <a:t>Constitutions 1963 et 2001</a:t>
          </a:r>
          <a:endParaRPr lang="fr-FR" sz="2000" kern="1200" dirty="0"/>
        </a:p>
      </dsp:txBody>
      <dsp:txXfrm>
        <a:off x="-552644" y="2369751"/>
        <a:ext cx="3864322" cy="5289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66594-C0D9-45A0-B4DE-5D79EE5F1D47}">
      <dsp:nvSpPr>
        <dsp:cNvPr id="0" name=""/>
        <dsp:cNvSpPr/>
      </dsp:nvSpPr>
      <dsp:spPr>
        <a:xfrm>
          <a:off x="0" y="32664"/>
          <a:ext cx="5181600" cy="2177136"/>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fr-FR" sz="2800" b="1" kern="1200" dirty="0" smtClean="0">
              <a:solidFill>
                <a:srgbClr val="FF0000"/>
              </a:solidFill>
              <a:effectLst>
                <a:outerShdw blurRad="38100" dist="38100" dir="2700000" algn="tl">
                  <a:srgbClr val="000000">
                    <a:alpha val="43137"/>
                  </a:srgbClr>
                </a:outerShdw>
              </a:effectLst>
            </a:rPr>
            <a:t>Projet gouvernemental </a:t>
          </a:r>
        </a:p>
        <a:p>
          <a:pPr lvl="0" algn="ctr" defTabSz="1244600" rtl="0">
            <a:lnSpc>
              <a:spcPct val="90000"/>
            </a:lnSpc>
            <a:spcBef>
              <a:spcPct val="0"/>
            </a:spcBef>
            <a:spcAft>
              <a:spcPct val="35000"/>
            </a:spcAft>
          </a:pPr>
          <a:r>
            <a:rPr lang="fr-FR" sz="2800" b="1" kern="1200" dirty="0" smtClean="0">
              <a:solidFill>
                <a:srgbClr val="FF0000"/>
              </a:solidFill>
              <a:effectLst>
                <a:outerShdw blurRad="38100" dist="38100" dir="2700000" algn="tl">
                  <a:srgbClr val="000000">
                    <a:alpha val="43137"/>
                  </a:srgbClr>
                </a:outerShdw>
              </a:effectLst>
            </a:rPr>
            <a:t>Vs </a:t>
          </a:r>
        </a:p>
        <a:p>
          <a:pPr lvl="0" algn="ctr" defTabSz="1244600" rtl="0">
            <a:lnSpc>
              <a:spcPct val="90000"/>
            </a:lnSpc>
            <a:spcBef>
              <a:spcPct val="0"/>
            </a:spcBef>
            <a:spcAft>
              <a:spcPct val="35000"/>
            </a:spcAft>
          </a:pPr>
          <a:r>
            <a:rPr lang="fr-FR" sz="2800" b="1" kern="1200" dirty="0" smtClean="0">
              <a:solidFill>
                <a:srgbClr val="FF0000"/>
              </a:solidFill>
              <a:effectLst>
                <a:outerShdw blurRad="38100" dist="38100" dir="2700000" algn="tl">
                  <a:srgbClr val="000000">
                    <a:alpha val="43137"/>
                  </a:srgbClr>
                </a:outerShdw>
              </a:effectLst>
            </a:rPr>
            <a:t>Avant-projet CNRI</a:t>
          </a:r>
          <a:endParaRPr lang="fr-FR" sz="2800" b="1" kern="1200" dirty="0">
            <a:solidFill>
              <a:srgbClr val="FF0000"/>
            </a:solidFill>
            <a:effectLst>
              <a:outerShdw blurRad="38100" dist="38100" dir="2700000" algn="tl">
                <a:srgbClr val="000000">
                  <a:alpha val="43137"/>
                </a:srgbClr>
              </a:outerShdw>
            </a:effectLst>
          </a:endParaRPr>
        </a:p>
      </dsp:txBody>
      <dsp:txXfrm>
        <a:off x="106279" y="138943"/>
        <a:ext cx="4969042" cy="1964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13A5A-418C-49B3-BDF3-DA67B77061D0}">
      <dsp:nvSpPr>
        <dsp:cNvPr id="0" name=""/>
        <dsp:cNvSpPr/>
      </dsp:nvSpPr>
      <dsp:spPr>
        <a:xfrm>
          <a:off x="0" y="23429"/>
          <a:ext cx="7924800" cy="13903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fr-FR" sz="3500" b="1" u="sng" kern="1200" smtClean="0"/>
            <a:t>PRELIMINAIRE</a:t>
          </a:r>
          <a:endParaRPr lang="fr-FR" sz="3500" kern="1200"/>
        </a:p>
      </dsp:txBody>
      <dsp:txXfrm>
        <a:off x="67873" y="91302"/>
        <a:ext cx="7789054" cy="1254634"/>
      </dsp:txXfrm>
    </dsp:sp>
    <dsp:sp modelId="{8B232B68-7274-4F2F-B7B6-856911088725}">
      <dsp:nvSpPr>
        <dsp:cNvPr id="0" name=""/>
        <dsp:cNvSpPr/>
      </dsp:nvSpPr>
      <dsp:spPr>
        <a:xfrm>
          <a:off x="0" y="1514609"/>
          <a:ext cx="7924800" cy="139038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fr-FR" sz="3500" kern="1200" dirty="0" smtClean="0"/>
            <a:t>Cet exercice n’est pas un Tribunal pour condamner ou délivrer un quitus. </a:t>
          </a:r>
          <a:endParaRPr lang="fr-FR" sz="3500" kern="1200" dirty="0"/>
        </a:p>
      </dsp:txBody>
      <dsp:txXfrm>
        <a:off x="67873" y="1582482"/>
        <a:ext cx="7789054" cy="1254634"/>
      </dsp:txXfrm>
    </dsp:sp>
    <dsp:sp modelId="{EB15B61C-FCC0-41A3-8308-6D7888C6A402}">
      <dsp:nvSpPr>
        <dsp:cNvPr id="0" name=""/>
        <dsp:cNvSpPr/>
      </dsp:nvSpPr>
      <dsp:spPr>
        <a:xfrm>
          <a:off x="0" y="3005790"/>
          <a:ext cx="7924800" cy="139038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fr-FR" sz="3500" kern="1200" dirty="0" smtClean="0"/>
            <a:t>Il s’agit d’ une clarification collective avant une prise de position individuelle.</a:t>
          </a:r>
          <a:endParaRPr lang="fr-FR" sz="3500" kern="1200" dirty="0"/>
        </a:p>
      </dsp:txBody>
      <dsp:txXfrm>
        <a:off x="67873" y="3073663"/>
        <a:ext cx="7789054" cy="12546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6F5003-491F-47A1-84CF-A41CE84D3644}">
      <dsp:nvSpPr>
        <dsp:cNvPr id="0" name=""/>
        <dsp:cNvSpPr/>
      </dsp:nvSpPr>
      <dsp:spPr>
        <a:xfrm>
          <a:off x="0" y="391620"/>
          <a:ext cx="7924800" cy="3636359"/>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sp3d extrusionH="28000" prstMaterial="matte"/>
        </a:bodyPr>
        <a:lstStyle/>
        <a:p>
          <a:pPr lvl="0" algn="l" defTabSz="1866900" rtl="0">
            <a:lnSpc>
              <a:spcPct val="90000"/>
            </a:lnSpc>
            <a:spcBef>
              <a:spcPct val="0"/>
            </a:spcBef>
            <a:spcAft>
              <a:spcPct val="35000"/>
            </a:spcAft>
          </a:pPr>
          <a:r>
            <a:rPr lang="fr-FR" sz="4200" kern="1200" dirty="0" smtClean="0"/>
            <a:t>Chaque participant doit, au sortir de la séance, être mieux instruit pour échanger sereinement sur la position qu’il devrait prendre par rapport au référendum.</a:t>
          </a:r>
          <a:endParaRPr lang="fr-FR" sz="4200" kern="1200" dirty="0"/>
        </a:p>
      </dsp:txBody>
      <dsp:txXfrm>
        <a:off x="177512" y="569132"/>
        <a:ext cx="7569776" cy="32813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DE5F-2D25-4DF8-B5C3-D06F63A51E4D}">
      <dsp:nvSpPr>
        <dsp:cNvPr id="0" name=""/>
        <dsp:cNvSpPr/>
      </dsp:nvSpPr>
      <dsp:spPr>
        <a:xfrm>
          <a:off x="0" y="9285"/>
          <a:ext cx="5867399" cy="107932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sp3d extrusionH="28000" prstMaterial="matte"/>
        </a:bodyPr>
        <a:lstStyle/>
        <a:p>
          <a:pPr lvl="0" algn="l" defTabSz="2000250" rtl="0">
            <a:lnSpc>
              <a:spcPct val="90000"/>
            </a:lnSpc>
            <a:spcBef>
              <a:spcPct val="0"/>
            </a:spcBef>
            <a:spcAft>
              <a:spcPct val="35000"/>
            </a:spcAft>
          </a:pPr>
          <a:r>
            <a:rPr lang="fr-FR" sz="4500" b="0" i="1" kern="1200" dirty="0" smtClean="0"/>
            <a:t>1.1. Diagnostic</a:t>
          </a:r>
          <a:endParaRPr lang="fr-FR" sz="4500" kern="1200" dirty="0"/>
        </a:p>
      </dsp:txBody>
      <dsp:txXfrm>
        <a:off x="52688" y="61973"/>
        <a:ext cx="5762023" cy="9739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DE5F-2D25-4DF8-B5C3-D06F63A51E4D}">
      <dsp:nvSpPr>
        <dsp:cNvPr id="0" name=""/>
        <dsp:cNvSpPr/>
      </dsp:nvSpPr>
      <dsp:spPr>
        <a:xfrm>
          <a:off x="0" y="33271"/>
          <a:ext cx="5867399" cy="1031354"/>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sp3d extrusionH="28000" prstMaterial="matte"/>
        </a:bodyPr>
        <a:lstStyle/>
        <a:p>
          <a:pPr lvl="0" algn="l" defTabSz="1911350" rtl="0">
            <a:lnSpc>
              <a:spcPct val="90000"/>
            </a:lnSpc>
            <a:spcBef>
              <a:spcPct val="0"/>
            </a:spcBef>
            <a:spcAft>
              <a:spcPct val="35000"/>
            </a:spcAft>
          </a:pPr>
          <a:r>
            <a:rPr lang="fr-FR" sz="4300" b="0" i="1" kern="1200" dirty="0" smtClean="0"/>
            <a:t>1.2. Propositions Phares </a:t>
          </a:r>
          <a:endParaRPr lang="fr-FR" sz="4300" kern="1200" dirty="0"/>
        </a:p>
      </dsp:txBody>
      <dsp:txXfrm>
        <a:off x="50347" y="83618"/>
        <a:ext cx="5766705" cy="9306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01DCA-0A47-4595-8717-7BA1F73556DF}">
      <dsp:nvSpPr>
        <dsp:cNvPr id="0" name=""/>
        <dsp:cNvSpPr/>
      </dsp:nvSpPr>
      <dsp:spPr>
        <a:xfrm>
          <a:off x="1924794" y="1322944"/>
          <a:ext cx="3613253" cy="1190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fr-FR" sz="2800" b="0" kern="1200" dirty="0" smtClean="0">
              <a:solidFill>
                <a:schemeClr val="accent5">
                  <a:lumMod val="75000"/>
                </a:schemeClr>
              </a:solidFill>
              <a:latin typeface="Arial Black" panose="020B0A04020102020204" pitchFamily="34" charset="0"/>
            </a:rPr>
            <a:t>Yoonu Yokkute </a:t>
          </a:r>
        </a:p>
        <a:p>
          <a:pPr lvl="0" algn="ctr" defTabSz="1244600" rtl="0">
            <a:lnSpc>
              <a:spcPct val="90000"/>
            </a:lnSpc>
            <a:spcBef>
              <a:spcPct val="0"/>
            </a:spcBef>
            <a:spcAft>
              <a:spcPct val="35000"/>
            </a:spcAft>
          </a:pPr>
          <a:r>
            <a:rPr lang="fr-FR" sz="2200" kern="1200" dirty="0" smtClean="0"/>
            <a:t>en matière de  </a:t>
          </a:r>
        </a:p>
        <a:p>
          <a:pPr lvl="0" algn="ctr" defTabSz="1244600" rtl="0">
            <a:lnSpc>
              <a:spcPct val="90000"/>
            </a:lnSpc>
            <a:spcBef>
              <a:spcPct val="0"/>
            </a:spcBef>
            <a:spcAft>
              <a:spcPct val="35000"/>
            </a:spcAft>
          </a:pPr>
          <a:r>
            <a:rPr lang="fr-FR" sz="2200" kern="1200" dirty="0" smtClean="0">
              <a:latin typeface="Berlin Sans FB Demi" panose="020E0802020502020306" pitchFamily="34" charset="0"/>
            </a:rPr>
            <a:t>Réformes Institutionnelles</a:t>
          </a:r>
          <a:endParaRPr lang="fr-FR" sz="2200" kern="1200" dirty="0">
            <a:latin typeface="Berlin Sans FB Demi" panose="020E0802020502020306" pitchFamily="34" charset="0"/>
          </a:endParaRPr>
        </a:p>
      </dsp:txBody>
      <dsp:txXfrm>
        <a:off x="1924794" y="1322944"/>
        <a:ext cx="3613253" cy="1190731"/>
      </dsp:txXfrm>
    </dsp:sp>
    <dsp:sp modelId="{DA4D6BC0-7B55-4693-8501-E81396549F79}">
      <dsp:nvSpPr>
        <dsp:cNvPr id="0" name=""/>
        <dsp:cNvSpPr/>
      </dsp:nvSpPr>
      <dsp:spPr>
        <a:xfrm>
          <a:off x="1920689" y="960797"/>
          <a:ext cx="287417" cy="287417"/>
        </a:xfrm>
        <a:prstGeom prst="ellips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8FEF5A2-9F9A-4617-A797-8CEB57339C27}">
      <dsp:nvSpPr>
        <dsp:cNvPr id="0" name=""/>
        <dsp:cNvSpPr/>
      </dsp:nvSpPr>
      <dsp:spPr>
        <a:xfrm>
          <a:off x="2121881" y="558412"/>
          <a:ext cx="287417" cy="287417"/>
        </a:xfrm>
        <a:prstGeom prst="ellipse">
          <a:avLst/>
        </a:prstGeom>
        <a:gradFill rotWithShape="0">
          <a:gsLst>
            <a:gs pos="0">
              <a:schemeClr val="accent3">
                <a:hueOff val="410854"/>
                <a:satOff val="3419"/>
                <a:lumOff val="-415"/>
                <a:alphaOff val="0"/>
                <a:tint val="50000"/>
                <a:satMod val="300000"/>
              </a:schemeClr>
            </a:gs>
            <a:gs pos="35000">
              <a:schemeClr val="accent3">
                <a:hueOff val="410854"/>
                <a:satOff val="3419"/>
                <a:lumOff val="-415"/>
                <a:alphaOff val="0"/>
                <a:tint val="37000"/>
                <a:satMod val="300000"/>
              </a:schemeClr>
            </a:gs>
            <a:gs pos="100000">
              <a:schemeClr val="accent3">
                <a:hueOff val="410854"/>
                <a:satOff val="3419"/>
                <a:lumOff val="-41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BA72240-874E-45C8-A20E-8345BBA82375}">
      <dsp:nvSpPr>
        <dsp:cNvPr id="0" name=""/>
        <dsp:cNvSpPr/>
      </dsp:nvSpPr>
      <dsp:spPr>
        <a:xfrm>
          <a:off x="2604743" y="638889"/>
          <a:ext cx="451656" cy="451656"/>
        </a:xfrm>
        <a:prstGeom prst="ellipse">
          <a:avLst/>
        </a:prstGeom>
        <a:gradFill rotWithShape="0">
          <a:gsLst>
            <a:gs pos="0">
              <a:schemeClr val="accent3">
                <a:hueOff val="821709"/>
                <a:satOff val="6838"/>
                <a:lumOff val="-830"/>
                <a:alphaOff val="0"/>
                <a:tint val="50000"/>
                <a:satMod val="300000"/>
              </a:schemeClr>
            </a:gs>
            <a:gs pos="35000">
              <a:schemeClr val="accent3">
                <a:hueOff val="821709"/>
                <a:satOff val="6838"/>
                <a:lumOff val="-830"/>
                <a:alphaOff val="0"/>
                <a:tint val="37000"/>
                <a:satMod val="300000"/>
              </a:schemeClr>
            </a:gs>
            <a:gs pos="100000">
              <a:schemeClr val="accent3">
                <a:hueOff val="821709"/>
                <a:satOff val="6838"/>
                <a:lumOff val="-8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D16A391-58FD-44E4-93C9-B9956330EC5F}">
      <dsp:nvSpPr>
        <dsp:cNvPr id="0" name=""/>
        <dsp:cNvSpPr/>
      </dsp:nvSpPr>
      <dsp:spPr>
        <a:xfrm>
          <a:off x="3007128" y="196266"/>
          <a:ext cx="287417" cy="287417"/>
        </a:xfrm>
        <a:prstGeom prst="ellipse">
          <a:avLst/>
        </a:prstGeom>
        <a:gradFill rotWithShape="0">
          <a:gsLst>
            <a:gs pos="0">
              <a:schemeClr val="accent3">
                <a:hueOff val="1232563"/>
                <a:satOff val="10256"/>
                <a:lumOff val="-1246"/>
                <a:alphaOff val="0"/>
                <a:tint val="50000"/>
                <a:satMod val="300000"/>
              </a:schemeClr>
            </a:gs>
            <a:gs pos="35000">
              <a:schemeClr val="accent3">
                <a:hueOff val="1232563"/>
                <a:satOff val="10256"/>
                <a:lumOff val="-1246"/>
                <a:alphaOff val="0"/>
                <a:tint val="37000"/>
                <a:satMod val="300000"/>
              </a:schemeClr>
            </a:gs>
            <a:gs pos="100000">
              <a:schemeClr val="accent3">
                <a:hueOff val="1232563"/>
                <a:satOff val="10256"/>
                <a:lumOff val="-124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61BFC60-E0CB-4AC1-808F-F2F25F0D6E61}">
      <dsp:nvSpPr>
        <dsp:cNvPr id="0" name=""/>
        <dsp:cNvSpPr/>
      </dsp:nvSpPr>
      <dsp:spPr>
        <a:xfrm>
          <a:off x="3530229" y="35312"/>
          <a:ext cx="287417" cy="287417"/>
        </a:xfrm>
        <a:prstGeom prst="ellipse">
          <a:avLst/>
        </a:prstGeom>
        <a:gradFill rotWithShape="0">
          <a:gsLst>
            <a:gs pos="0">
              <a:schemeClr val="accent3">
                <a:hueOff val="1643417"/>
                <a:satOff val="13675"/>
                <a:lumOff val="-1661"/>
                <a:alphaOff val="0"/>
                <a:tint val="50000"/>
                <a:satMod val="300000"/>
              </a:schemeClr>
            </a:gs>
            <a:gs pos="35000">
              <a:schemeClr val="accent3">
                <a:hueOff val="1643417"/>
                <a:satOff val="13675"/>
                <a:lumOff val="-1661"/>
                <a:alphaOff val="0"/>
                <a:tint val="37000"/>
                <a:satMod val="300000"/>
              </a:schemeClr>
            </a:gs>
            <a:gs pos="100000">
              <a:schemeClr val="accent3">
                <a:hueOff val="1643417"/>
                <a:satOff val="13675"/>
                <a:lumOff val="-166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E49AE7A-8560-4BA8-BA94-AA1806CBB4CD}">
      <dsp:nvSpPr>
        <dsp:cNvPr id="0" name=""/>
        <dsp:cNvSpPr/>
      </dsp:nvSpPr>
      <dsp:spPr>
        <a:xfrm>
          <a:off x="4174045" y="316981"/>
          <a:ext cx="287417" cy="287417"/>
        </a:xfrm>
        <a:prstGeom prst="ellipse">
          <a:avLst/>
        </a:prstGeom>
        <a:gradFill rotWithShape="0">
          <a:gsLst>
            <a:gs pos="0">
              <a:schemeClr val="accent3">
                <a:hueOff val="2054272"/>
                <a:satOff val="17094"/>
                <a:lumOff val="-2076"/>
                <a:alphaOff val="0"/>
                <a:tint val="50000"/>
                <a:satMod val="300000"/>
              </a:schemeClr>
            </a:gs>
            <a:gs pos="35000">
              <a:schemeClr val="accent3">
                <a:hueOff val="2054272"/>
                <a:satOff val="17094"/>
                <a:lumOff val="-2076"/>
                <a:alphaOff val="0"/>
                <a:tint val="37000"/>
                <a:satMod val="300000"/>
              </a:schemeClr>
            </a:gs>
            <a:gs pos="100000">
              <a:schemeClr val="accent3">
                <a:hueOff val="2054272"/>
                <a:satOff val="17094"/>
                <a:lumOff val="-20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A2D0EFC-88E5-416B-8A41-83A0C3A3E1DD}">
      <dsp:nvSpPr>
        <dsp:cNvPr id="0" name=""/>
        <dsp:cNvSpPr/>
      </dsp:nvSpPr>
      <dsp:spPr>
        <a:xfrm>
          <a:off x="4576430" y="518174"/>
          <a:ext cx="451656" cy="451656"/>
        </a:xfrm>
        <a:prstGeom prst="ellipse">
          <a:avLst/>
        </a:prstGeom>
        <a:gradFill rotWithShape="0">
          <a:gsLst>
            <a:gs pos="0">
              <a:schemeClr val="accent3">
                <a:hueOff val="2465126"/>
                <a:satOff val="20513"/>
                <a:lumOff val="-2491"/>
                <a:alphaOff val="0"/>
                <a:tint val="50000"/>
                <a:satMod val="300000"/>
              </a:schemeClr>
            </a:gs>
            <a:gs pos="35000">
              <a:schemeClr val="accent3">
                <a:hueOff val="2465126"/>
                <a:satOff val="20513"/>
                <a:lumOff val="-2491"/>
                <a:alphaOff val="0"/>
                <a:tint val="37000"/>
                <a:satMod val="300000"/>
              </a:schemeClr>
            </a:gs>
            <a:gs pos="100000">
              <a:schemeClr val="accent3">
                <a:hueOff val="2465126"/>
                <a:satOff val="20513"/>
                <a:lumOff val="-249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C89B15E-A840-47BC-B613-3155D6D770F7}">
      <dsp:nvSpPr>
        <dsp:cNvPr id="0" name=""/>
        <dsp:cNvSpPr/>
      </dsp:nvSpPr>
      <dsp:spPr>
        <a:xfrm>
          <a:off x="5139769" y="960797"/>
          <a:ext cx="287417" cy="287417"/>
        </a:xfrm>
        <a:prstGeom prst="ellipse">
          <a:avLst/>
        </a:prstGeom>
        <a:gradFill rotWithShape="0">
          <a:gsLst>
            <a:gs pos="0">
              <a:schemeClr val="accent3">
                <a:hueOff val="2875980"/>
                <a:satOff val="23932"/>
                <a:lumOff val="-2907"/>
                <a:alphaOff val="0"/>
                <a:tint val="50000"/>
                <a:satMod val="300000"/>
              </a:schemeClr>
            </a:gs>
            <a:gs pos="35000">
              <a:schemeClr val="accent3">
                <a:hueOff val="2875980"/>
                <a:satOff val="23932"/>
                <a:lumOff val="-2907"/>
                <a:alphaOff val="0"/>
                <a:tint val="37000"/>
                <a:satMod val="300000"/>
              </a:schemeClr>
            </a:gs>
            <a:gs pos="100000">
              <a:schemeClr val="accent3">
                <a:hueOff val="2875980"/>
                <a:satOff val="23932"/>
                <a:lumOff val="-290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6FCFC63-BA4D-4703-A2BB-4DD38CA50638}">
      <dsp:nvSpPr>
        <dsp:cNvPr id="0" name=""/>
        <dsp:cNvSpPr/>
      </dsp:nvSpPr>
      <dsp:spPr>
        <a:xfrm>
          <a:off x="5381200" y="1403421"/>
          <a:ext cx="287417" cy="287417"/>
        </a:xfrm>
        <a:prstGeom prst="ellipse">
          <a:avLst/>
        </a:prstGeom>
        <a:gradFill rotWithShape="0">
          <a:gsLst>
            <a:gs pos="0">
              <a:schemeClr val="accent3">
                <a:hueOff val="3286835"/>
                <a:satOff val="27351"/>
                <a:lumOff val="-3322"/>
                <a:alphaOff val="0"/>
                <a:tint val="50000"/>
                <a:satMod val="300000"/>
              </a:schemeClr>
            </a:gs>
            <a:gs pos="35000">
              <a:schemeClr val="accent3">
                <a:hueOff val="3286835"/>
                <a:satOff val="27351"/>
                <a:lumOff val="-3322"/>
                <a:alphaOff val="0"/>
                <a:tint val="37000"/>
                <a:satMod val="300000"/>
              </a:schemeClr>
            </a:gs>
            <a:gs pos="100000">
              <a:schemeClr val="accent3">
                <a:hueOff val="3286835"/>
                <a:satOff val="27351"/>
                <a:lumOff val="-332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4746514-D079-423B-993E-1E2B0D1938B5}">
      <dsp:nvSpPr>
        <dsp:cNvPr id="0" name=""/>
        <dsp:cNvSpPr/>
      </dsp:nvSpPr>
      <dsp:spPr>
        <a:xfrm>
          <a:off x="3288798" y="558412"/>
          <a:ext cx="739074" cy="739074"/>
        </a:xfrm>
        <a:prstGeom prst="ellipse">
          <a:avLst/>
        </a:prstGeom>
        <a:gradFill rotWithShape="0">
          <a:gsLst>
            <a:gs pos="0">
              <a:schemeClr val="accent3">
                <a:hueOff val="3697689"/>
                <a:satOff val="30769"/>
                <a:lumOff val="-3737"/>
                <a:alphaOff val="0"/>
                <a:tint val="50000"/>
                <a:satMod val="300000"/>
              </a:schemeClr>
            </a:gs>
            <a:gs pos="35000">
              <a:schemeClr val="accent3">
                <a:hueOff val="3697689"/>
                <a:satOff val="30769"/>
                <a:lumOff val="-3737"/>
                <a:alphaOff val="0"/>
                <a:tint val="37000"/>
                <a:satMod val="300000"/>
              </a:schemeClr>
            </a:gs>
            <a:gs pos="100000">
              <a:schemeClr val="accent3">
                <a:hueOff val="3697689"/>
                <a:satOff val="30769"/>
                <a:lumOff val="-373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C8E418E-1B68-4D3C-9DBB-05B2EBE68B3A}">
      <dsp:nvSpPr>
        <dsp:cNvPr id="0" name=""/>
        <dsp:cNvSpPr/>
      </dsp:nvSpPr>
      <dsp:spPr>
        <a:xfrm>
          <a:off x="1719496" y="2087476"/>
          <a:ext cx="287417" cy="287417"/>
        </a:xfrm>
        <a:prstGeom prst="ellipse">
          <a:avLst/>
        </a:prstGeom>
        <a:gradFill rotWithShape="0">
          <a:gsLst>
            <a:gs pos="0">
              <a:schemeClr val="accent3">
                <a:hueOff val="4108543"/>
                <a:satOff val="34188"/>
                <a:lumOff val="-4152"/>
                <a:alphaOff val="0"/>
                <a:tint val="50000"/>
                <a:satMod val="300000"/>
              </a:schemeClr>
            </a:gs>
            <a:gs pos="35000">
              <a:schemeClr val="accent3">
                <a:hueOff val="4108543"/>
                <a:satOff val="34188"/>
                <a:lumOff val="-4152"/>
                <a:alphaOff val="0"/>
                <a:tint val="37000"/>
                <a:satMod val="300000"/>
              </a:schemeClr>
            </a:gs>
            <a:gs pos="100000">
              <a:schemeClr val="accent3">
                <a:hueOff val="4108543"/>
                <a:satOff val="34188"/>
                <a:lumOff val="-41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91FDBB8-2D4F-4BD1-99DD-2B183394B08E}">
      <dsp:nvSpPr>
        <dsp:cNvPr id="0" name=""/>
        <dsp:cNvSpPr/>
      </dsp:nvSpPr>
      <dsp:spPr>
        <a:xfrm>
          <a:off x="1960927" y="2449622"/>
          <a:ext cx="451656" cy="451656"/>
        </a:xfrm>
        <a:prstGeom prst="ellipse">
          <a:avLst/>
        </a:prstGeom>
        <a:gradFill rotWithShape="0">
          <a:gsLst>
            <a:gs pos="0">
              <a:schemeClr val="accent3">
                <a:hueOff val="4519398"/>
                <a:satOff val="37607"/>
                <a:lumOff val="-4568"/>
                <a:alphaOff val="0"/>
                <a:tint val="50000"/>
                <a:satMod val="300000"/>
              </a:schemeClr>
            </a:gs>
            <a:gs pos="35000">
              <a:schemeClr val="accent3">
                <a:hueOff val="4519398"/>
                <a:satOff val="37607"/>
                <a:lumOff val="-4568"/>
                <a:alphaOff val="0"/>
                <a:tint val="37000"/>
                <a:satMod val="300000"/>
              </a:schemeClr>
            </a:gs>
            <a:gs pos="100000">
              <a:schemeClr val="accent3">
                <a:hueOff val="4519398"/>
                <a:satOff val="37607"/>
                <a:lumOff val="-456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E6C64AC-5017-46EE-80E3-768957FC564D}">
      <dsp:nvSpPr>
        <dsp:cNvPr id="0" name=""/>
        <dsp:cNvSpPr/>
      </dsp:nvSpPr>
      <dsp:spPr>
        <a:xfrm>
          <a:off x="2564505" y="2771530"/>
          <a:ext cx="656955" cy="656955"/>
        </a:xfrm>
        <a:prstGeom prst="ellipse">
          <a:avLst/>
        </a:prstGeom>
        <a:gradFill rotWithShape="0">
          <a:gsLst>
            <a:gs pos="0">
              <a:schemeClr val="accent3">
                <a:hueOff val="4930252"/>
                <a:satOff val="41026"/>
                <a:lumOff val="-4983"/>
                <a:alphaOff val="0"/>
                <a:tint val="50000"/>
                <a:satMod val="300000"/>
              </a:schemeClr>
            </a:gs>
            <a:gs pos="35000">
              <a:schemeClr val="accent3">
                <a:hueOff val="4930252"/>
                <a:satOff val="41026"/>
                <a:lumOff val="-4983"/>
                <a:alphaOff val="0"/>
                <a:tint val="37000"/>
                <a:satMod val="300000"/>
              </a:schemeClr>
            </a:gs>
            <a:gs pos="100000">
              <a:schemeClr val="accent3">
                <a:hueOff val="4930252"/>
                <a:satOff val="41026"/>
                <a:lumOff val="-498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A1A4D37-CFED-4612-9A1B-EED7845CEE2E}">
      <dsp:nvSpPr>
        <dsp:cNvPr id="0" name=""/>
        <dsp:cNvSpPr/>
      </dsp:nvSpPr>
      <dsp:spPr>
        <a:xfrm>
          <a:off x="3409513" y="3294631"/>
          <a:ext cx="287417" cy="287417"/>
        </a:xfrm>
        <a:prstGeom prst="ellipse">
          <a:avLst/>
        </a:prstGeom>
        <a:gradFill rotWithShape="0">
          <a:gsLst>
            <a:gs pos="0">
              <a:schemeClr val="accent3">
                <a:hueOff val="5341106"/>
                <a:satOff val="44445"/>
                <a:lumOff val="-5398"/>
                <a:alphaOff val="0"/>
                <a:tint val="50000"/>
                <a:satMod val="300000"/>
              </a:schemeClr>
            </a:gs>
            <a:gs pos="35000">
              <a:schemeClr val="accent3">
                <a:hueOff val="5341106"/>
                <a:satOff val="44445"/>
                <a:lumOff val="-5398"/>
                <a:alphaOff val="0"/>
                <a:tint val="37000"/>
                <a:satMod val="300000"/>
              </a:schemeClr>
            </a:gs>
            <a:gs pos="100000">
              <a:schemeClr val="accent3">
                <a:hueOff val="5341106"/>
                <a:satOff val="44445"/>
                <a:lumOff val="-53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D209814-B2CC-400A-8141-5EF7CD6F33E2}">
      <dsp:nvSpPr>
        <dsp:cNvPr id="0" name=""/>
        <dsp:cNvSpPr/>
      </dsp:nvSpPr>
      <dsp:spPr>
        <a:xfrm>
          <a:off x="3570467" y="2771530"/>
          <a:ext cx="451656" cy="451656"/>
        </a:xfrm>
        <a:prstGeom prst="ellipse">
          <a:avLst/>
        </a:prstGeom>
        <a:gradFill rotWithShape="0">
          <a:gsLst>
            <a:gs pos="0">
              <a:schemeClr val="accent3">
                <a:hueOff val="5751961"/>
                <a:satOff val="47864"/>
                <a:lumOff val="-5813"/>
                <a:alphaOff val="0"/>
                <a:tint val="50000"/>
                <a:satMod val="300000"/>
              </a:schemeClr>
            </a:gs>
            <a:gs pos="35000">
              <a:schemeClr val="accent3">
                <a:hueOff val="5751961"/>
                <a:satOff val="47864"/>
                <a:lumOff val="-5813"/>
                <a:alphaOff val="0"/>
                <a:tint val="37000"/>
                <a:satMod val="300000"/>
              </a:schemeClr>
            </a:gs>
            <a:gs pos="100000">
              <a:schemeClr val="accent3">
                <a:hueOff val="5751961"/>
                <a:satOff val="47864"/>
                <a:lumOff val="-581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E21AB6-D190-467C-BDF0-A4B355EA1166}">
      <dsp:nvSpPr>
        <dsp:cNvPr id="0" name=""/>
        <dsp:cNvSpPr/>
      </dsp:nvSpPr>
      <dsp:spPr>
        <a:xfrm>
          <a:off x="3972852" y="3334869"/>
          <a:ext cx="287417" cy="287417"/>
        </a:xfrm>
        <a:prstGeom prst="ellipse">
          <a:avLst/>
        </a:prstGeom>
        <a:gradFill rotWithShape="0">
          <a:gsLst>
            <a:gs pos="0">
              <a:schemeClr val="accent3">
                <a:hueOff val="6162815"/>
                <a:satOff val="51282"/>
                <a:lumOff val="-6229"/>
                <a:alphaOff val="0"/>
                <a:tint val="50000"/>
                <a:satMod val="300000"/>
              </a:schemeClr>
            </a:gs>
            <a:gs pos="35000">
              <a:schemeClr val="accent3">
                <a:hueOff val="6162815"/>
                <a:satOff val="51282"/>
                <a:lumOff val="-6229"/>
                <a:alphaOff val="0"/>
                <a:tint val="37000"/>
                <a:satMod val="300000"/>
              </a:schemeClr>
            </a:gs>
            <a:gs pos="100000">
              <a:schemeClr val="accent3">
                <a:hueOff val="6162815"/>
                <a:satOff val="51282"/>
                <a:lumOff val="-622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152C427-78EF-4BDB-AC15-852576B7F866}">
      <dsp:nvSpPr>
        <dsp:cNvPr id="0" name=""/>
        <dsp:cNvSpPr/>
      </dsp:nvSpPr>
      <dsp:spPr>
        <a:xfrm>
          <a:off x="4334999" y="2691053"/>
          <a:ext cx="656955" cy="656955"/>
        </a:xfrm>
        <a:prstGeom prst="ellipse">
          <a:avLst/>
        </a:prstGeom>
        <a:gradFill rotWithShape="0">
          <a:gsLst>
            <a:gs pos="0">
              <a:schemeClr val="accent3">
                <a:hueOff val="6573669"/>
                <a:satOff val="54701"/>
                <a:lumOff val="-6644"/>
                <a:alphaOff val="0"/>
                <a:tint val="50000"/>
                <a:satMod val="300000"/>
              </a:schemeClr>
            </a:gs>
            <a:gs pos="35000">
              <a:schemeClr val="accent3">
                <a:hueOff val="6573669"/>
                <a:satOff val="54701"/>
                <a:lumOff val="-6644"/>
                <a:alphaOff val="0"/>
                <a:tint val="37000"/>
                <a:satMod val="300000"/>
              </a:schemeClr>
            </a:gs>
            <a:gs pos="100000">
              <a:schemeClr val="accent3">
                <a:hueOff val="6573669"/>
                <a:satOff val="54701"/>
                <a:lumOff val="-664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137C4C9-739A-4B1B-B18E-CA7C02E44FAB}">
      <dsp:nvSpPr>
        <dsp:cNvPr id="0" name=""/>
        <dsp:cNvSpPr/>
      </dsp:nvSpPr>
      <dsp:spPr>
        <a:xfrm>
          <a:off x="5220246" y="2530099"/>
          <a:ext cx="451656" cy="451656"/>
        </a:xfrm>
        <a:prstGeom prst="ellipse">
          <a:avLst/>
        </a:prstGeom>
        <a:gradFill rotWithShape="0">
          <a:gsLst>
            <a:gs pos="0">
              <a:schemeClr val="accent3">
                <a:hueOff val="6984524"/>
                <a:satOff val="58120"/>
                <a:lumOff val="-7059"/>
                <a:alphaOff val="0"/>
                <a:tint val="50000"/>
                <a:satMod val="300000"/>
              </a:schemeClr>
            </a:gs>
            <a:gs pos="35000">
              <a:schemeClr val="accent3">
                <a:hueOff val="6984524"/>
                <a:satOff val="58120"/>
                <a:lumOff val="-7059"/>
                <a:alphaOff val="0"/>
                <a:tint val="37000"/>
                <a:satMod val="300000"/>
              </a:schemeClr>
            </a:gs>
            <a:gs pos="100000">
              <a:schemeClr val="accent3">
                <a:hueOff val="6984524"/>
                <a:satOff val="58120"/>
                <a:lumOff val="-705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E4CF7-1DD1-4753-ACD0-C89EBF4B116B}">
      <dsp:nvSpPr>
        <dsp:cNvPr id="0" name=""/>
        <dsp:cNvSpPr/>
      </dsp:nvSpPr>
      <dsp:spPr>
        <a:xfrm>
          <a:off x="1199355" y="1841491"/>
          <a:ext cx="6809289" cy="246888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2255" tIns="87630" rIns="87630" bIns="87630" numCol="1" spcCol="1270" anchor="ctr" anchorCtr="0">
          <a:noAutofit/>
        </a:bodyPr>
        <a:lstStyle/>
        <a:p>
          <a:pPr lvl="0" algn="l" defTabSz="1022350" rtl="0">
            <a:lnSpc>
              <a:spcPct val="90000"/>
            </a:lnSpc>
            <a:spcBef>
              <a:spcPct val="0"/>
            </a:spcBef>
            <a:spcAft>
              <a:spcPct val="35000"/>
            </a:spcAft>
          </a:pPr>
          <a:r>
            <a:rPr lang="fr-FR" sz="2300" kern="1200" dirty="0" smtClean="0"/>
            <a:t>Tirant les leçons des dérives actuelles et des recommandations des Assises Nationales, nos réformes institutionnelles viseront à consolider les garde-fous et les contre-pouvoirs permettant de sauvegarder l’Etat de droit. </a:t>
          </a:r>
          <a:endParaRPr lang="fr-FR" sz="2300" kern="1200" dirty="0"/>
        </a:p>
      </dsp:txBody>
      <dsp:txXfrm>
        <a:off x="1199355" y="1841491"/>
        <a:ext cx="6809289" cy="2468880"/>
      </dsp:txXfrm>
    </dsp:sp>
    <dsp:sp modelId="{393BC14C-F7F1-454B-B997-0A22AE6C5EA7}">
      <dsp:nvSpPr>
        <dsp:cNvPr id="0" name=""/>
        <dsp:cNvSpPr/>
      </dsp:nvSpPr>
      <dsp:spPr>
        <a:xfrm>
          <a:off x="272781" y="1123283"/>
          <a:ext cx="1728216" cy="2592324"/>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w="25400" cap="flat" cmpd="sng" algn="ctr">
          <a:noFill/>
          <a:prstDash val="solid"/>
        </a:ln>
        <a:effectLst>
          <a:outerShdw blurRad="225425" dist="50800" dir="5220000" algn="ctr" rotWithShape="0">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A621B-B5FF-4ED6-9359-804CB4F08194}">
      <dsp:nvSpPr>
        <dsp:cNvPr id="0" name=""/>
        <dsp:cNvSpPr/>
      </dsp:nvSpPr>
      <dsp:spPr>
        <a:xfrm>
          <a:off x="54572" y="0"/>
          <a:ext cx="474260" cy="474260"/>
        </a:xfrm>
        <a:prstGeom prst="ellipse">
          <a:avLst/>
        </a:prstGeom>
        <a:solidFill>
          <a:schemeClr val="accent5">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13</a:t>
          </a:r>
          <a:endParaRPr lang="fr-FR" sz="2400" kern="1200" dirty="0"/>
        </a:p>
      </dsp:txBody>
      <dsp:txXfrm>
        <a:off x="124026" y="69454"/>
        <a:ext cx="335352" cy="3353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C6B90-94D9-4AB2-AF46-F2A522973345}">
      <dsp:nvSpPr>
        <dsp:cNvPr id="0" name=""/>
        <dsp:cNvSpPr/>
      </dsp:nvSpPr>
      <dsp:spPr>
        <a:xfrm>
          <a:off x="2883815" y="1986"/>
          <a:ext cx="4851526" cy="2194267"/>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Réforme du Conseil constitutionnel (passage de 5 à 7 membres dont 3 seront nommés par le Président de la République parmi lesquels le Président du Conseil, 1 par la majorité parlementaire, 1 par l’opposition parlementaire et 2 par le Conseil Supérieur de la Magistrature) </a:t>
          </a:r>
          <a:endParaRPr lang="fr-FR" sz="1800" kern="1200" dirty="0">
            <a:latin typeface="Berlin Sans FB" panose="020E0602020502020306" pitchFamily="34" charset="0"/>
          </a:endParaRPr>
        </a:p>
      </dsp:txBody>
      <dsp:txXfrm>
        <a:off x="2883815" y="1986"/>
        <a:ext cx="4851526" cy="2194267"/>
      </dsp:txXfrm>
    </dsp:sp>
    <dsp:sp modelId="{757EF62F-B894-4F6C-B81B-616010233451}">
      <dsp:nvSpPr>
        <dsp:cNvPr id="0" name=""/>
        <dsp:cNvSpPr/>
      </dsp:nvSpPr>
      <dsp:spPr>
        <a:xfrm>
          <a:off x="494258" y="1986"/>
          <a:ext cx="2172325" cy="219426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 modelId="{646CAE8B-C11A-431C-AC02-F51D350A0494}">
      <dsp:nvSpPr>
        <dsp:cNvPr id="0" name=""/>
        <dsp:cNvSpPr/>
      </dsp:nvSpPr>
      <dsp:spPr>
        <a:xfrm>
          <a:off x="494258" y="2558308"/>
          <a:ext cx="4851526" cy="2194267"/>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Reforme de la Cour suprême et rétablissement de la Cour de Cassation, du Conseil d’Etat et de la Cour des Comptes </a:t>
          </a:r>
          <a:endParaRPr lang="fr-FR" sz="1800" kern="1200" dirty="0">
            <a:latin typeface="Berlin Sans FB" panose="020E0602020502020306" pitchFamily="34" charset="0"/>
          </a:endParaRPr>
        </a:p>
      </dsp:txBody>
      <dsp:txXfrm>
        <a:off x="494258" y="2558308"/>
        <a:ext cx="4851526" cy="2194267"/>
      </dsp:txXfrm>
    </dsp:sp>
    <dsp:sp modelId="{2E5B8FEF-FC77-43D8-84A3-2FA4BA324E89}">
      <dsp:nvSpPr>
        <dsp:cNvPr id="0" name=""/>
        <dsp:cNvSpPr/>
      </dsp:nvSpPr>
      <dsp:spPr>
        <a:xfrm>
          <a:off x="5563016" y="2558308"/>
          <a:ext cx="2172325" cy="2194267"/>
        </a:xfrm>
        <a:prstGeom prst="rect">
          <a:avLst/>
        </a:prstGeom>
        <a:blipFill>
          <a:blip xmlns:r="http://schemas.openxmlformats.org/officeDocument/2006/relationships" r:embed="rId2" cstate="email">
            <a:extLst>
              <a:ext uri="{28A0092B-C50C-407E-A947-70E740481C1C}">
                <a14:useLocalDpi xmlns:a14="http://schemas.microsoft.com/office/drawing/2010/main" val="0"/>
              </a:ext>
            </a:extLst>
          </a:blip>
          <a:srcRect/>
          <a:stretch>
            <a:fillRect/>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A621B-B5FF-4ED6-9359-804CB4F08194}">
      <dsp:nvSpPr>
        <dsp:cNvPr id="0" name=""/>
        <dsp:cNvSpPr/>
      </dsp:nvSpPr>
      <dsp:spPr>
        <a:xfrm>
          <a:off x="54572" y="0"/>
          <a:ext cx="474260" cy="474260"/>
        </a:xfrm>
        <a:prstGeom prst="ellipse">
          <a:avLst/>
        </a:prstGeom>
        <a:solidFill>
          <a:schemeClr val="accent5">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13</a:t>
          </a:r>
          <a:endParaRPr lang="fr-FR" sz="2400" kern="1200" dirty="0"/>
        </a:p>
      </dsp:txBody>
      <dsp:txXfrm>
        <a:off x="124026" y="69454"/>
        <a:ext cx="335352" cy="33535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DE5F-2D25-4DF8-B5C3-D06F63A51E4D}">
      <dsp:nvSpPr>
        <dsp:cNvPr id="0" name=""/>
        <dsp:cNvSpPr/>
      </dsp:nvSpPr>
      <dsp:spPr>
        <a:xfrm>
          <a:off x="0" y="33271"/>
          <a:ext cx="5867399" cy="1031354"/>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sp3d extrusionH="28000" prstMaterial="matte"/>
        </a:bodyPr>
        <a:lstStyle/>
        <a:p>
          <a:pPr lvl="0" algn="l" defTabSz="1911350" rtl="0">
            <a:lnSpc>
              <a:spcPct val="90000"/>
            </a:lnSpc>
            <a:spcBef>
              <a:spcPct val="0"/>
            </a:spcBef>
            <a:spcAft>
              <a:spcPct val="35000"/>
            </a:spcAft>
          </a:pPr>
          <a:r>
            <a:rPr lang="fr-FR" sz="4300" b="0" i="1" kern="1200" dirty="0" smtClean="0"/>
            <a:t>1.3. Propositions Phares</a:t>
          </a:r>
          <a:endParaRPr lang="fr-FR" sz="4300" kern="1200" dirty="0"/>
        </a:p>
      </dsp:txBody>
      <dsp:txXfrm>
        <a:off x="50347" y="83618"/>
        <a:ext cx="5766705" cy="9306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4AF3B-0361-4347-9FBE-59CFBF53E07D}">
      <dsp:nvSpPr>
        <dsp:cNvPr id="0" name=""/>
        <dsp:cNvSpPr/>
      </dsp:nvSpPr>
      <dsp:spPr>
        <a:xfrm>
          <a:off x="0" y="0"/>
          <a:ext cx="6350396" cy="1092496"/>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39B23D5-8B43-4445-8525-73E991DCA862}">
      <dsp:nvSpPr>
        <dsp:cNvPr id="0" name=""/>
        <dsp:cNvSpPr/>
      </dsp:nvSpPr>
      <dsp:spPr>
        <a:xfrm>
          <a:off x="990592" y="1028700"/>
          <a:ext cx="6350396" cy="1714499"/>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fr-FR" sz="4000" kern="1200" dirty="0" smtClean="0"/>
            <a:t>en matière de  </a:t>
          </a:r>
        </a:p>
        <a:p>
          <a:pPr lvl="0" algn="ctr" defTabSz="1778000" rtl="0">
            <a:lnSpc>
              <a:spcPct val="90000"/>
            </a:lnSpc>
            <a:spcBef>
              <a:spcPct val="0"/>
            </a:spcBef>
            <a:spcAft>
              <a:spcPct val="35000"/>
            </a:spcAft>
          </a:pPr>
          <a:r>
            <a:rPr lang="fr-FR" sz="4000" kern="1200" dirty="0" smtClean="0">
              <a:latin typeface="Berlin Sans FB Demi" panose="020E0802020502020306" pitchFamily="34" charset="0"/>
            </a:rPr>
            <a:t>Réformes Institutionnelles</a:t>
          </a:r>
          <a:endParaRPr lang="fr-FR" sz="4000" kern="1200" dirty="0">
            <a:latin typeface="Berlin Sans FB Demi" panose="020E0802020502020306" pitchFamily="34" charset="0"/>
          </a:endParaRPr>
        </a:p>
      </dsp:txBody>
      <dsp:txXfrm>
        <a:off x="1040808" y="1078916"/>
        <a:ext cx="6249964" cy="161406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E37D5-1C81-439A-B4D7-FD35148E8AFA}">
      <dsp:nvSpPr>
        <dsp:cNvPr id="0" name=""/>
        <dsp:cNvSpPr/>
      </dsp:nvSpPr>
      <dsp:spPr>
        <a:xfrm>
          <a:off x="0" y="2398014"/>
          <a:ext cx="2484233" cy="2459164"/>
        </a:xfrm>
        <a:prstGeom prst="ellipse">
          <a:avLst/>
        </a:prstGeom>
        <a:solidFill>
          <a:srgbClr val="66FF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2EF39B5-0501-4F1E-A72F-5D304F204980}">
      <dsp:nvSpPr>
        <dsp:cNvPr id="0" name=""/>
        <dsp:cNvSpPr/>
      </dsp:nvSpPr>
      <dsp:spPr>
        <a:xfrm>
          <a:off x="0" y="2603489"/>
          <a:ext cx="2040230" cy="2048160"/>
        </a:xfrm>
        <a:prstGeom prst="ellipse">
          <a:avLst/>
        </a:prstGeom>
        <a:solidFill>
          <a:srgbClr val="CCFF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79ED7E6-EE0A-4D10-8E06-3B7D030EF9DB}">
      <dsp:nvSpPr>
        <dsp:cNvPr id="0" name=""/>
        <dsp:cNvSpPr/>
      </dsp:nvSpPr>
      <dsp:spPr>
        <a:xfrm>
          <a:off x="0" y="2896001"/>
          <a:ext cx="1457495" cy="1463160"/>
        </a:xfrm>
        <a:prstGeom prst="ellipse">
          <a:avLst/>
        </a:prstGeom>
        <a:solidFill>
          <a:srgbClr val="FFCC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E9EF828-32CD-4600-A475-7D1796F66652}">
      <dsp:nvSpPr>
        <dsp:cNvPr id="0" name=""/>
        <dsp:cNvSpPr/>
      </dsp:nvSpPr>
      <dsp:spPr>
        <a:xfrm>
          <a:off x="124256" y="3188723"/>
          <a:ext cx="874322" cy="877720"/>
        </a:xfrm>
        <a:prstGeom prst="ellipse">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BDCF306-1FEB-4AEA-AA52-1A89B49A277C}">
      <dsp:nvSpPr>
        <dsp:cNvPr id="0" name=""/>
        <dsp:cNvSpPr/>
      </dsp:nvSpPr>
      <dsp:spPr>
        <a:xfrm>
          <a:off x="379506" y="3441699"/>
          <a:ext cx="422883" cy="422883"/>
        </a:xfrm>
        <a:prstGeom prst="ellipse">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D190773-77B2-4779-BC15-33A5CB78A299}">
      <dsp:nvSpPr>
        <dsp:cNvPr id="0" name=""/>
        <dsp:cNvSpPr/>
      </dsp:nvSpPr>
      <dsp:spPr>
        <a:xfrm>
          <a:off x="1905004" y="165103"/>
          <a:ext cx="5565606" cy="671541"/>
        </a:xfrm>
        <a:prstGeom prst="rect">
          <a:avLst/>
        </a:prstGeom>
        <a:solidFill>
          <a:schemeClr val="lt1"/>
        </a:solidFill>
        <a:ln w="25400" cap="flat" cmpd="sng" algn="ctr">
          <a:solidFill>
            <a:srgbClr val="FFFF00"/>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Vision/valeurs pour un Etat au service exclusif des populations</a:t>
          </a:r>
          <a:endParaRPr lang="fr-FR" sz="1800" kern="1200" dirty="0">
            <a:latin typeface="Berlin Sans FB" panose="020E0602020502020306" pitchFamily="34" charset="0"/>
          </a:endParaRPr>
        </a:p>
      </dsp:txBody>
      <dsp:txXfrm>
        <a:off x="1905004" y="165103"/>
        <a:ext cx="5565606" cy="671541"/>
      </dsp:txXfrm>
    </dsp:sp>
    <dsp:sp modelId="{267099D6-4A96-407D-8314-2D0CEB46CB0B}">
      <dsp:nvSpPr>
        <dsp:cNvPr id="0" name=""/>
        <dsp:cNvSpPr/>
      </dsp:nvSpPr>
      <dsp:spPr>
        <a:xfrm>
          <a:off x="1447800" y="469901"/>
          <a:ext cx="475505"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D713EE97-3EE5-4CB7-BA22-23A8FBED0675}">
      <dsp:nvSpPr>
        <dsp:cNvPr id="0" name=""/>
        <dsp:cNvSpPr/>
      </dsp:nvSpPr>
      <dsp:spPr>
        <a:xfrm rot="5400000">
          <a:off x="-532915" y="1610925"/>
          <a:ext cx="3120287" cy="838248"/>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41F1FE6-26D6-4622-B09B-394AE805A656}">
      <dsp:nvSpPr>
        <dsp:cNvPr id="0" name=""/>
        <dsp:cNvSpPr/>
      </dsp:nvSpPr>
      <dsp:spPr>
        <a:xfrm>
          <a:off x="3048006" y="1003301"/>
          <a:ext cx="4950035" cy="671541"/>
        </a:xfrm>
        <a:prstGeom prst="rect">
          <a:avLst/>
        </a:prstGeom>
        <a:solidFill>
          <a:schemeClr val="lt1"/>
        </a:solidFill>
        <a:ln w="25400" cap="flat" cmpd="sng" algn="ctr">
          <a:solidFill>
            <a:srgbClr val="00B050"/>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Refonder les institutions et garantir les libertés</a:t>
          </a:r>
          <a:endParaRPr lang="fr-FR" sz="1800" kern="1200" dirty="0">
            <a:latin typeface="Berlin Sans FB" panose="020E0602020502020306" pitchFamily="34" charset="0"/>
          </a:endParaRPr>
        </a:p>
      </dsp:txBody>
      <dsp:txXfrm>
        <a:off x="3048006" y="1003301"/>
        <a:ext cx="4950035" cy="671541"/>
      </dsp:txXfrm>
    </dsp:sp>
    <dsp:sp modelId="{B27C0E40-274A-4949-B5CE-F18BC5D1483C}">
      <dsp:nvSpPr>
        <dsp:cNvPr id="0" name=""/>
        <dsp:cNvSpPr/>
      </dsp:nvSpPr>
      <dsp:spPr>
        <a:xfrm>
          <a:off x="2590802" y="1384300"/>
          <a:ext cx="475505"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8EE9B406-C414-47A3-BA52-18FEFB6927F6}">
      <dsp:nvSpPr>
        <dsp:cNvPr id="0" name=""/>
        <dsp:cNvSpPr/>
      </dsp:nvSpPr>
      <dsp:spPr>
        <a:xfrm rot="5400000">
          <a:off x="664740" y="1557771"/>
          <a:ext cx="2090450" cy="1743521"/>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436A32B-4462-4417-9A91-02ADE0AC68B2}">
      <dsp:nvSpPr>
        <dsp:cNvPr id="0" name=""/>
        <dsp:cNvSpPr/>
      </dsp:nvSpPr>
      <dsp:spPr>
        <a:xfrm>
          <a:off x="3470367" y="1765300"/>
          <a:ext cx="5216432" cy="671541"/>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Créer plus de richesses et bien gérer les finances publiques</a:t>
          </a:r>
          <a:endParaRPr lang="fr-FR" sz="1800" kern="1200" dirty="0">
            <a:latin typeface="Berlin Sans FB" panose="020E0602020502020306" pitchFamily="34" charset="0"/>
          </a:endParaRPr>
        </a:p>
      </dsp:txBody>
      <dsp:txXfrm>
        <a:off x="3470367" y="1765300"/>
        <a:ext cx="5216432" cy="671541"/>
      </dsp:txXfrm>
    </dsp:sp>
    <dsp:sp modelId="{3AECE2B8-EACF-4636-89AB-FE3321B56C69}">
      <dsp:nvSpPr>
        <dsp:cNvPr id="0" name=""/>
        <dsp:cNvSpPr/>
      </dsp:nvSpPr>
      <dsp:spPr>
        <a:xfrm>
          <a:off x="2667002" y="2222500"/>
          <a:ext cx="475505"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EFDE2DE9-FF9D-486E-A572-3109876495B7}">
      <dsp:nvSpPr>
        <dsp:cNvPr id="0" name=""/>
        <dsp:cNvSpPr/>
      </dsp:nvSpPr>
      <dsp:spPr>
        <a:xfrm rot="5400000">
          <a:off x="1355870" y="2254996"/>
          <a:ext cx="1343627" cy="1278632"/>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28878919-0006-4467-B8BE-2EC1D60C53CE}">
      <dsp:nvSpPr>
        <dsp:cNvPr id="0" name=""/>
        <dsp:cNvSpPr/>
      </dsp:nvSpPr>
      <dsp:spPr>
        <a:xfrm>
          <a:off x="3657604" y="2590801"/>
          <a:ext cx="4994352" cy="671541"/>
        </a:xfrm>
        <a:prstGeom prst="rect">
          <a:avLst/>
        </a:prstGeom>
        <a:solidFill>
          <a:schemeClr val="lt1"/>
        </a:solidFill>
        <a:ln w="25400" cap="flat" cmpd="sng" algn="ctr">
          <a:solidFill>
            <a:srgbClr val="92D050"/>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Parvenir à l’équité territoriale et au développement durable</a:t>
          </a:r>
          <a:endParaRPr lang="fr-FR" sz="1800" kern="1200" dirty="0">
            <a:latin typeface="Berlin Sans FB" panose="020E0602020502020306" pitchFamily="34" charset="0"/>
          </a:endParaRPr>
        </a:p>
      </dsp:txBody>
      <dsp:txXfrm>
        <a:off x="3657604" y="2590801"/>
        <a:ext cx="4994352" cy="671541"/>
      </dsp:txXfrm>
    </dsp:sp>
    <dsp:sp modelId="{99BD1D9B-EA29-4DBF-911F-655B25ABC272}">
      <dsp:nvSpPr>
        <dsp:cNvPr id="0" name=""/>
        <dsp:cNvSpPr/>
      </dsp:nvSpPr>
      <dsp:spPr>
        <a:xfrm>
          <a:off x="2971801" y="2908300"/>
          <a:ext cx="475505"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156E8811-E3F0-41D3-ACD9-561BC72782A1}">
      <dsp:nvSpPr>
        <dsp:cNvPr id="0" name=""/>
        <dsp:cNvSpPr/>
      </dsp:nvSpPr>
      <dsp:spPr>
        <a:xfrm rot="5400000">
          <a:off x="2080239" y="2809262"/>
          <a:ext cx="800660" cy="998734"/>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298568F2-5220-4E9B-9A98-23266492897D}">
      <dsp:nvSpPr>
        <dsp:cNvPr id="0" name=""/>
        <dsp:cNvSpPr/>
      </dsp:nvSpPr>
      <dsp:spPr>
        <a:xfrm>
          <a:off x="4035610" y="3365499"/>
          <a:ext cx="4651189" cy="976340"/>
        </a:xfrm>
        <a:prstGeom prst="rect">
          <a:avLst/>
        </a:prstGeom>
        <a:solidFill>
          <a:schemeClr val="lt1"/>
        </a:solidFill>
        <a:ln w="25400" cap="flat" cmpd="sng" algn="ctr">
          <a:solidFill>
            <a:srgbClr val="66FFFF"/>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fr-FR" sz="1800" kern="1200" dirty="0" smtClean="0">
              <a:latin typeface="Berlin Sans FB" panose="020E0602020502020306" pitchFamily="34" charset="0"/>
            </a:rPr>
            <a:t>Valoriser le Sénégal dans la sous-région et à l’étranger; rehausser le rôle des Sénégalais de l’extérieur</a:t>
          </a:r>
          <a:endParaRPr lang="fr-FR" sz="1800" kern="1200" dirty="0">
            <a:latin typeface="Berlin Sans FB" panose="020E0602020502020306" pitchFamily="34" charset="0"/>
          </a:endParaRPr>
        </a:p>
      </dsp:txBody>
      <dsp:txXfrm>
        <a:off x="4035610" y="3365499"/>
        <a:ext cx="4651189" cy="976340"/>
      </dsp:txXfrm>
    </dsp:sp>
    <dsp:sp modelId="{53B81AE9-6907-4AF9-862C-EDE412C240B6}">
      <dsp:nvSpPr>
        <dsp:cNvPr id="0" name=""/>
        <dsp:cNvSpPr/>
      </dsp:nvSpPr>
      <dsp:spPr>
        <a:xfrm>
          <a:off x="3352800" y="3746500"/>
          <a:ext cx="475505"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B018ABA5-31D9-4905-A5F5-F3FC0030EC25}">
      <dsp:nvSpPr>
        <dsp:cNvPr id="0" name=""/>
        <dsp:cNvSpPr/>
      </dsp:nvSpPr>
      <dsp:spPr>
        <a:xfrm rot="5400000">
          <a:off x="2573088" y="3383213"/>
          <a:ext cx="430402" cy="1156976"/>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C27E6-AB88-4F5B-9CBF-D8358E3DED17}">
      <dsp:nvSpPr>
        <dsp:cNvPr id="0" name=""/>
        <dsp:cNvSpPr/>
      </dsp:nvSpPr>
      <dsp:spPr>
        <a:xfrm>
          <a:off x="0" y="1003294"/>
          <a:ext cx="8229600" cy="2028825"/>
        </a:xfrm>
        <a:prstGeom prst="notchedRightArrow">
          <a:avLst/>
        </a:prstGeom>
        <a:solidFill>
          <a:schemeClr val="bg2">
            <a:lumMod val="9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21BDC7A-FA75-43AE-A4E7-42E08B121DE5}">
      <dsp:nvSpPr>
        <dsp:cNvPr id="0" name=""/>
        <dsp:cNvSpPr/>
      </dsp:nvSpPr>
      <dsp:spPr>
        <a:xfrm>
          <a:off x="0" y="241298"/>
          <a:ext cx="2366578" cy="1196966"/>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fr-FR" sz="1800" b="1" kern="1200" dirty="0" smtClean="0">
              <a:latin typeface="Calibri" panose="020F0502020204030204" pitchFamily="34" charset="0"/>
            </a:rPr>
            <a:t>Orientation fondamentale: rétablir la confiance des citoyens</a:t>
          </a:r>
          <a:endParaRPr lang="fr-FR" sz="1800" kern="1200" dirty="0">
            <a:latin typeface="Calibri" panose="020F0502020204030204" pitchFamily="34" charset="0"/>
          </a:endParaRPr>
        </a:p>
      </dsp:txBody>
      <dsp:txXfrm>
        <a:off x="0" y="241298"/>
        <a:ext cx="2366578" cy="1196966"/>
      </dsp:txXfrm>
    </dsp:sp>
    <dsp:sp modelId="{ADDBB588-A2DB-4E1A-B879-BB654E9D3C2C}">
      <dsp:nvSpPr>
        <dsp:cNvPr id="0" name=""/>
        <dsp:cNvSpPr/>
      </dsp:nvSpPr>
      <dsp:spPr>
        <a:xfrm>
          <a:off x="838200" y="1765298"/>
          <a:ext cx="507206" cy="373493"/>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226B815-F26A-46CF-8646-4FDBB018F52C}">
      <dsp:nvSpPr>
        <dsp:cNvPr id="0" name=""/>
        <dsp:cNvSpPr/>
      </dsp:nvSpPr>
      <dsp:spPr>
        <a:xfrm>
          <a:off x="1600199" y="2543188"/>
          <a:ext cx="5006845" cy="2695558"/>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t" anchorCtr="1">
          <a:noAutofit/>
        </a:bodyPr>
        <a:lstStyle/>
        <a:p>
          <a:pPr lvl="0" algn="l" defTabSz="800100" rtl="0">
            <a:lnSpc>
              <a:spcPct val="90000"/>
            </a:lnSpc>
            <a:spcBef>
              <a:spcPct val="0"/>
            </a:spcBef>
            <a:spcAft>
              <a:spcPct val="35000"/>
            </a:spcAft>
          </a:pPr>
          <a:r>
            <a:rPr lang="fr-FR" sz="1800" b="1" kern="1200" dirty="0" smtClean="0">
              <a:latin typeface="Calibri" panose="020F0502020204030204" pitchFamily="34" charset="0"/>
            </a:rPr>
            <a:t>Orientations stratégiques majeures:</a:t>
          </a:r>
          <a:endParaRPr lang="fr-FR" sz="1800" b="1" kern="1200" dirty="0">
            <a:latin typeface="Calibri" panose="020F0502020204030204" pitchFamily="34" charset="0"/>
          </a:endParaRPr>
        </a:p>
        <a:p>
          <a:pPr marL="171450" lvl="1" indent="-171450" algn="l" defTabSz="800100" rtl="0">
            <a:lnSpc>
              <a:spcPct val="90000"/>
            </a:lnSpc>
            <a:spcBef>
              <a:spcPct val="0"/>
            </a:spcBef>
            <a:spcAft>
              <a:spcPct val="15000"/>
            </a:spcAft>
            <a:buChar char="••"/>
          </a:pPr>
          <a:r>
            <a:rPr lang="fr-FR" sz="1800" b="1" kern="1200" dirty="0" smtClean="0">
              <a:solidFill>
                <a:srgbClr val="0070C0"/>
              </a:solidFill>
              <a:latin typeface="Calibri" panose="020F0502020204030204" pitchFamily="34" charset="0"/>
            </a:rPr>
            <a:t>refonder les institutions  </a:t>
          </a:r>
          <a:r>
            <a:rPr lang="fr-FR" sz="1800" kern="1200" dirty="0" smtClean="0">
              <a:latin typeface="Calibri" panose="020F0502020204030204" pitchFamily="34" charset="0"/>
            </a:rPr>
            <a:t>pour consolidation des acquis démocratiques et de l’Etat de droit ainsi que de la fidélité à nos valeurs;                                                                                        </a:t>
          </a:r>
          <a:endParaRPr lang="fr-FR" sz="1800" kern="1200" dirty="0">
            <a:latin typeface="Calibri" panose="020F0502020204030204" pitchFamily="34" charset="0"/>
          </a:endParaRPr>
        </a:p>
        <a:p>
          <a:pPr marL="171450" lvl="1" indent="-171450" algn="l" defTabSz="800100" rtl="0">
            <a:lnSpc>
              <a:spcPct val="90000"/>
            </a:lnSpc>
            <a:spcBef>
              <a:spcPct val="0"/>
            </a:spcBef>
            <a:spcAft>
              <a:spcPct val="15000"/>
            </a:spcAft>
            <a:buChar char="••"/>
          </a:pPr>
          <a:r>
            <a:rPr lang="fr-FR" sz="1800" kern="1200" dirty="0" smtClean="0">
              <a:latin typeface="Calibri" panose="020F0502020204030204" pitchFamily="34" charset="0"/>
            </a:rPr>
            <a:t>donner une place centrale à la </a:t>
          </a:r>
          <a:r>
            <a:rPr lang="fr-FR" sz="1800" b="1" kern="1200" dirty="0" smtClean="0">
              <a:solidFill>
                <a:srgbClr val="0070C0"/>
              </a:solidFill>
              <a:latin typeface="Calibri" panose="020F0502020204030204" pitchFamily="34" charset="0"/>
            </a:rPr>
            <a:t>citoyenneté</a:t>
          </a:r>
          <a:r>
            <a:rPr lang="fr-FR" sz="1800" kern="1200" dirty="0" smtClean="0">
              <a:latin typeface="Calibri" panose="020F0502020204030204" pitchFamily="34" charset="0"/>
            </a:rPr>
            <a:t> et à </a:t>
          </a:r>
          <a:r>
            <a:rPr lang="fr-FR" sz="1800" kern="1200" dirty="0" smtClean="0">
              <a:solidFill>
                <a:srgbClr val="0070C0"/>
              </a:solidFill>
              <a:latin typeface="Calibri" panose="020F0502020204030204" pitchFamily="34" charset="0"/>
            </a:rPr>
            <a:t>l’éthique </a:t>
          </a:r>
          <a:r>
            <a:rPr lang="fr-FR" sz="1800" kern="1200" dirty="0" smtClean="0">
              <a:latin typeface="Calibri" panose="020F0502020204030204" pitchFamily="34" charset="0"/>
            </a:rPr>
            <a:t>de responsabilité à travers une gouvernance nationale et locale fondée sur la participation effective des citoyens.</a:t>
          </a:r>
          <a:endParaRPr lang="fr-FR" sz="1800" kern="1200" dirty="0">
            <a:latin typeface="Calibri" panose="020F0502020204030204" pitchFamily="34" charset="0"/>
          </a:endParaRPr>
        </a:p>
      </dsp:txBody>
      <dsp:txXfrm>
        <a:off x="1600199" y="2543188"/>
        <a:ext cx="5006845" cy="2695558"/>
      </dsp:txXfrm>
    </dsp:sp>
    <dsp:sp modelId="{9A02F174-16C7-4F1C-AC47-583B73031265}">
      <dsp:nvSpPr>
        <dsp:cNvPr id="0" name=""/>
        <dsp:cNvSpPr/>
      </dsp:nvSpPr>
      <dsp:spPr>
        <a:xfrm>
          <a:off x="3809999" y="1917701"/>
          <a:ext cx="507206" cy="373493"/>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B363E-B02D-4F66-B325-6C116255E650}">
      <dsp:nvSpPr>
        <dsp:cNvPr id="0" name=""/>
        <dsp:cNvSpPr/>
      </dsp:nvSpPr>
      <dsp:spPr>
        <a:xfrm>
          <a:off x="47749" y="0"/>
          <a:ext cx="487907" cy="487907"/>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9</a:t>
          </a:r>
          <a:endParaRPr lang="fr-FR" sz="2400" kern="1200" dirty="0"/>
        </a:p>
      </dsp:txBody>
      <dsp:txXfrm>
        <a:off x="119201" y="71452"/>
        <a:ext cx="345003" cy="34500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8432F-8342-47FF-8329-F004D461A524}">
      <dsp:nvSpPr>
        <dsp:cNvPr id="0" name=""/>
        <dsp:cNvSpPr/>
      </dsp:nvSpPr>
      <dsp:spPr>
        <a:xfrm>
          <a:off x="1563727" y="18007"/>
          <a:ext cx="5053345" cy="1879805"/>
        </a:xfrm>
        <a:prstGeom prst="ellipse">
          <a:avLst/>
        </a:prstGeom>
        <a:solidFill>
          <a:schemeClr val="accent5">
            <a:tint val="50000"/>
            <a:alpha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sp>
    <dsp:sp modelId="{DA775F96-A948-408F-AD91-704253A32B86}">
      <dsp:nvSpPr>
        <dsp:cNvPr id="0" name=""/>
        <dsp:cNvSpPr/>
      </dsp:nvSpPr>
      <dsp:spPr>
        <a:xfrm>
          <a:off x="3831170" y="4191751"/>
          <a:ext cx="809625" cy="518160"/>
        </a:xfrm>
        <a:prstGeom prst="downArrow">
          <a:avLst/>
        </a:prstGeom>
        <a:solidFill>
          <a:schemeClr val="accent5">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F20EF0B-F267-4920-958F-AF3C68581CDC}">
      <dsp:nvSpPr>
        <dsp:cNvPr id="0" name=""/>
        <dsp:cNvSpPr/>
      </dsp:nvSpPr>
      <dsp:spPr>
        <a:xfrm>
          <a:off x="457197" y="4591237"/>
          <a:ext cx="7467605" cy="590362"/>
        </a:xfrm>
        <a:prstGeom prst="rect">
          <a:avLst/>
        </a:prstGeom>
        <a:noFill/>
        <a:ln w="9525" cap="flat" cmpd="sng" algn="ctr">
          <a:solidFill>
            <a:schemeClr val="tx1">
              <a:alpha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fr-FR" sz="2400" b="1" kern="1200" dirty="0" smtClean="0"/>
            <a:t>Redessiner l’architecture des trois pouvoirs</a:t>
          </a:r>
          <a:endParaRPr lang="fr-FR" sz="2400" b="1" kern="1200" dirty="0"/>
        </a:p>
      </dsp:txBody>
      <dsp:txXfrm>
        <a:off x="457197" y="4591237"/>
        <a:ext cx="7467605" cy="590362"/>
      </dsp:txXfrm>
    </dsp:sp>
    <dsp:sp modelId="{ED4FFA1A-F05F-42DA-A011-809DD1ED4769}">
      <dsp:nvSpPr>
        <dsp:cNvPr id="0" name=""/>
        <dsp:cNvSpPr/>
      </dsp:nvSpPr>
      <dsp:spPr>
        <a:xfrm>
          <a:off x="4191006" y="89648"/>
          <a:ext cx="2251946" cy="2229474"/>
        </a:xfrm>
        <a:prstGeom prst="ellipse">
          <a:avLst/>
        </a:prstGeom>
        <a:solidFill>
          <a:srgbClr val="FFFF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fr-FR" sz="2000" b="1" u="sng" kern="1200" dirty="0" smtClean="0">
              <a:solidFill>
                <a:schemeClr val="tx1"/>
              </a:solidFill>
              <a:latin typeface="Berlin Sans FB" panose="020E0602020502020306" pitchFamily="34" charset="0"/>
            </a:rPr>
            <a:t>La justice</a:t>
          </a:r>
          <a:r>
            <a:rPr lang="fr-FR" sz="2000" b="1" kern="1200" dirty="0" smtClean="0">
              <a:solidFill>
                <a:schemeClr val="tx1"/>
              </a:solidFill>
              <a:latin typeface="Berlin Sans FB" panose="020E0602020502020306" pitchFamily="34" charset="0"/>
            </a:rPr>
            <a:t>: constitue le rempart de la démocratie. </a:t>
          </a:r>
          <a:endParaRPr lang="fr-FR" sz="2000" b="1" kern="1200" dirty="0">
            <a:solidFill>
              <a:schemeClr val="tx1"/>
            </a:solidFill>
            <a:latin typeface="Berlin Sans FB" panose="020E0602020502020306" pitchFamily="34" charset="0"/>
          </a:endParaRPr>
        </a:p>
      </dsp:txBody>
      <dsp:txXfrm>
        <a:off x="4520796" y="416147"/>
        <a:ext cx="1592366" cy="1576476"/>
      </dsp:txXfrm>
    </dsp:sp>
    <dsp:sp modelId="{2CD441A2-76F8-491E-91E6-25662D648074}">
      <dsp:nvSpPr>
        <dsp:cNvPr id="0" name=""/>
        <dsp:cNvSpPr/>
      </dsp:nvSpPr>
      <dsp:spPr>
        <a:xfrm>
          <a:off x="1981198" y="89659"/>
          <a:ext cx="2265382" cy="2247428"/>
        </a:xfrm>
        <a:prstGeom prst="ellipse">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fr-FR" sz="2000" b="1" u="sng" kern="1200" dirty="0" smtClean="0">
              <a:solidFill>
                <a:schemeClr val="tx1"/>
              </a:solidFill>
              <a:latin typeface="Berlin Sans FB" panose="020E0602020502020306" pitchFamily="34" charset="0"/>
            </a:rPr>
            <a:t>L’Assemblée nationale</a:t>
          </a:r>
          <a:r>
            <a:rPr lang="fr-FR" sz="2000" b="1" kern="1200" dirty="0" smtClean="0">
              <a:solidFill>
                <a:schemeClr val="tx1"/>
              </a:solidFill>
              <a:latin typeface="Berlin Sans FB" panose="020E0602020502020306" pitchFamily="34" charset="0"/>
            </a:rPr>
            <a:t>: nantie de pouvoirs renforcés. </a:t>
          </a:r>
          <a:endParaRPr lang="fr-FR" sz="2000" b="1" kern="1200" dirty="0">
            <a:solidFill>
              <a:schemeClr val="tx1"/>
            </a:solidFill>
            <a:latin typeface="Berlin Sans FB" panose="020E0602020502020306" pitchFamily="34" charset="0"/>
          </a:endParaRPr>
        </a:p>
      </dsp:txBody>
      <dsp:txXfrm>
        <a:off x="2312956" y="418787"/>
        <a:ext cx="1601866" cy="1589172"/>
      </dsp:txXfrm>
    </dsp:sp>
    <dsp:sp modelId="{987AACAE-1FA2-4B6A-B8C2-5EA27878A344}">
      <dsp:nvSpPr>
        <dsp:cNvPr id="0" name=""/>
        <dsp:cNvSpPr/>
      </dsp:nvSpPr>
      <dsp:spPr>
        <a:xfrm>
          <a:off x="3096295" y="1732884"/>
          <a:ext cx="2356858" cy="2093039"/>
        </a:xfrm>
        <a:prstGeom prst="ellipse">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u="sng" kern="1200" dirty="0" smtClean="0">
              <a:solidFill>
                <a:schemeClr val="tx1"/>
              </a:solidFill>
              <a:latin typeface="Berlin Sans FB" panose="020E0602020502020306" pitchFamily="34" charset="0"/>
            </a:rPr>
            <a:t>Exécutif</a:t>
          </a:r>
          <a:r>
            <a:rPr lang="fr-FR" sz="1800" b="1" kern="1200" dirty="0" smtClean="0">
              <a:solidFill>
                <a:schemeClr val="tx1"/>
              </a:solidFill>
              <a:latin typeface="Berlin Sans FB" panose="020E0602020502020306" pitchFamily="34" charset="0"/>
            </a:rPr>
            <a:t>: PR - équidistant et PM - détermine et conduit politique</a:t>
          </a:r>
          <a:endParaRPr lang="fr-FR" sz="1800" b="1" kern="1200" dirty="0">
            <a:solidFill>
              <a:schemeClr val="tx1"/>
            </a:solidFill>
            <a:latin typeface="Berlin Sans FB" panose="020E0602020502020306" pitchFamily="34" charset="0"/>
          </a:endParaRPr>
        </a:p>
      </dsp:txBody>
      <dsp:txXfrm>
        <a:off x="3441449" y="2039402"/>
        <a:ext cx="1666550" cy="1480003"/>
      </dsp:txXfrm>
    </dsp:sp>
    <dsp:sp modelId="{30CBCD9E-3E4B-4888-A013-281D779A3B73}">
      <dsp:nvSpPr>
        <dsp:cNvPr id="0" name=""/>
        <dsp:cNvSpPr/>
      </dsp:nvSpPr>
      <dsp:spPr>
        <a:xfrm>
          <a:off x="1672169" y="0"/>
          <a:ext cx="5046820" cy="4114713"/>
        </a:xfrm>
        <a:prstGeom prst="funnel">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A3BB9-364C-43F1-BEE3-8E97098F3925}">
      <dsp:nvSpPr>
        <dsp:cNvPr id="0" name=""/>
        <dsp:cNvSpPr/>
      </dsp:nvSpPr>
      <dsp:spPr>
        <a:xfrm>
          <a:off x="54572" y="0"/>
          <a:ext cx="474260" cy="474260"/>
        </a:xfrm>
        <a:prstGeom prst="ellipse">
          <a:avLst/>
        </a:prstGeom>
        <a:solidFill>
          <a:schemeClr val="accent5">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12</a:t>
          </a:r>
          <a:endParaRPr lang="fr-FR" sz="2400" kern="1200" dirty="0"/>
        </a:p>
      </dsp:txBody>
      <dsp:txXfrm>
        <a:off x="124026" y="69454"/>
        <a:ext cx="335352" cy="33535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96F42-C576-45AC-BADF-7CF7625B1701}">
      <dsp:nvSpPr>
        <dsp:cNvPr id="0" name=""/>
        <dsp:cNvSpPr/>
      </dsp:nvSpPr>
      <dsp:spPr>
        <a:xfrm>
          <a:off x="0" y="11777"/>
          <a:ext cx="2200167" cy="434933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l"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La Cour constitutionnelle, de composition élargie, est dotée de pouvoirs réels et des compétences requises (contentieux électoraux notamment), ainsi que de l’autonomie financière assortie d’un contrôle </a:t>
          </a:r>
          <a:r>
            <a:rPr lang="fr-FR" sz="1800" i="1" kern="1200" dirty="0" smtClean="0">
              <a:solidFill>
                <a:schemeClr val="tx1"/>
              </a:solidFill>
              <a:latin typeface="Berlin Sans FB" panose="020E0602020502020306" pitchFamily="34" charset="0"/>
            </a:rPr>
            <a:t>a posteriori</a:t>
          </a:r>
          <a:r>
            <a:rPr lang="fr-FR" sz="1800" kern="1200" dirty="0" smtClean="0">
              <a:solidFill>
                <a:schemeClr val="tx1"/>
              </a:solidFill>
              <a:latin typeface="Berlin Sans FB" panose="020E0602020502020306" pitchFamily="34" charset="0"/>
            </a:rPr>
            <a:t> et son Président préside le Conseil supérieur de la Magistrature.</a:t>
          </a:r>
          <a:endParaRPr lang="fr-FR" sz="1800" kern="1200" dirty="0">
            <a:solidFill>
              <a:schemeClr val="tx1"/>
            </a:solidFill>
            <a:latin typeface="Berlin Sans FB" panose="020E0602020502020306" pitchFamily="34" charset="0"/>
          </a:endParaRPr>
        </a:p>
      </dsp:txBody>
      <dsp:txXfrm>
        <a:off x="64441" y="76218"/>
        <a:ext cx="2071285" cy="4220449"/>
      </dsp:txXfrm>
    </dsp:sp>
    <dsp:sp modelId="{2C28EB60-02A0-4920-AF7A-860F50C72685}">
      <dsp:nvSpPr>
        <dsp:cNvPr id="0" name=""/>
        <dsp:cNvSpPr/>
      </dsp:nvSpPr>
      <dsp:spPr>
        <a:xfrm>
          <a:off x="2896146" y="11777"/>
          <a:ext cx="4918352" cy="766502"/>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Les institutions judiciaires sont: </a:t>
          </a:r>
          <a:endParaRPr lang="fr-FR" sz="1800" kern="1200" dirty="0">
            <a:solidFill>
              <a:schemeClr val="tx1"/>
            </a:solidFill>
            <a:latin typeface="Berlin Sans FB" panose="020E0602020502020306" pitchFamily="34" charset="0"/>
          </a:endParaRPr>
        </a:p>
      </dsp:txBody>
      <dsp:txXfrm>
        <a:off x="2918596" y="34227"/>
        <a:ext cx="4873452" cy="721602"/>
      </dsp:txXfrm>
    </dsp:sp>
    <dsp:sp modelId="{C4CE1B7C-ACE8-4C82-A9BF-D7AA931EE915}">
      <dsp:nvSpPr>
        <dsp:cNvPr id="0" name=""/>
        <dsp:cNvSpPr/>
      </dsp:nvSpPr>
      <dsp:spPr>
        <a:xfrm>
          <a:off x="3387981" y="778279"/>
          <a:ext cx="491832" cy="574876"/>
        </a:xfrm>
        <a:custGeom>
          <a:avLst/>
          <a:gdLst/>
          <a:ahLst/>
          <a:cxnLst/>
          <a:rect l="0" t="0" r="0" b="0"/>
          <a:pathLst>
            <a:path>
              <a:moveTo>
                <a:pt x="0" y="0"/>
              </a:moveTo>
              <a:lnTo>
                <a:pt x="0" y="574876"/>
              </a:lnTo>
              <a:lnTo>
                <a:pt x="491832" y="57487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9170EF-16C5-4E4E-8208-87CEE1747CBD}">
      <dsp:nvSpPr>
        <dsp:cNvPr id="0" name=""/>
        <dsp:cNvSpPr/>
      </dsp:nvSpPr>
      <dsp:spPr>
        <a:xfrm>
          <a:off x="3879813" y="969905"/>
          <a:ext cx="3934681" cy="76650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la Cour constitutionnelle, </a:t>
          </a:r>
          <a:endParaRPr lang="fr-FR" sz="1800" kern="1200" dirty="0">
            <a:solidFill>
              <a:schemeClr val="tx1"/>
            </a:solidFill>
            <a:latin typeface="Berlin Sans FB" panose="020E0602020502020306" pitchFamily="34" charset="0"/>
          </a:endParaRPr>
        </a:p>
      </dsp:txBody>
      <dsp:txXfrm>
        <a:off x="3902263" y="992355"/>
        <a:ext cx="3889781" cy="721602"/>
      </dsp:txXfrm>
    </dsp:sp>
    <dsp:sp modelId="{9F5E4140-26A4-461D-913E-D37B2A12778C}">
      <dsp:nvSpPr>
        <dsp:cNvPr id="0" name=""/>
        <dsp:cNvSpPr/>
      </dsp:nvSpPr>
      <dsp:spPr>
        <a:xfrm>
          <a:off x="3387981" y="778279"/>
          <a:ext cx="491832" cy="1533004"/>
        </a:xfrm>
        <a:custGeom>
          <a:avLst/>
          <a:gdLst/>
          <a:ahLst/>
          <a:cxnLst/>
          <a:rect l="0" t="0" r="0" b="0"/>
          <a:pathLst>
            <a:path>
              <a:moveTo>
                <a:pt x="0" y="0"/>
              </a:moveTo>
              <a:lnTo>
                <a:pt x="0" y="1533004"/>
              </a:lnTo>
              <a:lnTo>
                <a:pt x="491832" y="153300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9F8EE0-A381-4537-9B4A-111D7CE48357}">
      <dsp:nvSpPr>
        <dsp:cNvPr id="0" name=""/>
        <dsp:cNvSpPr/>
      </dsp:nvSpPr>
      <dsp:spPr>
        <a:xfrm>
          <a:off x="3879813" y="1928032"/>
          <a:ext cx="3934681" cy="76650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le Conseil d’Etat, la Cour de Cassation, </a:t>
          </a:r>
          <a:endParaRPr lang="fr-FR" sz="1800" kern="1200" dirty="0">
            <a:solidFill>
              <a:schemeClr val="tx1"/>
            </a:solidFill>
            <a:latin typeface="Berlin Sans FB" panose="020E0602020502020306" pitchFamily="34" charset="0"/>
          </a:endParaRPr>
        </a:p>
      </dsp:txBody>
      <dsp:txXfrm>
        <a:off x="3902263" y="1950482"/>
        <a:ext cx="3889781" cy="721602"/>
      </dsp:txXfrm>
    </dsp:sp>
    <dsp:sp modelId="{FF4B5036-61FC-4D24-9093-7580DCBF9896}">
      <dsp:nvSpPr>
        <dsp:cNvPr id="0" name=""/>
        <dsp:cNvSpPr/>
      </dsp:nvSpPr>
      <dsp:spPr>
        <a:xfrm>
          <a:off x="3387981" y="778279"/>
          <a:ext cx="491832" cy="2491131"/>
        </a:xfrm>
        <a:custGeom>
          <a:avLst/>
          <a:gdLst/>
          <a:ahLst/>
          <a:cxnLst/>
          <a:rect l="0" t="0" r="0" b="0"/>
          <a:pathLst>
            <a:path>
              <a:moveTo>
                <a:pt x="0" y="0"/>
              </a:moveTo>
              <a:lnTo>
                <a:pt x="0" y="2491131"/>
              </a:lnTo>
              <a:lnTo>
                <a:pt x="491832" y="249113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CAE2C7-271A-4E87-9387-AAC081EE116C}">
      <dsp:nvSpPr>
        <dsp:cNvPr id="0" name=""/>
        <dsp:cNvSpPr/>
      </dsp:nvSpPr>
      <dsp:spPr>
        <a:xfrm>
          <a:off x="3879813" y="2886160"/>
          <a:ext cx="3934681" cy="76650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la Cour des Comptes, </a:t>
          </a:r>
          <a:endParaRPr lang="fr-FR" sz="1800" kern="1200" dirty="0">
            <a:solidFill>
              <a:schemeClr val="tx1"/>
            </a:solidFill>
            <a:latin typeface="Berlin Sans FB" panose="020E0602020502020306" pitchFamily="34" charset="0"/>
          </a:endParaRPr>
        </a:p>
      </dsp:txBody>
      <dsp:txXfrm>
        <a:off x="3902263" y="2908610"/>
        <a:ext cx="3889781" cy="721602"/>
      </dsp:txXfrm>
    </dsp:sp>
    <dsp:sp modelId="{2C41936C-68DF-4F6D-BEE2-72100F919ACA}">
      <dsp:nvSpPr>
        <dsp:cNvPr id="0" name=""/>
        <dsp:cNvSpPr/>
      </dsp:nvSpPr>
      <dsp:spPr>
        <a:xfrm>
          <a:off x="3387981" y="778279"/>
          <a:ext cx="491832" cy="3440375"/>
        </a:xfrm>
        <a:custGeom>
          <a:avLst/>
          <a:gdLst/>
          <a:ahLst/>
          <a:cxnLst/>
          <a:rect l="0" t="0" r="0" b="0"/>
          <a:pathLst>
            <a:path>
              <a:moveTo>
                <a:pt x="0" y="0"/>
              </a:moveTo>
              <a:lnTo>
                <a:pt x="0" y="3440375"/>
              </a:lnTo>
              <a:lnTo>
                <a:pt x="491832" y="344037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C41D0-D1D9-4D92-BE12-053A3B41D24D}">
      <dsp:nvSpPr>
        <dsp:cNvPr id="0" name=""/>
        <dsp:cNvSpPr/>
      </dsp:nvSpPr>
      <dsp:spPr>
        <a:xfrm>
          <a:off x="3879813" y="3835403"/>
          <a:ext cx="3934681" cy="76650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fr-FR" sz="1800" kern="1200" dirty="0" smtClean="0">
              <a:solidFill>
                <a:schemeClr val="tx1"/>
              </a:solidFill>
              <a:latin typeface="Berlin Sans FB" panose="020E0602020502020306" pitchFamily="34" charset="0"/>
            </a:rPr>
            <a:t>les Cours et Tribunaux.</a:t>
          </a:r>
          <a:endParaRPr lang="fr-FR" sz="1800" kern="1200" dirty="0">
            <a:solidFill>
              <a:schemeClr val="tx1"/>
            </a:solidFill>
            <a:latin typeface="Berlin Sans FB" panose="020E0602020502020306" pitchFamily="34" charset="0"/>
          </a:endParaRPr>
        </a:p>
      </dsp:txBody>
      <dsp:txXfrm>
        <a:off x="3902263" y="3857853"/>
        <a:ext cx="3889781" cy="72160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A621B-B5FF-4ED6-9359-804CB4F08194}">
      <dsp:nvSpPr>
        <dsp:cNvPr id="0" name=""/>
        <dsp:cNvSpPr/>
      </dsp:nvSpPr>
      <dsp:spPr>
        <a:xfrm>
          <a:off x="54572" y="0"/>
          <a:ext cx="474260" cy="474260"/>
        </a:xfrm>
        <a:prstGeom prst="ellipse">
          <a:avLst/>
        </a:prstGeom>
        <a:solidFill>
          <a:schemeClr val="accent5">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13</a:t>
          </a:r>
          <a:endParaRPr lang="fr-FR" sz="2400" kern="1200" dirty="0"/>
        </a:p>
      </dsp:txBody>
      <dsp:txXfrm>
        <a:off x="124026" y="69454"/>
        <a:ext cx="335352" cy="33535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03F3D-3805-4156-A050-1291D72E0850}">
      <dsp:nvSpPr>
        <dsp:cNvPr id="0" name=""/>
        <dsp:cNvSpPr/>
      </dsp:nvSpPr>
      <dsp:spPr>
        <a:xfrm rot="772378">
          <a:off x="1045963" y="2883370"/>
          <a:ext cx="2450484" cy="51855"/>
        </a:xfrm>
        <a:custGeom>
          <a:avLst/>
          <a:gdLst/>
          <a:ahLst/>
          <a:cxnLst/>
          <a:rect l="0" t="0" r="0" b="0"/>
          <a:pathLst>
            <a:path>
              <a:moveTo>
                <a:pt x="0" y="25927"/>
              </a:moveTo>
              <a:lnTo>
                <a:pt x="2450484" y="2592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0BBE46-40A5-4696-8864-11FB09D47F06}">
      <dsp:nvSpPr>
        <dsp:cNvPr id="0" name=""/>
        <dsp:cNvSpPr/>
      </dsp:nvSpPr>
      <dsp:spPr>
        <a:xfrm rot="20798047">
          <a:off x="1045247" y="1943926"/>
          <a:ext cx="2326706" cy="51855"/>
        </a:xfrm>
        <a:custGeom>
          <a:avLst/>
          <a:gdLst/>
          <a:ahLst/>
          <a:cxnLst/>
          <a:rect l="0" t="0" r="0" b="0"/>
          <a:pathLst>
            <a:path>
              <a:moveTo>
                <a:pt x="0" y="25927"/>
              </a:moveTo>
              <a:lnTo>
                <a:pt x="2326706" y="2592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5BC440-C3CD-4E38-9E68-D9F311D575B5}">
      <dsp:nvSpPr>
        <dsp:cNvPr id="0" name=""/>
        <dsp:cNvSpPr/>
      </dsp:nvSpPr>
      <dsp:spPr>
        <a:xfrm>
          <a:off x="-1" y="1295400"/>
          <a:ext cx="2306203" cy="1989653"/>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9274986-97B3-4306-902C-13A2F4CD8619}">
      <dsp:nvSpPr>
        <dsp:cNvPr id="0" name=""/>
        <dsp:cNvSpPr/>
      </dsp:nvSpPr>
      <dsp:spPr>
        <a:xfrm>
          <a:off x="2969526" y="152393"/>
          <a:ext cx="5177222" cy="2043192"/>
        </a:xfrm>
        <a:prstGeom prst="ellipse">
          <a:avLst/>
        </a:prstGeom>
        <a:solidFill>
          <a:srgbClr val="FFCC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FR" sz="1800" kern="1200" dirty="0" smtClean="0"/>
            <a:t>Architecture institutionnelle et organisation administrative locales: garantir application du principe de la libre administration des collectivités locales,</a:t>
          </a:r>
          <a:endParaRPr lang="fr-FR" sz="1800" kern="1200" dirty="0"/>
        </a:p>
      </dsp:txBody>
      <dsp:txXfrm>
        <a:off x="3727713" y="451612"/>
        <a:ext cx="3660848" cy="1444754"/>
      </dsp:txXfrm>
    </dsp:sp>
    <dsp:sp modelId="{55CF5346-2559-4C30-9549-A56A0D76DCCA}">
      <dsp:nvSpPr>
        <dsp:cNvPr id="0" name=""/>
        <dsp:cNvSpPr/>
      </dsp:nvSpPr>
      <dsp:spPr>
        <a:xfrm>
          <a:off x="3198127" y="2514604"/>
          <a:ext cx="5177222" cy="2396224"/>
        </a:xfrm>
        <a:prstGeom prst="ellipse">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FR" sz="1800" kern="1200" dirty="0" smtClean="0"/>
            <a:t>Démocratie locale et participation: ressources des collectivités avec fonction publique locale (éducation, santé, culture et sports) et quote-part substantielle sur la TVA.</a:t>
          </a:r>
          <a:endParaRPr lang="fr-FR" sz="1800" kern="1200" dirty="0"/>
        </a:p>
      </dsp:txBody>
      <dsp:txXfrm>
        <a:off x="3956314" y="2865523"/>
        <a:ext cx="3660848" cy="169438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EB99E-53FC-499F-A4D6-5FD5D5C83D27}">
      <dsp:nvSpPr>
        <dsp:cNvPr id="0" name=""/>
        <dsp:cNvSpPr/>
      </dsp:nvSpPr>
      <dsp:spPr>
        <a:xfrm>
          <a:off x="40925" y="0"/>
          <a:ext cx="501555" cy="501555"/>
        </a:xfrm>
        <a:prstGeom prst="ellipse">
          <a:avLst/>
        </a:prstGeom>
        <a:solidFill>
          <a:schemeClr val="accent1">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en-US" sz="2500" kern="1200" dirty="0" smtClean="0"/>
            <a:t>16</a:t>
          </a:r>
          <a:endParaRPr lang="fr-FR" sz="2500" kern="1200" dirty="0"/>
        </a:p>
      </dsp:txBody>
      <dsp:txXfrm>
        <a:off x="114376" y="73451"/>
        <a:ext cx="354653" cy="35465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DE5F-2D25-4DF8-B5C3-D06F63A51E4D}">
      <dsp:nvSpPr>
        <dsp:cNvPr id="0" name=""/>
        <dsp:cNvSpPr/>
      </dsp:nvSpPr>
      <dsp:spPr>
        <a:xfrm>
          <a:off x="0" y="9285"/>
          <a:ext cx="5867399" cy="107932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sp3d extrusionH="28000" prstMaterial="matte"/>
        </a:bodyPr>
        <a:lstStyle/>
        <a:p>
          <a:pPr lvl="0" algn="l" defTabSz="2000250" rtl="0">
            <a:lnSpc>
              <a:spcPct val="90000"/>
            </a:lnSpc>
            <a:spcBef>
              <a:spcPct val="0"/>
            </a:spcBef>
            <a:spcAft>
              <a:spcPct val="35000"/>
            </a:spcAft>
          </a:pPr>
          <a:r>
            <a:rPr lang="fr-FR" sz="4500" b="0" i="1" kern="1200" dirty="0" smtClean="0"/>
            <a:t>1.4. Commande</a:t>
          </a:r>
          <a:endParaRPr lang="fr-FR" sz="4500" kern="1200" dirty="0"/>
        </a:p>
      </dsp:txBody>
      <dsp:txXfrm>
        <a:off x="52688" y="61973"/>
        <a:ext cx="5762023" cy="97394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01DCA-0A47-4595-8717-7BA1F73556DF}">
      <dsp:nvSpPr>
        <dsp:cNvPr id="0" name=""/>
        <dsp:cNvSpPr/>
      </dsp:nvSpPr>
      <dsp:spPr>
        <a:xfrm>
          <a:off x="1924794" y="1322944"/>
          <a:ext cx="3613253" cy="1190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fr-FR" sz="2800" b="0" kern="1200" dirty="0" smtClean="0">
              <a:solidFill>
                <a:schemeClr val="accent3">
                  <a:lumMod val="50000"/>
                </a:schemeClr>
              </a:solidFill>
              <a:latin typeface="Arial Black" panose="020B0A04020102020204" pitchFamily="34" charset="0"/>
            </a:rPr>
            <a:t>Du Président de la République</a:t>
          </a:r>
          <a:endParaRPr lang="fr-FR" sz="2200" kern="1200" dirty="0">
            <a:solidFill>
              <a:schemeClr val="accent3">
                <a:lumMod val="50000"/>
              </a:schemeClr>
            </a:solidFill>
            <a:latin typeface="Berlin Sans FB Demi" panose="020E0802020502020306" pitchFamily="34" charset="0"/>
          </a:endParaRPr>
        </a:p>
      </dsp:txBody>
      <dsp:txXfrm>
        <a:off x="1924794" y="1322944"/>
        <a:ext cx="3613253" cy="1190731"/>
      </dsp:txXfrm>
    </dsp:sp>
    <dsp:sp modelId="{DA4D6BC0-7B55-4693-8501-E81396549F79}">
      <dsp:nvSpPr>
        <dsp:cNvPr id="0" name=""/>
        <dsp:cNvSpPr/>
      </dsp:nvSpPr>
      <dsp:spPr>
        <a:xfrm>
          <a:off x="1920689" y="960797"/>
          <a:ext cx="287417" cy="287417"/>
        </a:xfrm>
        <a:prstGeom prst="ellips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8FEF5A2-9F9A-4617-A797-8CEB57339C27}">
      <dsp:nvSpPr>
        <dsp:cNvPr id="0" name=""/>
        <dsp:cNvSpPr/>
      </dsp:nvSpPr>
      <dsp:spPr>
        <a:xfrm>
          <a:off x="2121881" y="558412"/>
          <a:ext cx="287417" cy="287417"/>
        </a:xfrm>
        <a:prstGeom prst="ellipse">
          <a:avLst/>
        </a:prstGeom>
        <a:gradFill rotWithShape="0">
          <a:gsLst>
            <a:gs pos="0">
              <a:schemeClr val="accent3">
                <a:hueOff val="410854"/>
                <a:satOff val="3419"/>
                <a:lumOff val="-415"/>
                <a:alphaOff val="0"/>
                <a:tint val="50000"/>
                <a:satMod val="300000"/>
              </a:schemeClr>
            </a:gs>
            <a:gs pos="35000">
              <a:schemeClr val="accent3">
                <a:hueOff val="410854"/>
                <a:satOff val="3419"/>
                <a:lumOff val="-415"/>
                <a:alphaOff val="0"/>
                <a:tint val="37000"/>
                <a:satMod val="300000"/>
              </a:schemeClr>
            </a:gs>
            <a:gs pos="100000">
              <a:schemeClr val="accent3">
                <a:hueOff val="410854"/>
                <a:satOff val="3419"/>
                <a:lumOff val="-41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BA72240-874E-45C8-A20E-8345BBA82375}">
      <dsp:nvSpPr>
        <dsp:cNvPr id="0" name=""/>
        <dsp:cNvSpPr/>
      </dsp:nvSpPr>
      <dsp:spPr>
        <a:xfrm>
          <a:off x="2604743" y="638889"/>
          <a:ext cx="451656" cy="451656"/>
        </a:xfrm>
        <a:prstGeom prst="ellipse">
          <a:avLst/>
        </a:prstGeom>
        <a:gradFill rotWithShape="0">
          <a:gsLst>
            <a:gs pos="0">
              <a:schemeClr val="accent3">
                <a:hueOff val="821709"/>
                <a:satOff val="6838"/>
                <a:lumOff val="-830"/>
                <a:alphaOff val="0"/>
                <a:tint val="50000"/>
                <a:satMod val="300000"/>
              </a:schemeClr>
            </a:gs>
            <a:gs pos="35000">
              <a:schemeClr val="accent3">
                <a:hueOff val="821709"/>
                <a:satOff val="6838"/>
                <a:lumOff val="-830"/>
                <a:alphaOff val="0"/>
                <a:tint val="37000"/>
                <a:satMod val="300000"/>
              </a:schemeClr>
            </a:gs>
            <a:gs pos="100000">
              <a:schemeClr val="accent3">
                <a:hueOff val="821709"/>
                <a:satOff val="6838"/>
                <a:lumOff val="-8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D16A391-58FD-44E4-93C9-B9956330EC5F}">
      <dsp:nvSpPr>
        <dsp:cNvPr id="0" name=""/>
        <dsp:cNvSpPr/>
      </dsp:nvSpPr>
      <dsp:spPr>
        <a:xfrm>
          <a:off x="3007128" y="196266"/>
          <a:ext cx="287417" cy="287417"/>
        </a:xfrm>
        <a:prstGeom prst="ellipse">
          <a:avLst/>
        </a:prstGeom>
        <a:gradFill rotWithShape="0">
          <a:gsLst>
            <a:gs pos="0">
              <a:schemeClr val="accent3">
                <a:hueOff val="1232563"/>
                <a:satOff val="10256"/>
                <a:lumOff val="-1246"/>
                <a:alphaOff val="0"/>
                <a:tint val="50000"/>
                <a:satMod val="300000"/>
              </a:schemeClr>
            </a:gs>
            <a:gs pos="35000">
              <a:schemeClr val="accent3">
                <a:hueOff val="1232563"/>
                <a:satOff val="10256"/>
                <a:lumOff val="-1246"/>
                <a:alphaOff val="0"/>
                <a:tint val="37000"/>
                <a:satMod val="300000"/>
              </a:schemeClr>
            </a:gs>
            <a:gs pos="100000">
              <a:schemeClr val="accent3">
                <a:hueOff val="1232563"/>
                <a:satOff val="10256"/>
                <a:lumOff val="-124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61BFC60-E0CB-4AC1-808F-F2F25F0D6E61}">
      <dsp:nvSpPr>
        <dsp:cNvPr id="0" name=""/>
        <dsp:cNvSpPr/>
      </dsp:nvSpPr>
      <dsp:spPr>
        <a:xfrm>
          <a:off x="3530229" y="35312"/>
          <a:ext cx="287417" cy="287417"/>
        </a:xfrm>
        <a:prstGeom prst="ellipse">
          <a:avLst/>
        </a:prstGeom>
        <a:gradFill rotWithShape="0">
          <a:gsLst>
            <a:gs pos="0">
              <a:schemeClr val="accent3">
                <a:hueOff val="1643417"/>
                <a:satOff val="13675"/>
                <a:lumOff val="-1661"/>
                <a:alphaOff val="0"/>
                <a:tint val="50000"/>
                <a:satMod val="300000"/>
              </a:schemeClr>
            </a:gs>
            <a:gs pos="35000">
              <a:schemeClr val="accent3">
                <a:hueOff val="1643417"/>
                <a:satOff val="13675"/>
                <a:lumOff val="-1661"/>
                <a:alphaOff val="0"/>
                <a:tint val="37000"/>
                <a:satMod val="300000"/>
              </a:schemeClr>
            </a:gs>
            <a:gs pos="100000">
              <a:schemeClr val="accent3">
                <a:hueOff val="1643417"/>
                <a:satOff val="13675"/>
                <a:lumOff val="-166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E49AE7A-8560-4BA8-BA94-AA1806CBB4CD}">
      <dsp:nvSpPr>
        <dsp:cNvPr id="0" name=""/>
        <dsp:cNvSpPr/>
      </dsp:nvSpPr>
      <dsp:spPr>
        <a:xfrm>
          <a:off x="4174045" y="316981"/>
          <a:ext cx="287417" cy="287417"/>
        </a:xfrm>
        <a:prstGeom prst="ellipse">
          <a:avLst/>
        </a:prstGeom>
        <a:gradFill rotWithShape="0">
          <a:gsLst>
            <a:gs pos="0">
              <a:schemeClr val="accent3">
                <a:hueOff val="2054272"/>
                <a:satOff val="17094"/>
                <a:lumOff val="-2076"/>
                <a:alphaOff val="0"/>
                <a:tint val="50000"/>
                <a:satMod val="300000"/>
              </a:schemeClr>
            </a:gs>
            <a:gs pos="35000">
              <a:schemeClr val="accent3">
                <a:hueOff val="2054272"/>
                <a:satOff val="17094"/>
                <a:lumOff val="-2076"/>
                <a:alphaOff val="0"/>
                <a:tint val="37000"/>
                <a:satMod val="300000"/>
              </a:schemeClr>
            </a:gs>
            <a:gs pos="100000">
              <a:schemeClr val="accent3">
                <a:hueOff val="2054272"/>
                <a:satOff val="17094"/>
                <a:lumOff val="-20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A2D0EFC-88E5-416B-8A41-83A0C3A3E1DD}">
      <dsp:nvSpPr>
        <dsp:cNvPr id="0" name=""/>
        <dsp:cNvSpPr/>
      </dsp:nvSpPr>
      <dsp:spPr>
        <a:xfrm>
          <a:off x="4576430" y="518174"/>
          <a:ext cx="451656" cy="451656"/>
        </a:xfrm>
        <a:prstGeom prst="ellipse">
          <a:avLst/>
        </a:prstGeom>
        <a:gradFill rotWithShape="0">
          <a:gsLst>
            <a:gs pos="0">
              <a:schemeClr val="accent3">
                <a:hueOff val="2465126"/>
                <a:satOff val="20513"/>
                <a:lumOff val="-2491"/>
                <a:alphaOff val="0"/>
                <a:tint val="50000"/>
                <a:satMod val="300000"/>
              </a:schemeClr>
            </a:gs>
            <a:gs pos="35000">
              <a:schemeClr val="accent3">
                <a:hueOff val="2465126"/>
                <a:satOff val="20513"/>
                <a:lumOff val="-2491"/>
                <a:alphaOff val="0"/>
                <a:tint val="37000"/>
                <a:satMod val="300000"/>
              </a:schemeClr>
            </a:gs>
            <a:gs pos="100000">
              <a:schemeClr val="accent3">
                <a:hueOff val="2465126"/>
                <a:satOff val="20513"/>
                <a:lumOff val="-249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C89B15E-A840-47BC-B613-3155D6D770F7}">
      <dsp:nvSpPr>
        <dsp:cNvPr id="0" name=""/>
        <dsp:cNvSpPr/>
      </dsp:nvSpPr>
      <dsp:spPr>
        <a:xfrm>
          <a:off x="5139769" y="960797"/>
          <a:ext cx="287417" cy="287417"/>
        </a:xfrm>
        <a:prstGeom prst="ellipse">
          <a:avLst/>
        </a:prstGeom>
        <a:gradFill rotWithShape="0">
          <a:gsLst>
            <a:gs pos="0">
              <a:schemeClr val="accent3">
                <a:hueOff val="2875980"/>
                <a:satOff val="23932"/>
                <a:lumOff val="-2907"/>
                <a:alphaOff val="0"/>
                <a:tint val="50000"/>
                <a:satMod val="300000"/>
              </a:schemeClr>
            </a:gs>
            <a:gs pos="35000">
              <a:schemeClr val="accent3">
                <a:hueOff val="2875980"/>
                <a:satOff val="23932"/>
                <a:lumOff val="-2907"/>
                <a:alphaOff val="0"/>
                <a:tint val="37000"/>
                <a:satMod val="300000"/>
              </a:schemeClr>
            </a:gs>
            <a:gs pos="100000">
              <a:schemeClr val="accent3">
                <a:hueOff val="2875980"/>
                <a:satOff val="23932"/>
                <a:lumOff val="-290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6FCFC63-BA4D-4703-A2BB-4DD38CA50638}">
      <dsp:nvSpPr>
        <dsp:cNvPr id="0" name=""/>
        <dsp:cNvSpPr/>
      </dsp:nvSpPr>
      <dsp:spPr>
        <a:xfrm>
          <a:off x="5381200" y="1403421"/>
          <a:ext cx="287417" cy="287417"/>
        </a:xfrm>
        <a:prstGeom prst="ellipse">
          <a:avLst/>
        </a:prstGeom>
        <a:gradFill rotWithShape="0">
          <a:gsLst>
            <a:gs pos="0">
              <a:schemeClr val="accent3">
                <a:hueOff val="3286835"/>
                <a:satOff val="27351"/>
                <a:lumOff val="-3322"/>
                <a:alphaOff val="0"/>
                <a:tint val="50000"/>
                <a:satMod val="300000"/>
              </a:schemeClr>
            </a:gs>
            <a:gs pos="35000">
              <a:schemeClr val="accent3">
                <a:hueOff val="3286835"/>
                <a:satOff val="27351"/>
                <a:lumOff val="-3322"/>
                <a:alphaOff val="0"/>
                <a:tint val="37000"/>
                <a:satMod val="300000"/>
              </a:schemeClr>
            </a:gs>
            <a:gs pos="100000">
              <a:schemeClr val="accent3">
                <a:hueOff val="3286835"/>
                <a:satOff val="27351"/>
                <a:lumOff val="-332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4746514-D079-423B-993E-1E2B0D1938B5}">
      <dsp:nvSpPr>
        <dsp:cNvPr id="0" name=""/>
        <dsp:cNvSpPr/>
      </dsp:nvSpPr>
      <dsp:spPr>
        <a:xfrm>
          <a:off x="3288798" y="558412"/>
          <a:ext cx="739074" cy="739074"/>
        </a:xfrm>
        <a:prstGeom prst="ellipse">
          <a:avLst/>
        </a:prstGeom>
        <a:gradFill rotWithShape="0">
          <a:gsLst>
            <a:gs pos="0">
              <a:schemeClr val="accent3">
                <a:hueOff val="3697689"/>
                <a:satOff val="30769"/>
                <a:lumOff val="-3737"/>
                <a:alphaOff val="0"/>
                <a:tint val="50000"/>
                <a:satMod val="300000"/>
              </a:schemeClr>
            </a:gs>
            <a:gs pos="35000">
              <a:schemeClr val="accent3">
                <a:hueOff val="3697689"/>
                <a:satOff val="30769"/>
                <a:lumOff val="-3737"/>
                <a:alphaOff val="0"/>
                <a:tint val="37000"/>
                <a:satMod val="300000"/>
              </a:schemeClr>
            </a:gs>
            <a:gs pos="100000">
              <a:schemeClr val="accent3">
                <a:hueOff val="3697689"/>
                <a:satOff val="30769"/>
                <a:lumOff val="-373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C8E418E-1B68-4D3C-9DBB-05B2EBE68B3A}">
      <dsp:nvSpPr>
        <dsp:cNvPr id="0" name=""/>
        <dsp:cNvSpPr/>
      </dsp:nvSpPr>
      <dsp:spPr>
        <a:xfrm>
          <a:off x="1719496" y="2087476"/>
          <a:ext cx="287417" cy="287417"/>
        </a:xfrm>
        <a:prstGeom prst="ellipse">
          <a:avLst/>
        </a:prstGeom>
        <a:gradFill rotWithShape="0">
          <a:gsLst>
            <a:gs pos="0">
              <a:schemeClr val="accent3">
                <a:hueOff val="4108543"/>
                <a:satOff val="34188"/>
                <a:lumOff val="-4152"/>
                <a:alphaOff val="0"/>
                <a:tint val="50000"/>
                <a:satMod val="300000"/>
              </a:schemeClr>
            </a:gs>
            <a:gs pos="35000">
              <a:schemeClr val="accent3">
                <a:hueOff val="4108543"/>
                <a:satOff val="34188"/>
                <a:lumOff val="-4152"/>
                <a:alphaOff val="0"/>
                <a:tint val="37000"/>
                <a:satMod val="300000"/>
              </a:schemeClr>
            </a:gs>
            <a:gs pos="100000">
              <a:schemeClr val="accent3">
                <a:hueOff val="4108543"/>
                <a:satOff val="34188"/>
                <a:lumOff val="-41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91FDBB8-2D4F-4BD1-99DD-2B183394B08E}">
      <dsp:nvSpPr>
        <dsp:cNvPr id="0" name=""/>
        <dsp:cNvSpPr/>
      </dsp:nvSpPr>
      <dsp:spPr>
        <a:xfrm>
          <a:off x="1960927" y="2449622"/>
          <a:ext cx="451656" cy="451656"/>
        </a:xfrm>
        <a:prstGeom prst="ellipse">
          <a:avLst/>
        </a:prstGeom>
        <a:gradFill rotWithShape="0">
          <a:gsLst>
            <a:gs pos="0">
              <a:schemeClr val="accent3">
                <a:hueOff val="4519398"/>
                <a:satOff val="37607"/>
                <a:lumOff val="-4568"/>
                <a:alphaOff val="0"/>
                <a:tint val="50000"/>
                <a:satMod val="300000"/>
              </a:schemeClr>
            </a:gs>
            <a:gs pos="35000">
              <a:schemeClr val="accent3">
                <a:hueOff val="4519398"/>
                <a:satOff val="37607"/>
                <a:lumOff val="-4568"/>
                <a:alphaOff val="0"/>
                <a:tint val="37000"/>
                <a:satMod val="300000"/>
              </a:schemeClr>
            </a:gs>
            <a:gs pos="100000">
              <a:schemeClr val="accent3">
                <a:hueOff val="4519398"/>
                <a:satOff val="37607"/>
                <a:lumOff val="-456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E6C64AC-5017-46EE-80E3-768957FC564D}">
      <dsp:nvSpPr>
        <dsp:cNvPr id="0" name=""/>
        <dsp:cNvSpPr/>
      </dsp:nvSpPr>
      <dsp:spPr>
        <a:xfrm>
          <a:off x="2564505" y="2771530"/>
          <a:ext cx="656955" cy="656955"/>
        </a:xfrm>
        <a:prstGeom prst="ellipse">
          <a:avLst/>
        </a:prstGeom>
        <a:gradFill rotWithShape="0">
          <a:gsLst>
            <a:gs pos="0">
              <a:schemeClr val="accent3">
                <a:hueOff val="4930252"/>
                <a:satOff val="41026"/>
                <a:lumOff val="-4983"/>
                <a:alphaOff val="0"/>
                <a:tint val="50000"/>
                <a:satMod val="300000"/>
              </a:schemeClr>
            </a:gs>
            <a:gs pos="35000">
              <a:schemeClr val="accent3">
                <a:hueOff val="4930252"/>
                <a:satOff val="41026"/>
                <a:lumOff val="-4983"/>
                <a:alphaOff val="0"/>
                <a:tint val="37000"/>
                <a:satMod val="300000"/>
              </a:schemeClr>
            </a:gs>
            <a:gs pos="100000">
              <a:schemeClr val="accent3">
                <a:hueOff val="4930252"/>
                <a:satOff val="41026"/>
                <a:lumOff val="-498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A1A4D37-CFED-4612-9A1B-EED7845CEE2E}">
      <dsp:nvSpPr>
        <dsp:cNvPr id="0" name=""/>
        <dsp:cNvSpPr/>
      </dsp:nvSpPr>
      <dsp:spPr>
        <a:xfrm>
          <a:off x="3409513" y="3294631"/>
          <a:ext cx="287417" cy="287417"/>
        </a:xfrm>
        <a:prstGeom prst="ellipse">
          <a:avLst/>
        </a:prstGeom>
        <a:gradFill rotWithShape="0">
          <a:gsLst>
            <a:gs pos="0">
              <a:schemeClr val="accent3">
                <a:hueOff val="5341106"/>
                <a:satOff val="44445"/>
                <a:lumOff val="-5398"/>
                <a:alphaOff val="0"/>
                <a:tint val="50000"/>
                <a:satMod val="300000"/>
              </a:schemeClr>
            </a:gs>
            <a:gs pos="35000">
              <a:schemeClr val="accent3">
                <a:hueOff val="5341106"/>
                <a:satOff val="44445"/>
                <a:lumOff val="-5398"/>
                <a:alphaOff val="0"/>
                <a:tint val="37000"/>
                <a:satMod val="300000"/>
              </a:schemeClr>
            </a:gs>
            <a:gs pos="100000">
              <a:schemeClr val="accent3">
                <a:hueOff val="5341106"/>
                <a:satOff val="44445"/>
                <a:lumOff val="-53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D209814-B2CC-400A-8141-5EF7CD6F33E2}">
      <dsp:nvSpPr>
        <dsp:cNvPr id="0" name=""/>
        <dsp:cNvSpPr/>
      </dsp:nvSpPr>
      <dsp:spPr>
        <a:xfrm>
          <a:off x="3570467" y="2771530"/>
          <a:ext cx="451656" cy="451656"/>
        </a:xfrm>
        <a:prstGeom prst="ellipse">
          <a:avLst/>
        </a:prstGeom>
        <a:gradFill rotWithShape="0">
          <a:gsLst>
            <a:gs pos="0">
              <a:schemeClr val="accent3">
                <a:hueOff val="5751961"/>
                <a:satOff val="47864"/>
                <a:lumOff val="-5813"/>
                <a:alphaOff val="0"/>
                <a:tint val="50000"/>
                <a:satMod val="300000"/>
              </a:schemeClr>
            </a:gs>
            <a:gs pos="35000">
              <a:schemeClr val="accent3">
                <a:hueOff val="5751961"/>
                <a:satOff val="47864"/>
                <a:lumOff val="-5813"/>
                <a:alphaOff val="0"/>
                <a:tint val="37000"/>
                <a:satMod val="300000"/>
              </a:schemeClr>
            </a:gs>
            <a:gs pos="100000">
              <a:schemeClr val="accent3">
                <a:hueOff val="5751961"/>
                <a:satOff val="47864"/>
                <a:lumOff val="-581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E21AB6-D190-467C-BDF0-A4B355EA1166}">
      <dsp:nvSpPr>
        <dsp:cNvPr id="0" name=""/>
        <dsp:cNvSpPr/>
      </dsp:nvSpPr>
      <dsp:spPr>
        <a:xfrm>
          <a:off x="3972852" y="3334869"/>
          <a:ext cx="287417" cy="287417"/>
        </a:xfrm>
        <a:prstGeom prst="ellipse">
          <a:avLst/>
        </a:prstGeom>
        <a:gradFill rotWithShape="0">
          <a:gsLst>
            <a:gs pos="0">
              <a:schemeClr val="accent3">
                <a:hueOff val="6162815"/>
                <a:satOff val="51282"/>
                <a:lumOff val="-6229"/>
                <a:alphaOff val="0"/>
                <a:tint val="50000"/>
                <a:satMod val="300000"/>
              </a:schemeClr>
            </a:gs>
            <a:gs pos="35000">
              <a:schemeClr val="accent3">
                <a:hueOff val="6162815"/>
                <a:satOff val="51282"/>
                <a:lumOff val="-6229"/>
                <a:alphaOff val="0"/>
                <a:tint val="37000"/>
                <a:satMod val="300000"/>
              </a:schemeClr>
            </a:gs>
            <a:gs pos="100000">
              <a:schemeClr val="accent3">
                <a:hueOff val="6162815"/>
                <a:satOff val="51282"/>
                <a:lumOff val="-622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152C427-78EF-4BDB-AC15-852576B7F866}">
      <dsp:nvSpPr>
        <dsp:cNvPr id="0" name=""/>
        <dsp:cNvSpPr/>
      </dsp:nvSpPr>
      <dsp:spPr>
        <a:xfrm>
          <a:off x="4334999" y="2691053"/>
          <a:ext cx="656955" cy="656955"/>
        </a:xfrm>
        <a:prstGeom prst="ellipse">
          <a:avLst/>
        </a:prstGeom>
        <a:gradFill rotWithShape="0">
          <a:gsLst>
            <a:gs pos="0">
              <a:schemeClr val="accent3">
                <a:hueOff val="6573669"/>
                <a:satOff val="54701"/>
                <a:lumOff val="-6644"/>
                <a:alphaOff val="0"/>
                <a:tint val="50000"/>
                <a:satMod val="300000"/>
              </a:schemeClr>
            </a:gs>
            <a:gs pos="35000">
              <a:schemeClr val="accent3">
                <a:hueOff val="6573669"/>
                <a:satOff val="54701"/>
                <a:lumOff val="-6644"/>
                <a:alphaOff val="0"/>
                <a:tint val="37000"/>
                <a:satMod val="300000"/>
              </a:schemeClr>
            </a:gs>
            <a:gs pos="100000">
              <a:schemeClr val="accent3">
                <a:hueOff val="6573669"/>
                <a:satOff val="54701"/>
                <a:lumOff val="-664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137C4C9-739A-4B1B-B18E-CA7C02E44FAB}">
      <dsp:nvSpPr>
        <dsp:cNvPr id="0" name=""/>
        <dsp:cNvSpPr/>
      </dsp:nvSpPr>
      <dsp:spPr>
        <a:xfrm>
          <a:off x="5220246" y="2530099"/>
          <a:ext cx="451656" cy="451656"/>
        </a:xfrm>
        <a:prstGeom prst="ellipse">
          <a:avLst/>
        </a:prstGeom>
        <a:gradFill rotWithShape="0">
          <a:gsLst>
            <a:gs pos="0">
              <a:schemeClr val="accent3">
                <a:hueOff val="6984524"/>
                <a:satOff val="58120"/>
                <a:lumOff val="-7059"/>
                <a:alphaOff val="0"/>
                <a:tint val="50000"/>
                <a:satMod val="300000"/>
              </a:schemeClr>
            </a:gs>
            <a:gs pos="35000">
              <a:schemeClr val="accent3">
                <a:hueOff val="6984524"/>
                <a:satOff val="58120"/>
                <a:lumOff val="-7059"/>
                <a:alphaOff val="0"/>
                <a:tint val="37000"/>
                <a:satMod val="300000"/>
              </a:schemeClr>
            </a:gs>
            <a:gs pos="100000">
              <a:schemeClr val="accent3">
                <a:hueOff val="6984524"/>
                <a:satOff val="58120"/>
                <a:lumOff val="-705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E5731-3F91-4B7D-A144-1B87BF617318}">
      <dsp:nvSpPr>
        <dsp:cNvPr id="0" name=""/>
        <dsp:cNvSpPr/>
      </dsp:nvSpPr>
      <dsp:spPr>
        <a:xfrm>
          <a:off x="384100" y="253759"/>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 recentrage de l’Etat autour de ses missions régaliennes ;</a:t>
          </a:r>
          <a:endParaRPr lang="fr-FR" sz="1800" kern="1200" dirty="0"/>
        </a:p>
      </dsp:txBody>
      <dsp:txXfrm>
        <a:off x="384100" y="253759"/>
        <a:ext cx="3927919" cy="1227474"/>
      </dsp:txXfrm>
    </dsp:sp>
    <dsp:sp modelId="{C58CE395-0E79-473F-A58B-089F179120DE}">
      <dsp:nvSpPr>
        <dsp:cNvPr id="0" name=""/>
        <dsp:cNvSpPr/>
      </dsp:nvSpPr>
      <dsp:spPr>
        <a:xfrm>
          <a:off x="220436" y="76457"/>
          <a:ext cx="859232" cy="1288848"/>
        </a:xfrm>
        <a:prstGeom prst="rect">
          <a:avLst/>
        </a:prstGeom>
        <a:solidFill>
          <a:schemeClr val="accent5">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402A075-6C52-4804-8A69-4BC3A8A0DEC7}">
      <dsp:nvSpPr>
        <dsp:cNvPr id="0" name=""/>
        <dsp:cNvSpPr/>
      </dsp:nvSpPr>
      <dsp:spPr>
        <a:xfrm>
          <a:off x="4690843" y="253759"/>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smtClean="0"/>
            <a:t>la consolidation de l’Etat de droit</a:t>
          </a:r>
          <a:endParaRPr lang="fr-FR" sz="1800" kern="1200"/>
        </a:p>
      </dsp:txBody>
      <dsp:txXfrm>
        <a:off x="4690843" y="253759"/>
        <a:ext cx="3927919" cy="1227474"/>
      </dsp:txXfrm>
    </dsp:sp>
    <dsp:sp modelId="{A9A9B3B6-BC58-433A-B2CB-4FE330754217}">
      <dsp:nvSpPr>
        <dsp:cNvPr id="0" name=""/>
        <dsp:cNvSpPr/>
      </dsp:nvSpPr>
      <dsp:spPr>
        <a:xfrm>
          <a:off x="4527180" y="76457"/>
          <a:ext cx="859232" cy="1288848"/>
        </a:xfrm>
        <a:prstGeom prst="rect">
          <a:avLst/>
        </a:prstGeom>
        <a:solidFill>
          <a:schemeClr val="accent5">
            <a:tint val="50000"/>
            <a:hueOff val="-2136473"/>
            <a:satOff val="9523"/>
            <a:lumOff val="841"/>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666AEF-0747-402E-B1F3-92D572937D8E}">
      <dsp:nvSpPr>
        <dsp:cNvPr id="0" name=""/>
        <dsp:cNvSpPr/>
      </dsp:nvSpPr>
      <dsp:spPr>
        <a:xfrm>
          <a:off x="384100" y="1799013"/>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l’équilibre des pouvoirs entre l’exécutif, le législatif et le judiciaire ;</a:t>
          </a:r>
          <a:endParaRPr lang="fr-FR" sz="1800" kern="1200" dirty="0"/>
        </a:p>
      </dsp:txBody>
      <dsp:txXfrm>
        <a:off x="384100" y="1799013"/>
        <a:ext cx="3927919" cy="1227474"/>
      </dsp:txXfrm>
    </dsp:sp>
    <dsp:sp modelId="{0542292D-CF06-423A-B612-00A02247A9D9}">
      <dsp:nvSpPr>
        <dsp:cNvPr id="0" name=""/>
        <dsp:cNvSpPr/>
      </dsp:nvSpPr>
      <dsp:spPr>
        <a:xfrm>
          <a:off x="220436" y="1621711"/>
          <a:ext cx="859232" cy="1288848"/>
        </a:xfrm>
        <a:prstGeom prst="rect">
          <a:avLst/>
        </a:prstGeom>
        <a:solidFill>
          <a:schemeClr val="accent5">
            <a:tint val="50000"/>
            <a:hueOff val="-4272946"/>
            <a:satOff val="19047"/>
            <a:lumOff val="1683"/>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18E1355-3F78-484B-A4E5-788A885E1375}">
      <dsp:nvSpPr>
        <dsp:cNvPr id="0" name=""/>
        <dsp:cNvSpPr/>
      </dsp:nvSpPr>
      <dsp:spPr>
        <a:xfrm>
          <a:off x="4690843" y="1799013"/>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 renforcement de l’indépendance de la justice ;</a:t>
          </a:r>
          <a:endParaRPr lang="fr-FR" sz="1800" kern="1200" dirty="0"/>
        </a:p>
      </dsp:txBody>
      <dsp:txXfrm>
        <a:off x="4690843" y="1799013"/>
        <a:ext cx="3927919" cy="1227474"/>
      </dsp:txXfrm>
    </dsp:sp>
    <dsp:sp modelId="{5F3A69FB-20B8-4F36-A6C9-650F474D4321}">
      <dsp:nvSpPr>
        <dsp:cNvPr id="0" name=""/>
        <dsp:cNvSpPr/>
      </dsp:nvSpPr>
      <dsp:spPr>
        <a:xfrm>
          <a:off x="4527180" y="1621711"/>
          <a:ext cx="859232" cy="1288848"/>
        </a:xfrm>
        <a:prstGeom prst="rect">
          <a:avLst/>
        </a:prstGeom>
        <a:solidFill>
          <a:schemeClr val="accent5">
            <a:tint val="50000"/>
            <a:hueOff val="-6409420"/>
            <a:satOff val="28570"/>
            <a:lumOff val="2524"/>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063741A-6611-4B59-9E66-A1E7A380D0BC}">
      <dsp:nvSpPr>
        <dsp:cNvPr id="0" name=""/>
        <dsp:cNvSpPr/>
      </dsp:nvSpPr>
      <dsp:spPr>
        <a:xfrm>
          <a:off x="384100" y="3344267"/>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l’approfondissement de la démocratie représentative et participative ;</a:t>
          </a:r>
          <a:endParaRPr lang="fr-FR" sz="1800" kern="1200" dirty="0"/>
        </a:p>
      </dsp:txBody>
      <dsp:txXfrm>
        <a:off x="384100" y="3344267"/>
        <a:ext cx="3927919" cy="1227474"/>
      </dsp:txXfrm>
    </dsp:sp>
    <dsp:sp modelId="{62EB45A7-E804-48E8-91E7-49AE03008B1A}">
      <dsp:nvSpPr>
        <dsp:cNvPr id="0" name=""/>
        <dsp:cNvSpPr/>
      </dsp:nvSpPr>
      <dsp:spPr>
        <a:xfrm>
          <a:off x="220436" y="3166966"/>
          <a:ext cx="859232" cy="1288848"/>
        </a:xfrm>
        <a:prstGeom prst="rect">
          <a:avLst/>
        </a:prstGeom>
        <a:solidFill>
          <a:schemeClr val="accent5">
            <a:tint val="50000"/>
            <a:hueOff val="-8545893"/>
            <a:satOff val="38094"/>
            <a:lumOff val="3366"/>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AAD2740-8B2B-4680-89A0-223D2D5C46D5}">
      <dsp:nvSpPr>
        <dsp:cNvPr id="0" name=""/>
        <dsp:cNvSpPr/>
      </dsp:nvSpPr>
      <dsp:spPr>
        <a:xfrm>
          <a:off x="4690843" y="3344267"/>
          <a:ext cx="3927919" cy="1227474"/>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3141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 renforcement de la protection des libertés </a:t>
          </a:r>
          <a:r>
            <a:rPr lang="fr-FR" sz="1800" kern="1200" smtClean="0"/>
            <a:t>publiques .</a:t>
          </a:r>
          <a:endParaRPr lang="fr-FR" sz="1800" kern="1200" dirty="0"/>
        </a:p>
      </dsp:txBody>
      <dsp:txXfrm>
        <a:off x="4690843" y="3344267"/>
        <a:ext cx="3927919" cy="1227474"/>
      </dsp:txXfrm>
    </dsp:sp>
    <dsp:sp modelId="{87465755-740C-4286-B275-200C75FF8EAC}">
      <dsp:nvSpPr>
        <dsp:cNvPr id="0" name=""/>
        <dsp:cNvSpPr/>
      </dsp:nvSpPr>
      <dsp:spPr>
        <a:xfrm>
          <a:off x="4527180" y="3166966"/>
          <a:ext cx="859232" cy="1288848"/>
        </a:xfrm>
        <a:prstGeom prst="rect">
          <a:avLst/>
        </a:prstGeom>
        <a:solidFill>
          <a:schemeClr val="accent5">
            <a:tint val="50000"/>
            <a:hueOff val="-10682366"/>
            <a:satOff val="47617"/>
            <a:lumOff val="4207"/>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96A2C-7A31-4ECE-BE2C-3B91D026CB7B}">
      <dsp:nvSpPr>
        <dsp:cNvPr id="0" name=""/>
        <dsp:cNvSpPr/>
      </dsp:nvSpPr>
      <dsp:spPr>
        <a:xfrm>
          <a:off x="0" y="0"/>
          <a:ext cx="7669600" cy="36906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Lettre du 5 novembre 2012: Les 11 problématiques à prendre en charge :</a:t>
          </a:r>
          <a:endParaRPr lang="fr-FR" sz="1800" kern="1200" dirty="0"/>
        </a:p>
      </dsp:txBody>
      <dsp:txXfrm>
        <a:off x="18016" y="18016"/>
        <a:ext cx="7633568" cy="33303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D2740-8B2B-4680-89A0-223D2D5C46D5}">
      <dsp:nvSpPr>
        <dsp:cNvPr id="0" name=""/>
        <dsp:cNvSpPr/>
      </dsp:nvSpPr>
      <dsp:spPr>
        <a:xfrm>
          <a:off x="172359" y="301331"/>
          <a:ext cx="4126801" cy="1289625"/>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73506"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 renforcement de la décentralisation et de la déconcentration ;</a:t>
          </a:r>
          <a:endParaRPr lang="fr-FR" sz="1800" kern="1200" dirty="0"/>
        </a:p>
      </dsp:txBody>
      <dsp:txXfrm>
        <a:off x="172359" y="301331"/>
        <a:ext cx="4126801" cy="1289625"/>
      </dsp:txXfrm>
    </dsp:sp>
    <dsp:sp modelId="{87465755-740C-4286-B275-200C75FF8EAC}">
      <dsp:nvSpPr>
        <dsp:cNvPr id="0" name=""/>
        <dsp:cNvSpPr/>
      </dsp:nvSpPr>
      <dsp:spPr>
        <a:xfrm>
          <a:off x="409" y="115052"/>
          <a:ext cx="902737" cy="1354106"/>
        </a:xfrm>
        <a:prstGeom prst="rect">
          <a:avLst/>
        </a:prstGeom>
        <a:solidFill>
          <a:schemeClr val="accent5">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AAE1163-08AA-46ED-9529-44828A152CB6}">
      <dsp:nvSpPr>
        <dsp:cNvPr id="0" name=""/>
        <dsp:cNvSpPr/>
      </dsp:nvSpPr>
      <dsp:spPr>
        <a:xfrm>
          <a:off x="4711989" y="301331"/>
          <a:ext cx="4126801" cy="1289625"/>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73506"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la territorialisation des politiques publiques ;</a:t>
          </a:r>
          <a:endParaRPr lang="fr-FR" sz="1800" kern="1200" dirty="0"/>
        </a:p>
      </dsp:txBody>
      <dsp:txXfrm>
        <a:off x="4711989" y="301331"/>
        <a:ext cx="4126801" cy="1289625"/>
      </dsp:txXfrm>
    </dsp:sp>
    <dsp:sp modelId="{DC353FBA-BAD5-48A8-BC4B-E43B9A0328C2}">
      <dsp:nvSpPr>
        <dsp:cNvPr id="0" name=""/>
        <dsp:cNvSpPr/>
      </dsp:nvSpPr>
      <dsp:spPr>
        <a:xfrm>
          <a:off x="4540039" y="115052"/>
          <a:ext cx="902737" cy="1354106"/>
        </a:xfrm>
        <a:prstGeom prst="rect">
          <a:avLst/>
        </a:prstGeom>
        <a:solidFill>
          <a:schemeClr val="accent5">
            <a:tint val="50000"/>
            <a:hueOff val="-2670591"/>
            <a:satOff val="11904"/>
            <a:lumOff val="1052"/>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79A2C78-5A3A-4363-AA2C-04851FBD6066}">
      <dsp:nvSpPr>
        <dsp:cNvPr id="0" name=""/>
        <dsp:cNvSpPr/>
      </dsp:nvSpPr>
      <dsp:spPr>
        <a:xfrm>
          <a:off x="172359" y="1924826"/>
          <a:ext cx="4126801" cy="1289625"/>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73506"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la protection et la promotion des valeurs positives de notre société;</a:t>
          </a:r>
          <a:endParaRPr lang="fr-FR" sz="1800" kern="1200" dirty="0"/>
        </a:p>
      </dsp:txBody>
      <dsp:txXfrm>
        <a:off x="172359" y="1924826"/>
        <a:ext cx="4126801" cy="1289625"/>
      </dsp:txXfrm>
    </dsp:sp>
    <dsp:sp modelId="{E3E92729-F0A1-4ADA-8672-A5FF842A1DA4}">
      <dsp:nvSpPr>
        <dsp:cNvPr id="0" name=""/>
        <dsp:cNvSpPr/>
      </dsp:nvSpPr>
      <dsp:spPr>
        <a:xfrm>
          <a:off x="409" y="1738547"/>
          <a:ext cx="902737" cy="1354106"/>
        </a:xfrm>
        <a:prstGeom prst="rect">
          <a:avLst/>
        </a:prstGeom>
        <a:solidFill>
          <a:schemeClr val="accent5">
            <a:tint val="50000"/>
            <a:hueOff val="-5341183"/>
            <a:satOff val="23809"/>
            <a:lumOff val="2104"/>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2F2CDEF-4E1D-4320-87D1-EE29111032DE}">
      <dsp:nvSpPr>
        <dsp:cNvPr id="0" name=""/>
        <dsp:cNvSpPr/>
      </dsp:nvSpPr>
      <dsp:spPr>
        <a:xfrm>
          <a:off x="4711989" y="1924826"/>
          <a:ext cx="4126801" cy="1289625"/>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73506"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la promotion de la bonne gouvernance, de la transparence et de l’éthique dans la gestion des affaires publiques ainsi que la culture de l’imputabilité ;</a:t>
          </a:r>
          <a:endParaRPr lang="fr-FR" sz="1800" kern="1200" dirty="0"/>
        </a:p>
      </dsp:txBody>
      <dsp:txXfrm>
        <a:off x="4711989" y="1924826"/>
        <a:ext cx="4126801" cy="1289625"/>
      </dsp:txXfrm>
    </dsp:sp>
    <dsp:sp modelId="{10AF7F54-BB07-4056-8585-D6E35B019407}">
      <dsp:nvSpPr>
        <dsp:cNvPr id="0" name=""/>
        <dsp:cNvSpPr/>
      </dsp:nvSpPr>
      <dsp:spPr>
        <a:xfrm>
          <a:off x="4540039" y="1738547"/>
          <a:ext cx="902737" cy="1354106"/>
        </a:xfrm>
        <a:prstGeom prst="rect">
          <a:avLst/>
        </a:prstGeom>
        <a:solidFill>
          <a:schemeClr val="accent5">
            <a:tint val="50000"/>
            <a:hueOff val="-8011774"/>
            <a:satOff val="35713"/>
            <a:lumOff val="3155"/>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148DD0-F5FB-40D3-A77C-64DED42A9680}">
      <dsp:nvSpPr>
        <dsp:cNvPr id="0" name=""/>
        <dsp:cNvSpPr/>
      </dsp:nvSpPr>
      <dsp:spPr>
        <a:xfrm>
          <a:off x="2442174" y="3548322"/>
          <a:ext cx="4126801" cy="1289625"/>
        </a:xfrm>
        <a:prstGeom prst="rect">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873506" tIns="68580" rIns="68580" bIns="68580" numCol="1" spcCol="1270" anchor="ctr" anchorCtr="0">
          <a:noAutofit/>
        </a:bodyPr>
        <a:lstStyle/>
        <a:p>
          <a:pPr lvl="0" algn="l" defTabSz="800100" rtl="0">
            <a:lnSpc>
              <a:spcPct val="90000"/>
            </a:lnSpc>
            <a:spcBef>
              <a:spcPct val="0"/>
            </a:spcBef>
            <a:spcAft>
              <a:spcPct val="35000"/>
            </a:spcAft>
          </a:pPr>
          <a:r>
            <a:rPr lang="fr-FR" sz="1800" kern="1200" smtClean="0"/>
            <a:t>la stabilité institutionnelle.</a:t>
          </a:r>
          <a:endParaRPr lang="fr-FR" sz="1800" kern="1200"/>
        </a:p>
      </dsp:txBody>
      <dsp:txXfrm>
        <a:off x="2442174" y="3548322"/>
        <a:ext cx="4126801" cy="1289625"/>
      </dsp:txXfrm>
    </dsp:sp>
    <dsp:sp modelId="{2A124A5D-8F4E-4416-B602-D199F64F0DE7}">
      <dsp:nvSpPr>
        <dsp:cNvPr id="0" name=""/>
        <dsp:cNvSpPr/>
      </dsp:nvSpPr>
      <dsp:spPr>
        <a:xfrm>
          <a:off x="2270224" y="3362042"/>
          <a:ext cx="902737" cy="1354106"/>
        </a:xfrm>
        <a:prstGeom prst="rect">
          <a:avLst/>
        </a:prstGeom>
        <a:solidFill>
          <a:schemeClr val="accent5">
            <a:tint val="50000"/>
            <a:hueOff val="-10682366"/>
            <a:satOff val="47617"/>
            <a:lumOff val="4207"/>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96A2C-7A31-4ECE-BE2C-3B91D026CB7B}">
      <dsp:nvSpPr>
        <dsp:cNvPr id="0" name=""/>
        <dsp:cNvSpPr/>
      </dsp:nvSpPr>
      <dsp:spPr>
        <a:xfrm>
          <a:off x="0" y="0"/>
          <a:ext cx="7669600" cy="36906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fr-FR" sz="1800" kern="1200" dirty="0" smtClean="0"/>
            <a:t>Lettre du 5 novembre 2012: Les 11 problématiques à prendre en charge :</a:t>
          </a:r>
          <a:endParaRPr lang="fr-FR" sz="1800" kern="1200" dirty="0"/>
        </a:p>
      </dsp:txBody>
      <dsp:txXfrm>
        <a:off x="18016" y="18016"/>
        <a:ext cx="7633568" cy="33303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EB52E-B35B-41B3-A5F6-86562F361AE0}">
      <dsp:nvSpPr>
        <dsp:cNvPr id="0" name=""/>
        <dsp:cNvSpPr/>
      </dsp:nvSpPr>
      <dsp:spPr>
        <a:xfrm rot="5400000">
          <a:off x="4739329" y="-975796"/>
          <a:ext cx="1282600" cy="3234194"/>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solidFill>
                <a:srgbClr val="FF0000"/>
              </a:solidFill>
              <a:latin typeface="Arial Black" panose="020B0A04020102020204" pitchFamily="34" charset="0"/>
            </a:rPr>
            <a:t>du Gouvernement et </a:t>
          </a:r>
          <a:endParaRPr lang="fr-FR" sz="1800" kern="1200" dirty="0">
            <a:solidFill>
              <a:srgbClr val="FF0000"/>
            </a:solidFill>
            <a:latin typeface="Arial Black" panose="020B0A04020102020204" pitchFamily="34" charset="0"/>
          </a:endParaRPr>
        </a:p>
      </dsp:txBody>
      <dsp:txXfrm rot="-5400000">
        <a:off x="4302564" y="213768"/>
        <a:ext cx="2156130" cy="855066"/>
      </dsp:txXfrm>
    </dsp:sp>
    <dsp:sp modelId="{AE8DBD13-7450-4D26-8C89-0E6C40B6CED1}">
      <dsp:nvSpPr>
        <dsp:cNvPr id="0" name=""/>
        <dsp:cNvSpPr/>
      </dsp:nvSpPr>
      <dsp:spPr>
        <a:xfrm>
          <a:off x="5459113" y="257544"/>
          <a:ext cx="1431382" cy="769560"/>
        </a:xfrm>
        <a:prstGeom prst="rect">
          <a:avLst/>
        </a:prstGeom>
        <a:noFill/>
        <a:ln>
          <a:noFill/>
        </a:ln>
        <a:effectLst/>
      </dsp:spPr>
      <dsp:style>
        <a:lnRef idx="0">
          <a:scrgbClr r="0" g="0" b="0"/>
        </a:lnRef>
        <a:fillRef idx="0">
          <a:scrgbClr r="0" g="0" b="0"/>
        </a:fillRef>
        <a:effectRef idx="0">
          <a:scrgbClr r="0" g="0" b="0"/>
        </a:effectRef>
        <a:fontRef idx="minor"/>
      </dsp:style>
    </dsp:sp>
    <dsp:sp modelId="{C71EFCD6-FFF0-4836-9B7D-770B32FE6DBB}">
      <dsp:nvSpPr>
        <dsp:cNvPr id="0" name=""/>
        <dsp:cNvSpPr/>
      </dsp:nvSpPr>
      <dsp:spPr>
        <a:xfrm rot="5400000">
          <a:off x="1407731" y="-919785"/>
          <a:ext cx="1282600" cy="3122172"/>
        </a:xfrm>
        <a:prstGeom prst="hexagon">
          <a:avLst>
            <a:gd name="adj" fmla="val 25000"/>
            <a:gd name="vf" fmla="val 11547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0">
            <a:lnSpc>
              <a:spcPct val="90000"/>
            </a:lnSpc>
            <a:spcBef>
              <a:spcPct val="0"/>
            </a:spcBef>
            <a:spcAft>
              <a:spcPct val="35000"/>
            </a:spcAft>
          </a:pPr>
          <a:endParaRPr lang="fr-FR" sz="8000" kern="1200" dirty="0">
            <a:solidFill>
              <a:srgbClr val="FF0000"/>
            </a:solidFill>
            <a:latin typeface="Arial Black" panose="020B0A04020102020204" pitchFamily="34" charset="0"/>
          </a:endParaRPr>
        </a:p>
      </dsp:txBody>
      <dsp:txXfrm rot="-5400000">
        <a:off x="1008307" y="213768"/>
        <a:ext cx="2081448" cy="855066"/>
      </dsp:txXfrm>
    </dsp:sp>
    <dsp:sp modelId="{BF6DB803-9837-43D3-B9BA-3ABEEC60FB57}">
      <dsp:nvSpPr>
        <dsp:cNvPr id="0" name=""/>
        <dsp:cNvSpPr/>
      </dsp:nvSpPr>
      <dsp:spPr>
        <a:xfrm rot="5400000">
          <a:off x="3046036" y="107892"/>
          <a:ext cx="1282600" cy="3200416"/>
        </a:xfrm>
        <a:prstGeom prst="hexagon">
          <a:avLst>
            <a:gd name="adj" fmla="val 25000"/>
            <a:gd name="vf" fmla="val 11547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solidFill>
                <a:srgbClr val="FF0000"/>
              </a:solidFill>
              <a:latin typeface="Arial Black" panose="020B0A04020102020204" pitchFamily="34" charset="0"/>
            </a:rPr>
            <a:t>de la CNRI</a:t>
          </a:r>
          <a:endParaRPr lang="fr-FR" sz="1800" kern="1200" dirty="0">
            <a:solidFill>
              <a:srgbClr val="FF0000"/>
            </a:solidFill>
            <a:latin typeface="Arial Black" panose="020B0A04020102020204" pitchFamily="34" charset="0"/>
          </a:endParaRPr>
        </a:p>
      </dsp:txBody>
      <dsp:txXfrm rot="-5400000">
        <a:off x="2620531" y="1280567"/>
        <a:ext cx="2133610" cy="855066"/>
      </dsp:txXfrm>
    </dsp:sp>
    <dsp:sp modelId="{0DD7F7F8-5921-49AF-93A3-ED0715B5161A}">
      <dsp:nvSpPr>
        <dsp:cNvPr id="0" name=""/>
        <dsp:cNvSpPr/>
      </dsp:nvSpPr>
      <dsp:spPr>
        <a:xfrm>
          <a:off x="2136244" y="1335094"/>
          <a:ext cx="1385208" cy="769560"/>
        </a:xfrm>
        <a:prstGeom prst="rect">
          <a:avLst/>
        </a:prstGeom>
        <a:noFill/>
        <a:ln>
          <a:noFill/>
        </a:ln>
        <a:effectLst/>
      </dsp:spPr>
      <dsp:style>
        <a:lnRef idx="0">
          <a:scrgbClr r="0" g="0" b="0"/>
        </a:lnRef>
        <a:fillRef idx="0">
          <a:scrgbClr r="0" g="0" b="0"/>
        </a:fillRef>
        <a:effectRef idx="0">
          <a:scrgbClr r="0" g="0" b="0"/>
        </a:effectRef>
        <a:fontRef idx="minor"/>
      </dsp:style>
    </dsp:sp>
    <dsp:sp modelId="{A1170FC9-F456-4071-8FF7-FD21E83BD6FE}">
      <dsp:nvSpPr>
        <dsp:cNvPr id="0" name=""/>
        <dsp:cNvSpPr/>
      </dsp:nvSpPr>
      <dsp:spPr>
        <a:xfrm rot="5400000">
          <a:off x="6369767" y="196235"/>
          <a:ext cx="1282600" cy="3049329"/>
        </a:xfrm>
        <a:prstGeom prst="hexagon">
          <a:avLst>
            <a:gd name="adj" fmla="val 25000"/>
            <a:gd name="vf" fmla="val 11547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0">
            <a:lnSpc>
              <a:spcPct val="90000"/>
            </a:lnSpc>
            <a:spcBef>
              <a:spcPct val="0"/>
            </a:spcBef>
            <a:spcAft>
              <a:spcPct val="35000"/>
            </a:spcAft>
          </a:pPr>
          <a:endParaRPr lang="fr-FR" sz="8000" kern="1200" dirty="0">
            <a:solidFill>
              <a:srgbClr val="FF0000"/>
            </a:solidFill>
            <a:latin typeface="Arial Black" panose="020B0A04020102020204" pitchFamily="34" charset="0"/>
          </a:endParaRPr>
        </a:p>
      </dsp:txBody>
      <dsp:txXfrm rot="-5400000">
        <a:off x="5994624" y="1293367"/>
        <a:ext cx="2032886" cy="85506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E534C-7B6D-46F7-A007-22A350047C77}">
      <dsp:nvSpPr>
        <dsp:cNvPr id="0" name=""/>
        <dsp:cNvSpPr/>
      </dsp:nvSpPr>
      <dsp:spPr>
        <a:xfrm>
          <a:off x="116882" y="1364694"/>
          <a:ext cx="1680066" cy="553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fr-FR" sz="2000" kern="1200" dirty="0" smtClean="0">
              <a:latin typeface="Berlin Sans FB" panose="020E0602020502020306" pitchFamily="34" charset="0"/>
            </a:rPr>
            <a:t>Présenter les propositions du Gouvernement</a:t>
          </a:r>
          <a:endParaRPr lang="fr-FR" sz="2000" kern="1200" dirty="0">
            <a:latin typeface="Berlin Sans FB" panose="020E0602020502020306" pitchFamily="34" charset="0"/>
          </a:endParaRPr>
        </a:p>
      </dsp:txBody>
      <dsp:txXfrm>
        <a:off x="116882" y="1364694"/>
        <a:ext cx="1680066" cy="553658"/>
      </dsp:txXfrm>
    </dsp:sp>
    <dsp:sp modelId="{72F6E754-3D0B-43B1-AD32-7430A7A712D7}">
      <dsp:nvSpPr>
        <dsp:cNvPr id="0" name=""/>
        <dsp:cNvSpPr/>
      </dsp:nvSpPr>
      <dsp:spPr>
        <a:xfrm>
          <a:off x="114973" y="1196305"/>
          <a:ext cx="133641" cy="133641"/>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5B71BF-785A-4FFA-B325-6DFBDEC203AF}">
      <dsp:nvSpPr>
        <dsp:cNvPr id="0" name=""/>
        <dsp:cNvSpPr/>
      </dsp:nvSpPr>
      <dsp:spPr>
        <a:xfrm>
          <a:off x="208522" y="1009207"/>
          <a:ext cx="133641" cy="133641"/>
        </a:xfrm>
        <a:prstGeom prst="ellipse">
          <a:avLst/>
        </a:prstGeom>
        <a:solidFill>
          <a:schemeClr val="accent5">
            <a:hueOff val="-551882"/>
            <a:satOff val="2212"/>
            <a:lumOff val="4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EF041E-D5C3-4E86-8B51-129C2EBEB34C}">
      <dsp:nvSpPr>
        <dsp:cNvPr id="0" name=""/>
        <dsp:cNvSpPr/>
      </dsp:nvSpPr>
      <dsp:spPr>
        <a:xfrm>
          <a:off x="433040" y="1046626"/>
          <a:ext cx="210008" cy="210008"/>
        </a:xfrm>
        <a:prstGeom prst="ellipse">
          <a:avLst/>
        </a:prstGeom>
        <a:solidFill>
          <a:schemeClr val="accent5">
            <a:hueOff val="-1103764"/>
            <a:satOff val="4423"/>
            <a:lumOff val="9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09553E-196D-47D2-84E9-54982DCE9F38}">
      <dsp:nvSpPr>
        <dsp:cNvPr id="0" name=""/>
        <dsp:cNvSpPr/>
      </dsp:nvSpPr>
      <dsp:spPr>
        <a:xfrm>
          <a:off x="620138" y="840818"/>
          <a:ext cx="133641" cy="133641"/>
        </a:xfrm>
        <a:prstGeom prst="ellipse">
          <a:avLst/>
        </a:prstGeom>
        <a:solidFill>
          <a:schemeClr val="accent5">
            <a:hueOff val="-1655646"/>
            <a:satOff val="6635"/>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834EF-5C57-44C8-8FA5-99C288930481}">
      <dsp:nvSpPr>
        <dsp:cNvPr id="0" name=""/>
        <dsp:cNvSpPr/>
      </dsp:nvSpPr>
      <dsp:spPr>
        <a:xfrm>
          <a:off x="863366" y="765979"/>
          <a:ext cx="133641" cy="133641"/>
        </a:xfrm>
        <a:prstGeom prst="ellipse">
          <a:avLst/>
        </a:prstGeom>
        <a:solidFill>
          <a:schemeClr val="accent5">
            <a:hueOff val="-2207528"/>
            <a:satOff val="8847"/>
            <a:lumOff val="19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3DA317-326E-4A76-A2E2-C1FD1D597ECA}">
      <dsp:nvSpPr>
        <dsp:cNvPr id="0" name=""/>
        <dsp:cNvSpPr/>
      </dsp:nvSpPr>
      <dsp:spPr>
        <a:xfrm>
          <a:off x="1162724" y="896948"/>
          <a:ext cx="133641" cy="133641"/>
        </a:xfrm>
        <a:prstGeom prst="ellipse">
          <a:avLst/>
        </a:prstGeom>
        <a:solidFill>
          <a:schemeClr val="accent5">
            <a:hueOff val="-2759410"/>
            <a:satOff val="11059"/>
            <a:lumOff val="23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57E688-E6BD-47F8-98DC-9F31D8D4EA44}">
      <dsp:nvSpPr>
        <dsp:cNvPr id="0" name=""/>
        <dsp:cNvSpPr/>
      </dsp:nvSpPr>
      <dsp:spPr>
        <a:xfrm>
          <a:off x="1349822" y="990497"/>
          <a:ext cx="210008" cy="210008"/>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524FE7-5812-4826-B95B-89CC1C81C7D2}">
      <dsp:nvSpPr>
        <dsp:cNvPr id="0" name=""/>
        <dsp:cNvSpPr/>
      </dsp:nvSpPr>
      <dsp:spPr>
        <a:xfrm>
          <a:off x="1611760" y="1196305"/>
          <a:ext cx="133641" cy="133641"/>
        </a:xfrm>
        <a:prstGeom prst="ellipse">
          <a:avLst/>
        </a:prstGeom>
        <a:solidFill>
          <a:schemeClr val="accent5">
            <a:hueOff val="-3863174"/>
            <a:satOff val="15482"/>
            <a:lumOff val="33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F0F9FE-D89B-4B22-AA57-AB9AA9B47A9D}">
      <dsp:nvSpPr>
        <dsp:cNvPr id="0" name=""/>
        <dsp:cNvSpPr/>
      </dsp:nvSpPr>
      <dsp:spPr>
        <a:xfrm>
          <a:off x="1724019" y="1402113"/>
          <a:ext cx="133641" cy="133641"/>
        </a:xfrm>
        <a:prstGeom prst="ellipse">
          <a:avLst/>
        </a:prstGeom>
        <a:solidFill>
          <a:schemeClr val="accent5">
            <a:hueOff val="-4415056"/>
            <a:satOff val="17694"/>
            <a:lumOff val="38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003D18-BA04-4200-960D-82F1666E8880}">
      <dsp:nvSpPr>
        <dsp:cNvPr id="0" name=""/>
        <dsp:cNvSpPr/>
      </dsp:nvSpPr>
      <dsp:spPr>
        <a:xfrm>
          <a:off x="751107" y="1009207"/>
          <a:ext cx="343650" cy="343650"/>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97D9E5-6BFA-42FD-841F-C760878D65D2}">
      <dsp:nvSpPr>
        <dsp:cNvPr id="0" name=""/>
        <dsp:cNvSpPr/>
      </dsp:nvSpPr>
      <dsp:spPr>
        <a:xfrm>
          <a:off x="21424" y="1720181"/>
          <a:ext cx="133641" cy="133641"/>
        </a:xfrm>
        <a:prstGeom prst="ellipse">
          <a:avLst/>
        </a:prstGeom>
        <a:solidFill>
          <a:schemeClr val="accent5">
            <a:hueOff val="-5518820"/>
            <a:satOff val="22117"/>
            <a:lumOff val="47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FB517A-0759-4741-B109-B9FA21808981}">
      <dsp:nvSpPr>
        <dsp:cNvPr id="0" name=""/>
        <dsp:cNvSpPr/>
      </dsp:nvSpPr>
      <dsp:spPr>
        <a:xfrm>
          <a:off x="133683" y="1888569"/>
          <a:ext cx="210008" cy="210008"/>
        </a:xfrm>
        <a:prstGeom prst="ellipse">
          <a:avLst/>
        </a:prstGeom>
        <a:solidFill>
          <a:schemeClr val="accent5">
            <a:hueOff val="-6070702"/>
            <a:satOff val="24329"/>
            <a:lumOff val="52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EDBA0-672A-4F93-BF66-5CDAFCCAD413}">
      <dsp:nvSpPr>
        <dsp:cNvPr id="0" name=""/>
        <dsp:cNvSpPr/>
      </dsp:nvSpPr>
      <dsp:spPr>
        <a:xfrm>
          <a:off x="414330" y="2038248"/>
          <a:ext cx="305466" cy="305466"/>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7C413B-1C82-4008-99CD-78132223FF11}">
      <dsp:nvSpPr>
        <dsp:cNvPr id="0" name=""/>
        <dsp:cNvSpPr/>
      </dsp:nvSpPr>
      <dsp:spPr>
        <a:xfrm>
          <a:off x="807237" y="2281476"/>
          <a:ext cx="133641" cy="133641"/>
        </a:xfrm>
        <a:prstGeom prst="ellipse">
          <a:avLst/>
        </a:prstGeom>
        <a:solidFill>
          <a:schemeClr val="accent5">
            <a:hueOff val="-7174466"/>
            <a:satOff val="28752"/>
            <a:lumOff val="62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885295-2257-4961-A87C-C0984D4202E4}">
      <dsp:nvSpPr>
        <dsp:cNvPr id="0" name=""/>
        <dsp:cNvSpPr/>
      </dsp:nvSpPr>
      <dsp:spPr>
        <a:xfrm>
          <a:off x="882076" y="2038248"/>
          <a:ext cx="210008" cy="210008"/>
        </a:xfrm>
        <a:prstGeom prst="ellipse">
          <a:avLst/>
        </a:prstGeom>
        <a:solidFill>
          <a:schemeClr val="accent5">
            <a:hueOff val="-7726349"/>
            <a:satOff val="30964"/>
            <a:lumOff val="67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5260AC-953E-4F00-AA93-3B2D0AE89815}">
      <dsp:nvSpPr>
        <dsp:cNvPr id="0" name=""/>
        <dsp:cNvSpPr/>
      </dsp:nvSpPr>
      <dsp:spPr>
        <a:xfrm>
          <a:off x="1069175" y="2300185"/>
          <a:ext cx="133641" cy="133641"/>
        </a:xfrm>
        <a:prstGeom prst="ellipse">
          <a:avLst/>
        </a:prstGeom>
        <a:solidFill>
          <a:schemeClr val="accent5">
            <a:hueOff val="-8278230"/>
            <a:satOff val="33176"/>
            <a:lumOff val="71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78AA3-5F42-4BC2-9C66-290C1BC34CF2}">
      <dsp:nvSpPr>
        <dsp:cNvPr id="0" name=""/>
        <dsp:cNvSpPr/>
      </dsp:nvSpPr>
      <dsp:spPr>
        <a:xfrm>
          <a:off x="1237563" y="2000828"/>
          <a:ext cx="305466" cy="305466"/>
        </a:xfrm>
        <a:prstGeom prst="ellipse">
          <a:avLst/>
        </a:prstGeom>
        <a:solidFill>
          <a:schemeClr val="accent5">
            <a:hueOff val="-8830112"/>
            <a:satOff val="35388"/>
            <a:lumOff val="76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3B0540-F1CB-4BE3-859D-E126ED36B0DD}">
      <dsp:nvSpPr>
        <dsp:cNvPr id="0" name=""/>
        <dsp:cNvSpPr/>
      </dsp:nvSpPr>
      <dsp:spPr>
        <a:xfrm>
          <a:off x="1649179" y="1925989"/>
          <a:ext cx="210008" cy="210008"/>
        </a:xfrm>
        <a:prstGeom prst="ellipse">
          <a:avLst/>
        </a:prstGeom>
        <a:solidFill>
          <a:schemeClr val="accent5">
            <a:hueOff val="-9381994"/>
            <a:satOff val="37599"/>
            <a:lumOff val="81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3E4D79-F2E4-4FD9-A686-C88D54FFDB86}">
      <dsp:nvSpPr>
        <dsp:cNvPr id="0" name=""/>
        <dsp:cNvSpPr/>
      </dsp:nvSpPr>
      <dsp:spPr>
        <a:xfrm>
          <a:off x="1859188" y="1046315"/>
          <a:ext cx="616764" cy="1177470"/>
        </a:xfrm>
        <a:prstGeom prst="chevron">
          <a:avLst>
            <a:gd name="adj" fmla="val 6231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C70BFC-9882-4AF2-B168-AA63B16939DE}">
      <dsp:nvSpPr>
        <dsp:cNvPr id="0" name=""/>
        <dsp:cNvSpPr/>
      </dsp:nvSpPr>
      <dsp:spPr>
        <a:xfrm>
          <a:off x="2475952" y="1046887"/>
          <a:ext cx="1682085" cy="1177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fr-FR" sz="2000" kern="1200" dirty="0" smtClean="0">
              <a:latin typeface="Berlin Sans FB" panose="020E0602020502020306" pitchFamily="34" charset="0"/>
            </a:rPr>
            <a:t>Aller dans les propositions de l’Avant-projet de la CNRI sur la même question</a:t>
          </a:r>
          <a:endParaRPr lang="fr-FR" sz="2000" kern="1200" dirty="0">
            <a:latin typeface="Berlin Sans FB" panose="020E0602020502020306" pitchFamily="34" charset="0"/>
          </a:endParaRPr>
        </a:p>
      </dsp:txBody>
      <dsp:txXfrm>
        <a:off x="2475952" y="1046887"/>
        <a:ext cx="1682085" cy="1177459"/>
      </dsp:txXfrm>
    </dsp:sp>
    <dsp:sp modelId="{CEFCAFD2-5658-4DDB-A704-270B2AC8314E}">
      <dsp:nvSpPr>
        <dsp:cNvPr id="0" name=""/>
        <dsp:cNvSpPr/>
      </dsp:nvSpPr>
      <dsp:spPr>
        <a:xfrm>
          <a:off x="4158038" y="1046315"/>
          <a:ext cx="616764" cy="1177470"/>
        </a:xfrm>
        <a:prstGeom prst="chevron">
          <a:avLst>
            <a:gd name="adj" fmla="val 6231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990961-C6D2-4168-8F40-4F2244ADE77B}">
      <dsp:nvSpPr>
        <dsp:cNvPr id="0" name=""/>
        <dsp:cNvSpPr/>
      </dsp:nvSpPr>
      <dsp:spPr>
        <a:xfrm>
          <a:off x="4774802" y="1046887"/>
          <a:ext cx="1682085" cy="1177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fr-FR" sz="2000" kern="1200" dirty="0" smtClean="0">
              <a:latin typeface="Berlin Sans FB" panose="020E0602020502020306" pitchFamily="34" charset="0"/>
            </a:rPr>
            <a:t>Constats (avec rappel Commande et Diagnostic)</a:t>
          </a:r>
          <a:endParaRPr lang="fr-FR" sz="2000" kern="1200" dirty="0">
            <a:latin typeface="Berlin Sans FB" panose="020E0602020502020306" pitchFamily="34" charset="0"/>
          </a:endParaRPr>
        </a:p>
      </dsp:txBody>
      <dsp:txXfrm>
        <a:off x="4774802" y="1046887"/>
        <a:ext cx="1682085" cy="1177459"/>
      </dsp:txXfrm>
    </dsp:sp>
    <dsp:sp modelId="{7315A934-A84D-4CA0-B8B8-D0427C2BC997}">
      <dsp:nvSpPr>
        <dsp:cNvPr id="0" name=""/>
        <dsp:cNvSpPr/>
      </dsp:nvSpPr>
      <dsp:spPr>
        <a:xfrm>
          <a:off x="4824407" y="2514602"/>
          <a:ext cx="1682085" cy="1967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marL="228600" lvl="1" indent="-228600" algn="l" defTabSz="889000" rtl="0">
            <a:lnSpc>
              <a:spcPct val="90000"/>
            </a:lnSpc>
            <a:spcBef>
              <a:spcPct val="0"/>
            </a:spcBef>
            <a:spcAft>
              <a:spcPct val="15000"/>
            </a:spcAft>
            <a:buChar char="••"/>
          </a:pPr>
          <a:r>
            <a:rPr lang="fr-FR" sz="2000" kern="1200" dirty="0" smtClean="0">
              <a:latin typeface="Berlin Sans FB" panose="020E0602020502020306" pitchFamily="34" charset="0"/>
            </a:rPr>
            <a:t>Conformité</a:t>
          </a:r>
          <a:endParaRPr lang="fr-FR" sz="2000" kern="1200" dirty="0">
            <a:latin typeface="Berlin Sans FB" panose="020E0602020502020306" pitchFamily="34" charset="0"/>
          </a:endParaRPr>
        </a:p>
        <a:p>
          <a:pPr marL="228600" lvl="1" indent="-228600" algn="l" defTabSz="889000" rtl="0">
            <a:lnSpc>
              <a:spcPct val="90000"/>
            </a:lnSpc>
            <a:spcBef>
              <a:spcPct val="0"/>
            </a:spcBef>
            <a:spcAft>
              <a:spcPct val="15000"/>
            </a:spcAft>
            <a:buChar char="••"/>
          </a:pPr>
          <a:r>
            <a:rPr lang="fr-FR" sz="2000" kern="1200" dirty="0" smtClean="0">
              <a:latin typeface="Berlin Sans FB" panose="020E0602020502020306" pitchFamily="34" charset="0"/>
            </a:rPr>
            <a:t>Nuances, </a:t>
          </a:r>
          <a:endParaRPr lang="fr-FR" sz="2000" kern="1200" dirty="0">
            <a:latin typeface="Berlin Sans FB" panose="020E0602020502020306" pitchFamily="34" charset="0"/>
          </a:endParaRPr>
        </a:p>
        <a:p>
          <a:pPr marL="228600" lvl="1" indent="-228600" algn="l" defTabSz="889000" rtl="0">
            <a:lnSpc>
              <a:spcPct val="90000"/>
            </a:lnSpc>
            <a:spcBef>
              <a:spcPct val="0"/>
            </a:spcBef>
            <a:spcAft>
              <a:spcPct val="15000"/>
            </a:spcAft>
            <a:buChar char="••"/>
          </a:pPr>
          <a:r>
            <a:rPr lang="fr-FR" sz="2000" kern="1200" dirty="0" smtClean="0">
              <a:latin typeface="Berlin Sans FB" panose="020E0602020502020306" pitchFamily="34" charset="0"/>
            </a:rPr>
            <a:t>Ajouts ou </a:t>
          </a:r>
          <a:endParaRPr lang="fr-FR" sz="2000" kern="1200" dirty="0">
            <a:latin typeface="Berlin Sans FB" panose="020E0602020502020306" pitchFamily="34" charset="0"/>
          </a:endParaRPr>
        </a:p>
        <a:p>
          <a:pPr marL="228600" lvl="1" indent="-228600" algn="l" defTabSz="889000" rtl="0">
            <a:lnSpc>
              <a:spcPct val="90000"/>
            </a:lnSpc>
            <a:spcBef>
              <a:spcPct val="0"/>
            </a:spcBef>
            <a:spcAft>
              <a:spcPct val="15000"/>
            </a:spcAft>
            <a:buChar char="••"/>
          </a:pPr>
          <a:r>
            <a:rPr lang="fr-FR" sz="2000" kern="1200" dirty="0" smtClean="0">
              <a:latin typeface="Berlin Sans FB" panose="020E0602020502020306" pitchFamily="34" charset="0"/>
            </a:rPr>
            <a:t>Omissions et </a:t>
          </a:r>
          <a:endParaRPr lang="fr-FR" sz="2000" kern="1200" dirty="0">
            <a:latin typeface="Berlin Sans FB" panose="020E0602020502020306" pitchFamily="34" charset="0"/>
          </a:endParaRPr>
        </a:p>
        <a:p>
          <a:pPr marL="228600" lvl="1" indent="-228600" algn="l" defTabSz="889000" rtl="0">
            <a:lnSpc>
              <a:spcPct val="90000"/>
            </a:lnSpc>
            <a:spcBef>
              <a:spcPct val="0"/>
            </a:spcBef>
            <a:spcAft>
              <a:spcPct val="15000"/>
            </a:spcAft>
            <a:buChar char="••"/>
          </a:pPr>
          <a:r>
            <a:rPr lang="fr-FR" sz="2000" kern="1200" dirty="0" smtClean="0">
              <a:latin typeface="Berlin Sans FB" panose="020E0602020502020306" pitchFamily="34" charset="0"/>
            </a:rPr>
            <a:t>par qui</a:t>
          </a:r>
          <a:endParaRPr lang="fr-FR" sz="2000" kern="1200" dirty="0">
            <a:latin typeface="Berlin Sans FB" panose="020E0602020502020306" pitchFamily="34" charset="0"/>
          </a:endParaRPr>
        </a:p>
      </dsp:txBody>
      <dsp:txXfrm>
        <a:off x="4824407" y="2514602"/>
        <a:ext cx="1682085" cy="1967617"/>
      </dsp:txXfrm>
    </dsp:sp>
    <dsp:sp modelId="{657244BB-E96B-4391-BFEB-AC0C4C0BE121}">
      <dsp:nvSpPr>
        <dsp:cNvPr id="0" name=""/>
        <dsp:cNvSpPr/>
      </dsp:nvSpPr>
      <dsp:spPr>
        <a:xfrm>
          <a:off x="6456887" y="1046315"/>
          <a:ext cx="616764" cy="1177470"/>
        </a:xfrm>
        <a:prstGeom prst="chevron">
          <a:avLst>
            <a:gd name="adj" fmla="val 6231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4D7062-B27D-43D1-B34F-5741AA915FF0}">
      <dsp:nvSpPr>
        <dsp:cNvPr id="0" name=""/>
        <dsp:cNvSpPr/>
      </dsp:nvSpPr>
      <dsp:spPr>
        <a:xfrm>
          <a:off x="7140935" y="949007"/>
          <a:ext cx="1429772" cy="1429772"/>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lang="fr-FR" sz="2000" kern="1200" dirty="0" smtClean="0">
              <a:latin typeface="Berlin Sans FB" panose="020E0602020502020306" pitchFamily="34" charset="0"/>
            </a:rPr>
            <a:t>Analyse</a:t>
          </a:r>
          <a:endParaRPr lang="fr-FR" sz="2000" kern="1200" dirty="0">
            <a:latin typeface="Berlin Sans FB" panose="020E0602020502020306" pitchFamily="34" charset="0"/>
          </a:endParaRPr>
        </a:p>
      </dsp:txBody>
      <dsp:txXfrm>
        <a:off x="7350320" y="1158392"/>
        <a:ext cx="1011002" cy="101100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E7610-2175-471C-B353-CB40944BD588}">
      <dsp:nvSpPr>
        <dsp:cNvPr id="0" name=""/>
        <dsp:cNvSpPr/>
      </dsp:nvSpPr>
      <dsp:spPr>
        <a:xfrm>
          <a:off x="9560" y="0"/>
          <a:ext cx="487908" cy="487908"/>
        </a:xfrm>
        <a:prstGeom prst="ellipse">
          <a:avLst/>
        </a:prstGeom>
        <a:solidFill>
          <a:schemeClr val="accent6">
            <a:shade val="80000"/>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n-US" sz="2400" kern="1200" dirty="0" smtClean="0"/>
            <a:t>2</a:t>
          </a:r>
          <a:endParaRPr lang="fr-FR" sz="2400" kern="1200" dirty="0"/>
        </a:p>
      </dsp:txBody>
      <dsp:txXfrm>
        <a:off x="81012" y="71452"/>
        <a:ext cx="345004" cy="345004"/>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66676-BA00-435B-8E1C-48B526858558}">
      <dsp:nvSpPr>
        <dsp:cNvPr id="0" name=""/>
        <dsp:cNvSpPr/>
      </dsp:nvSpPr>
      <dsp:spPr>
        <a:xfrm>
          <a:off x="0" y="187"/>
          <a:ext cx="7239000" cy="953732"/>
        </a:xfrm>
        <a:prstGeom prst="roundRect">
          <a:avLst/>
        </a:prstGeom>
        <a:solidFill>
          <a:schemeClr val="accent4">
            <a:alpha val="9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714375" lvl="0" indent="-714375" algn="l" defTabSz="666750" rtl="0">
            <a:lnSpc>
              <a:spcPct val="90000"/>
            </a:lnSpc>
            <a:spcBef>
              <a:spcPct val="0"/>
            </a:spcBef>
            <a:spcAft>
              <a:spcPct val="35000"/>
            </a:spcAft>
          </a:pPr>
          <a:r>
            <a:rPr lang="fr-FR" sz="1500" b="1" kern="1200" dirty="0" smtClean="0">
              <a:solidFill>
                <a:srgbClr val="FF0000"/>
              </a:solidFill>
            </a:rPr>
            <a:t>NB:</a:t>
          </a:r>
          <a:r>
            <a:rPr lang="fr-FR" sz="1500" kern="1200" dirty="0" smtClean="0">
              <a:solidFill>
                <a:srgbClr val="FF0000"/>
              </a:solidFill>
            </a:rPr>
            <a:t>	</a:t>
          </a:r>
          <a:r>
            <a:rPr lang="fr-FR" sz="1800" kern="1200" dirty="0" smtClean="0">
              <a:solidFill>
                <a:srgbClr val="FF0000"/>
              </a:solidFill>
              <a:latin typeface="Comic Sans MS" panose="030F0702030302020204" pitchFamily="66" charset="0"/>
            </a:rPr>
            <a:t>Compte tenu de l’objet vaste du sujet et du court temps imparti, il s’agit de restituer l’essentiel et la substance des corps des deux textes, sans prétention à l’exhaustivité.</a:t>
          </a:r>
          <a:endParaRPr lang="fr-FR" sz="1800" kern="1200" dirty="0">
            <a:solidFill>
              <a:srgbClr val="FF0000"/>
            </a:solidFill>
            <a:latin typeface="Comic Sans MS" panose="030F0702030302020204" pitchFamily="66" charset="0"/>
          </a:endParaRPr>
        </a:p>
      </dsp:txBody>
      <dsp:txXfrm>
        <a:off x="46557" y="46744"/>
        <a:ext cx="7145886" cy="86061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61D9F-EB59-41D8-B505-0F09C026AF72}">
      <dsp:nvSpPr>
        <dsp:cNvPr id="0" name=""/>
        <dsp:cNvSpPr/>
      </dsp:nvSpPr>
      <dsp:spPr>
        <a:xfrm>
          <a:off x="341376" y="962152"/>
          <a:ext cx="8193024" cy="2560320"/>
        </a:xfrm>
        <a:prstGeom prst="rect">
          <a:avLst/>
        </a:prstGeom>
        <a:solidFill>
          <a:schemeClr val="lt1">
            <a:alpha val="55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1734190" tIns="110490" rIns="110490" bIns="110490" numCol="1" spcCol="1270" anchor="ctr" anchorCtr="0">
          <a:noAutofit/>
        </a:bodyPr>
        <a:lstStyle/>
        <a:p>
          <a:pPr lvl="0" algn="l" defTabSz="1289050" rtl="0">
            <a:lnSpc>
              <a:spcPct val="90000"/>
            </a:lnSpc>
            <a:spcBef>
              <a:spcPct val="0"/>
            </a:spcBef>
            <a:spcAft>
              <a:spcPct val="35000"/>
            </a:spcAft>
          </a:pPr>
          <a:r>
            <a:rPr lang="fr-FR" sz="2900" u="none" kern="1200" dirty="0" smtClean="0">
              <a:effectLst>
                <a:outerShdw blurRad="38100" dist="38100" dir="2700000" algn="tl">
                  <a:srgbClr val="000000">
                    <a:alpha val="43137"/>
                  </a:srgbClr>
                </a:outerShdw>
              </a:effectLst>
            </a:rPr>
            <a:t>Les articles </a:t>
          </a:r>
        </a:p>
        <a:p>
          <a:pPr lvl="0" algn="l" defTabSz="1289050" rtl="0">
            <a:lnSpc>
              <a:spcPct val="90000"/>
            </a:lnSpc>
            <a:spcBef>
              <a:spcPct val="0"/>
            </a:spcBef>
            <a:spcAft>
              <a:spcPct val="35000"/>
            </a:spcAft>
          </a:pPr>
          <a:r>
            <a:rPr lang="fr-FR" sz="2900" u="none" kern="1200" dirty="0" smtClean="0">
              <a:effectLst>
                <a:outerShdw blurRad="38100" dist="38100" dir="2700000" algn="tl">
                  <a:srgbClr val="000000">
                    <a:alpha val="43137"/>
                  </a:srgbClr>
                </a:outerShdw>
              </a:effectLst>
            </a:rPr>
            <a:t>4, 6, 26, 27, 28, 58, 59, 60, 62, 71, 78, 81, 85, 86, 89, 92, 102 et 103 </a:t>
          </a:r>
        </a:p>
        <a:p>
          <a:pPr lvl="0" algn="l" defTabSz="1289050" rtl="0">
            <a:lnSpc>
              <a:spcPct val="90000"/>
            </a:lnSpc>
            <a:spcBef>
              <a:spcPct val="0"/>
            </a:spcBef>
            <a:spcAft>
              <a:spcPct val="35000"/>
            </a:spcAft>
          </a:pPr>
          <a:r>
            <a:rPr lang="fr-FR" sz="2900" u="none" kern="1200" dirty="0" smtClean="0">
              <a:effectLst>
                <a:outerShdw blurRad="38100" dist="38100" dir="2700000" algn="tl">
                  <a:srgbClr val="000000">
                    <a:alpha val="43137"/>
                  </a:srgbClr>
                </a:outerShdw>
              </a:effectLst>
            </a:rPr>
            <a:t>de la Constitution du 22 janvier 2001 sont modifiés</a:t>
          </a:r>
          <a:endParaRPr lang="fr-FR" sz="2900" u="none" kern="1200" dirty="0">
            <a:effectLst>
              <a:outerShdw blurRad="38100" dist="38100" dir="2700000" algn="tl">
                <a:srgbClr val="000000">
                  <a:alpha val="43137"/>
                </a:srgbClr>
              </a:outerShdw>
            </a:effectLst>
          </a:endParaRPr>
        </a:p>
      </dsp:txBody>
      <dsp:txXfrm>
        <a:off x="341376" y="962152"/>
        <a:ext cx="8193024" cy="2560320"/>
      </dsp:txXfrm>
    </dsp:sp>
    <dsp:sp modelId="{C05B7FA1-5936-485C-8EBB-34BE251F1063}">
      <dsp:nvSpPr>
        <dsp:cNvPr id="0" name=""/>
        <dsp:cNvSpPr/>
      </dsp:nvSpPr>
      <dsp:spPr>
        <a:xfrm>
          <a:off x="0" y="592327"/>
          <a:ext cx="1792224" cy="2688336"/>
        </a:xfrm>
        <a:prstGeom prst="rect">
          <a:avLst/>
        </a:prstGeom>
        <a:solidFill>
          <a:schemeClr val="accent1">
            <a:tint val="50000"/>
            <a:hueOff val="0"/>
            <a:satOff val="0"/>
            <a:lumOff val="0"/>
            <a:alphaOff val="0"/>
          </a:schemeClr>
        </a:solidFill>
        <a:ln>
          <a:noFill/>
        </a:ln>
        <a:effectLst/>
        <a:sp3d prstMaterial="matte"/>
      </dsp:spPr>
      <dsp:style>
        <a:lnRef idx="0">
          <a:scrgbClr r="0" g="0" b="0"/>
        </a:lnRef>
        <a:fillRef idx="1">
          <a:scrgbClr r="0" g="0" b="0"/>
        </a:fillRef>
        <a:effectRef idx="0">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78E81-5F9F-4608-90E2-379FFF6846DB}">
      <dsp:nvSpPr>
        <dsp:cNvPr id="0" name=""/>
        <dsp:cNvSpPr/>
      </dsp:nvSpPr>
      <dsp:spPr>
        <a:xfrm>
          <a:off x="167640" y="0"/>
          <a:ext cx="8046720" cy="5029199"/>
        </a:xfrm>
        <a:prstGeom prst="swooshArrow">
          <a:avLst>
            <a:gd name="adj1" fmla="val 25000"/>
            <a:gd name="adj2" fmla="val 25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2FC97C8-4842-46F4-8272-F2A3F644D1AD}">
      <dsp:nvSpPr>
        <dsp:cNvPr id="0" name=""/>
        <dsp:cNvSpPr/>
      </dsp:nvSpPr>
      <dsp:spPr>
        <a:xfrm>
          <a:off x="960241" y="3739713"/>
          <a:ext cx="185074" cy="185074"/>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59486B7-D9AB-4BF5-A744-5672BBBACB89}">
      <dsp:nvSpPr>
        <dsp:cNvPr id="0" name=""/>
        <dsp:cNvSpPr/>
      </dsp:nvSpPr>
      <dsp:spPr>
        <a:xfrm>
          <a:off x="966944" y="3832250"/>
          <a:ext cx="1547657" cy="1196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67"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1. </a:t>
          </a:r>
          <a:r>
            <a:rPr lang="fr-FR" sz="1600" kern="1200" dirty="0" smtClean="0"/>
            <a:t>la modernisation du rôle des partis politiques dans le système démocratique;</a:t>
          </a:r>
          <a:endParaRPr lang="fr-FR" sz="1600" kern="1200" dirty="0"/>
        </a:p>
      </dsp:txBody>
      <dsp:txXfrm>
        <a:off x="966944" y="3832250"/>
        <a:ext cx="1547657" cy="1196949"/>
      </dsp:txXfrm>
    </dsp:sp>
    <dsp:sp modelId="{823E10EC-DA15-4BF0-B1E2-6D2542A1CB19}">
      <dsp:nvSpPr>
        <dsp:cNvPr id="0" name=""/>
        <dsp:cNvSpPr/>
      </dsp:nvSpPr>
      <dsp:spPr>
        <a:xfrm>
          <a:off x="2267833" y="2569921"/>
          <a:ext cx="321868" cy="321868"/>
        </a:xfrm>
        <a:prstGeom prst="ellipse">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FA8706-5D5C-48BF-B201-9DA70B502A64}">
      <dsp:nvSpPr>
        <dsp:cNvPr id="0" name=""/>
        <dsp:cNvSpPr/>
      </dsp:nvSpPr>
      <dsp:spPr>
        <a:xfrm>
          <a:off x="2428768" y="2730855"/>
          <a:ext cx="1689811" cy="22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552"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2. </a:t>
          </a:r>
          <a:r>
            <a:rPr lang="fr-FR" sz="1600" kern="1200" dirty="0" smtClean="0"/>
            <a:t>la participation des candidats indépendants à tous les types d’élection ;</a:t>
          </a:r>
          <a:endParaRPr lang="fr-FR" sz="1600" kern="1200" dirty="0"/>
        </a:p>
      </dsp:txBody>
      <dsp:txXfrm>
        <a:off x="2428768" y="2730855"/>
        <a:ext cx="1689811" cy="2298344"/>
      </dsp:txXfrm>
    </dsp:sp>
    <dsp:sp modelId="{366926B7-0652-414F-9357-8947B4489A9A}">
      <dsp:nvSpPr>
        <dsp:cNvPr id="0" name=""/>
        <dsp:cNvSpPr/>
      </dsp:nvSpPr>
      <dsp:spPr>
        <a:xfrm>
          <a:off x="3937528" y="1707916"/>
          <a:ext cx="426476" cy="426476"/>
        </a:xfrm>
        <a:prstGeom prst="ellipse">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DC232EE-F792-48AD-B19D-1DE2655C6C4E}">
      <dsp:nvSpPr>
        <dsp:cNvPr id="0" name=""/>
        <dsp:cNvSpPr/>
      </dsp:nvSpPr>
      <dsp:spPr>
        <a:xfrm>
          <a:off x="4150766" y="1921154"/>
          <a:ext cx="1689811" cy="3108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981"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3.</a:t>
          </a:r>
          <a:r>
            <a:rPr lang="fr-FR" sz="1600" kern="1200" dirty="0" smtClean="0"/>
            <a:t> la promotion de la gouvernance locale et du développement territorial par la création du Haut Conseil des collectivités territoriales ;</a:t>
          </a:r>
          <a:endParaRPr lang="fr-FR" sz="1600" kern="1200" dirty="0"/>
        </a:p>
      </dsp:txBody>
      <dsp:txXfrm>
        <a:off x="4150766" y="1921154"/>
        <a:ext cx="1689811" cy="3108045"/>
      </dsp:txXfrm>
    </dsp:sp>
    <dsp:sp modelId="{915BF8E5-79FE-4E5A-A558-D2C8EF3829AC}">
      <dsp:nvSpPr>
        <dsp:cNvPr id="0" name=""/>
        <dsp:cNvSpPr/>
      </dsp:nvSpPr>
      <dsp:spPr>
        <a:xfrm>
          <a:off x="5756087" y="1137605"/>
          <a:ext cx="571317" cy="571317"/>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D915733-C58A-4491-B213-07556CFB2E3A}">
      <dsp:nvSpPr>
        <dsp:cNvPr id="0" name=""/>
        <dsp:cNvSpPr/>
      </dsp:nvSpPr>
      <dsp:spPr>
        <a:xfrm>
          <a:off x="5867407" y="1752611"/>
          <a:ext cx="2228691" cy="249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2729"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4.</a:t>
          </a:r>
          <a:r>
            <a:rPr lang="fr-FR" sz="1600" kern="1200" dirty="0" smtClean="0"/>
            <a:t> la reconnaissance de nouveaux droits aux citoyens : droits à un environnement sain, sur leur patrimoine foncier et sur leurs ressources naturelles ;</a:t>
          </a:r>
          <a:endParaRPr lang="fr-FR" sz="1600" kern="1200" dirty="0"/>
        </a:p>
      </dsp:txBody>
      <dsp:txXfrm>
        <a:off x="5867407" y="1752611"/>
        <a:ext cx="2228691" cy="2490079"/>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A66CD-5A06-4B2F-BEAD-F748B26A0926}">
      <dsp:nvSpPr>
        <dsp:cNvPr id="0" name=""/>
        <dsp:cNvSpPr/>
      </dsp:nvSpPr>
      <dsp:spPr>
        <a:xfrm>
          <a:off x="-15889" y="0"/>
          <a:ext cx="8751916" cy="4800600"/>
        </a:xfrm>
        <a:prstGeom prst="swooshArrow">
          <a:avLst>
            <a:gd name="adj1" fmla="val 25000"/>
            <a:gd name="adj2" fmla="val 25000"/>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2F120E2-E964-45C5-8FB3-2ABF9CFC81F1}">
      <dsp:nvSpPr>
        <dsp:cNvPr id="0" name=""/>
        <dsp:cNvSpPr/>
      </dsp:nvSpPr>
      <dsp:spPr>
        <a:xfrm>
          <a:off x="1276163" y="3569726"/>
          <a:ext cx="176662" cy="176662"/>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1DC5D16-611D-42DA-85E2-E639199560CE}">
      <dsp:nvSpPr>
        <dsp:cNvPr id="0" name=""/>
        <dsp:cNvSpPr/>
      </dsp:nvSpPr>
      <dsp:spPr>
        <a:xfrm>
          <a:off x="483882" y="3809546"/>
          <a:ext cx="2266663" cy="991053"/>
        </a:xfrm>
        <a:prstGeom prst="rect">
          <a:avLst/>
        </a:prstGeom>
        <a:solidFill>
          <a:srgbClr val="FFFF00"/>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3610"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5. </a:t>
          </a:r>
          <a:r>
            <a:rPr lang="fr-FR" sz="1600" kern="1200" dirty="0" smtClean="0"/>
            <a:t>le renforcement de la citoyenneté par la consécration de devoirs du citoyen ;</a:t>
          </a:r>
          <a:endParaRPr lang="fr-FR" sz="1600" kern="1200" dirty="0"/>
        </a:p>
      </dsp:txBody>
      <dsp:txXfrm>
        <a:off x="483882" y="3809546"/>
        <a:ext cx="2266663" cy="991053"/>
      </dsp:txXfrm>
    </dsp:sp>
    <dsp:sp modelId="{898739DB-3EA5-42F3-B242-319674D7B7D6}">
      <dsp:nvSpPr>
        <dsp:cNvPr id="0" name=""/>
        <dsp:cNvSpPr/>
      </dsp:nvSpPr>
      <dsp:spPr>
        <a:xfrm>
          <a:off x="2524319" y="2453106"/>
          <a:ext cx="307238" cy="307238"/>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350B14C-0C28-4F5E-A488-DE7A99A01DC8}">
      <dsp:nvSpPr>
        <dsp:cNvPr id="0" name=""/>
        <dsp:cNvSpPr/>
      </dsp:nvSpPr>
      <dsp:spPr>
        <a:xfrm>
          <a:off x="2831915" y="2685090"/>
          <a:ext cx="1613001" cy="1548962"/>
        </a:xfrm>
        <a:prstGeom prst="rect">
          <a:avLst/>
        </a:prstGeom>
        <a:solidFill>
          <a:schemeClr val="accent5">
            <a:lumMod val="60000"/>
            <a:lumOff val="40000"/>
          </a:schemeClr>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2799"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6. </a:t>
          </a:r>
          <a:r>
            <a:rPr lang="fr-FR" sz="1600" kern="1200" dirty="0" smtClean="0"/>
            <a:t>la restauration du quinquennat pour le mandat présidentiel ;</a:t>
          </a:r>
          <a:endParaRPr lang="fr-FR" sz="1600" kern="1200" dirty="0"/>
        </a:p>
      </dsp:txBody>
      <dsp:txXfrm>
        <a:off x="2831915" y="2685090"/>
        <a:ext cx="1613001" cy="1548962"/>
      </dsp:txXfrm>
    </dsp:sp>
    <dsp:sp modelId="{FB5143EB-443B-46F2-82E1-9CE4AC8C3FF8}">
      <dsp:nvSpPr>
        <dsp:cNvPr id="0" name=""/>
        <dsp:cNvSpPr/>
      </dsp:nvSpPr>
      <dsp:spPr>
        <a:xfrm>
          <a:off x="4118118" y="1630283"/>
          <a:ext cx="407090" cy="407090"/>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4966AED-8CF9-45AC-A98B-7F68AE1E71A7}">
      <dsp:nvSpPr>
        <dsp:cNvPr id="0" name=""/>
        <dsp:cNvSpPr/>
      </dsp:nvSpPr>
      <dsp:spPr>
        <a:xfrm>
          <a:off x="4540596" y="1952796"/>
          <a:ext cx="1663327" cy="1664892"/>
        </a:xfrm>
        <a:prstGeom prst="rect">
          <a:avLst/>
        </a:prstGeom>
        <a:solidFill>
          <a:srgbClr val="00B0F0"/>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15709"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7.</a:t>
          </a:r>
          <a:r>
            <a:rPr lang="fr-FR" sz="1600" kern="1200" dirty="0" smtClean="0"/>
            <a:t> le renforcement des droits de l’opposition et de son Chef ;</a:t>
          </a:r>
          <a:endParaRPr lang="fr-FR" sz="1600" kern="1200" dirty="0"/>
        </a:p>
      </dsp:txBody>
      <dsp:txXfrm>
        <a:off x="4540596" y="1952796"/>
        <a:ext cx="1663327" cy="1664892"/>
      </dsp:txXfrm>
    </dsp:sp>
    <dsp:sp modelId="{241ADF63-8297-4F0A-8711-E1439434D7C9}">
      <dsp:nvSpPr>
        <dsp:cNvPr id="0" name=""/>
        <dsp:cNvSpPr/>
      </dsp:nvSpPr>
      <dsp:spPr>
        <a:xfrm>
          <a:off x="5854015" y="1085895"/>
          <a:ext cx="545348" cy="545348"/>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A2FCC70-60EB-43EE-8229-96FD738231B0}">
      <dsp:nvSpPr>
        <dsp:cNvPr id="0" name=""/>
        <dsp:cNvSpPr/>
      </dsp:nvSpPr>
      <dsp:spPr>
        <a:xfrm>
          <a:off x="6330653" y="1814707"/>
          <a:ext cx="2141872" cy="1277199"/>
        </a:xfrm>
        <a:prstGeom prst="rect">
          <a:avLst/>
        </a:prstGeom>
        <a:solidFill>
          <a:srgbClr val="92D050"/>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88969" tIns="0" rIns="0" bIns="0" numCol="1" spcCol="1270" anchor="t" anchorCtr="0">
          <a:noAutofit/>
        </a:bodyPr>
        <a:lstStyle/>
        <a:p>
          <a:pPr lvl="0" algn="l" defTabSz="711200" rtl="0">
            <a:lnSpc>
              <a:spcPct val="90000"/>
            </a:lnSpc>
            <a:spcBef>
              <a:spcPct val="0"/>
            </a:spcBef>
            <a:spcAft>
              <a:spcPct val="35000"/>
            </a:spcAft>
          </a:pPr>
          <a:r>
            <a:rPr lang="fr-FR" sz="1600" b="1" kern="1200" dirty="0" smtClean="0">
              <a:effectLst>
                <a:outerShdw blurRad="38100" dist="38100" dir="2700000" algn="tl">
                  <a:srgbClr val="000000">
                    <a:alpha val="43137"/>
                  </a:srgbClr>
                </a:outerShdw>
              </a:effectLst>
            </a:rPr>
            <a:t>8.</a:t>
          </a:r>
          <a:r>
            <a:rPr lang="fr-FR" sz="1600" kern="1200" dirty="0" smtClean="0"/>
            <a:t> la représentation des Sénégalais de l’Extérieur par des députés à eux dédiés ; </a:t>
          </a:r>
          <a:endParaRPr lang="fr-FR" sz="1600" kern="1200" dirty="0"/>
        </a:p>
      </dsp:txBody>
      <dsp:txXfrm>
        <a:off x="6330653" y="1814707"/>
        <a:ext cx="2141872" cy="1277199"/>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E8E17-E714-4122-9CC9-15DB6F6BFA5F}">
      <dsp:nvSpPr>
        <dsp:cNvPr id="0" name=""/>
        <dsp:cNvSpPr/>
      </dsp:nvSpPr>
      <dsp:spPr>
        <a:xfrm>
          <a:off x="0" y="0"/>
          <a:ext cx="6522720" cy="1005840"/>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9. </a:t>
          </a:r>
          <a:r>
            <a:rPr lang="fr-FR" sz="1600" kern="1200" dirty="0" smtClean="0">
              <a:solidFill>
                <a:schemeClr val="tx1"/>
              </a:solidFill>
            </a:rPr>
            <a:t>l’élargissement des pouvoirs de l’Assemblée nationale en matière de contrôle de l’action gouvernementale et d’évaluation des politiques publiques ;</a:t>
          </a:r>
          <a:endParaRPr lang="fr-FR" sz="1600" kern="1200" dirty="0">
            <a:solidFill>
              <a:schemeClr val="tx1"/>
            </a:solidFill>
          </a:endParaRPr>
        </a:p>
      </dsp:txBody>
      <dsp:txXfrm>
        <a:off x="29460" y="29460"/>
        <a:ext cx="5352346" cy="946920"/>
      </dsp:txXfrm>
    </dsp:sp>
    <dsp:sp modelId="{06C4DC23-CB57-4BD9-BADD-13562C3ECCA5}">
      <dsp:nvSpPr>
        <dsp:cNvPr id="0" name=""/>
        <dsp:cNvSpPr/>
      </dsp:nvSpPr>
      <dsp:spPr>
        <a:xfrm>
          <a:off x="546277" y="1188720"/>
          <a:ext cx="6522720" cy="1005840"/>
        </a:xfrm>
        <a:prstGeom prst="roundRect">
          <a:avLst>
            <a:gd name="adj" fmla="val 10000"/>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10.</a:t>
          </a:r>
          <a:r>
            <a:rPr lang="fr-FR" sz="1600" kern="1200" dirty="0" smtClean="0">
              <a:solidFill>
                <a:schemeClr val="tx1"/>
              </a:solidFill>
            </a:rPr>
            <a:t> la soumission au Conseil constitutionnel des lois organiques pour contrôle de constitutionnalité avant leur promulgation ;</a:t>
          </a:r>
          <a:endParaRPr lang="fr-FR" sz="1600" kern="1200" dirty="0">
            <a:solidFill>
              <a:schemeClr val="tx1"/>
            </a:solidFill>
          </a:endParaRPr>
        </a:p>
      </dsp:txBody>
      <dsp:txXfrm>
        <a:off x="575737" y="1218180"/>
        <a:ext cx="5263726" cy="946920"/>
      </dsp:txXfrm>
    </dsp:sp>
    <dsp:sp modelId="{020DED6C-7D37-4222-9F98-8852A17E0C32}">
      <dsp:nvSpPr>
        <dsp:cNvPr id="0" name=""/>
        <dsp:cNvSpPr/>
      </dsp:nvSpPr>
      <dsp:spPr>
        <a:xfrm>
          <a:off x="1084402" y="2377440"/>
          <a:ext cx="6522720" cy="1005840"/>
        </a:xfrm>
        <a:prstGeom prst="roundRect">
          <a:avLst>
            <a:gd name="adj" fmla="val 10000"/>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11. </a:t>
          </a:r>
          <a:r>
            <a:rPr lang="fr-FR" sz="1600" kern="1200" dirty="0" smtClean="0">
              <a:solidFill>
                <a:schemeClr val="tx1"/>
              </a:solidFill>
            </a:rPr>
            <a:t>l’augmentation du nombre des membres du Conseil constitutionnel de 5 à 7 ;</a:t>
          </a:r>
          <a:endParaRPr lang="fr-FR" sz="1600" kern="1200" dirty="0">
            <a:solidFill>
              <a:schemeClr val="tx1"/>
            </a:solidFill>
          </a:endParaRPr>
        </a:p>
      </dsp:txBody>
      <dsp:txXfrm>
        <a:off x="1113862" y="2406900"/>
        <a:ext cx="5271879" cy="946920"/>
      </dsp:txXfrm>
    </dsp:sp>
    <dsp:sp modelId="{A9415E53-7CDC-4288-BE78-336ABAAE8664}">
      <dsp:nvSpPr>
        <dsp:cNvPr id="0" name=""/>
        <dsp:cNvSpPr/>
      </dsp:nvSpPr>
      <dsp:spPr>
        <a:xfrm>
          <a:off x="1630679" y="3566160"/>
          <a:ext cx="6522720" cy="1005840"/>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12.</a:t>
          </a:r>
          <a:r>
            <a:rPr lang="fr-FR" sz="1600" kern="1200" dirty="0" smtClean="0">
              <a:solidFill>
                <a:schemeClr val="tx1"/>
              </a:solidFill>
            </a:rPr>
            <a:t> la désignation par le Président de l’Assemblée nationale de 2 des 7 membres du Conseil constitutionnel ;</a:t>
          </a:r>
          <a:endParaRPr lang="fr-FR" sz="1600" kern="1200" dirty="0">
            <a:solidFill>
              <a:schemeClr val="tx1"/>
            </a:solidFill>
          </a:endParaRPr>
        </a:p>
      </dsp:txBody>
      <dsp:txXfrm>
        <a:off x="1660139" y="3595620"/>
        <a:ext cx="5263726" cy="946920"/>
      </dsp:txXfrm>
    </dsp:sp>
    <dsp:sp modelId="{6404874F-9975-4F4D-8A4D-39BD4FEF9542}">
      <dsp:nvSpPr>
        <dsp:cNvPr id="0" name=""/>
        <dsp:cNvSpPr/>
      </dsp:nvSpPr>
      <dsp:spPr>
        <a:xfrm>
          <a:off x="5868924" y="770382"/>
          <a:ext cx="653796" cy="653796"/>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FR" sz="2900" kern="1200">
            <a:solidFill>
              <a:schemeClr val="tx1"/>
            </a:solidFill>
          </a:endParaRPr>
        </a:p>
      </dsp:txBody>
      <dsp:txXfrm>
        <a:off x="6016028" y="770382"/>
        <a:ext cx="359588" cy="491981"/>
      </dsp:txXfrm>
    </dsp:sp>
    <dsp:sp modelId="{6036972D-36A2-474B-96B2-5CA746203FEB}">
      <dsp:nvSpPr>
        <dsp:cNvPr id="0" name=""/>
        <dsp:cNvSpPr/>
      </dsp:nvSpPr>
      <dsp:spPr>
        <a:xfrm>
          <a:off x="6415201" y="1959102"/>
          <a:ext cx="653796" cy="653796"/>
        </a:xfrm>
        <a:prstGeom prst="downArrow">
          <a:avLst>
            <a:gd name="adj1" fmla="val 55000"/>
            <a:gd name="adj2" fmla="val 45000"/>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FR" sz="2900" kern="1200">
            <a:solidFill>
              <a:schemeClr val="tx1"/>
            </a:solidFill>
          </a:endParaRPr>
        </a:p>
      </dsp:txBody>
      <dsp:txXfrm>
        <a:off x="6562305" y="1959102"/>
        <a:ext cx="359588" cy="491981"/>
      </dsp:txXfrm>
    </dsp:sp>
    <dsp:sp modelId="{FFBF2862-D6F7-4127-8440-9F52B34B99B4}">
      <dsp:nvSpPr>
        <dsp:cNvPr id="0" name=""/>
        <dsp:cNvSpPr/>
      </dsp:nvSpPr>
      <dsp:spPr>
        <a:xfrm>
          <a:off x="6953326" y="3147822"/>
          <a:ext cx="653796" cy="653796"/>
        </a:xfrm>
        <a:prstGeom prst="downArrow">
          <a:avLst>
            <a:gd name="adj1" fmla="val 55000"/>
            <a:gd name="adj2" fmla="val 45000"/>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FR" sz="2900" kern="1200">
            <a:solidFill>
              <a:schemeClr val="tx1"/>
            </a:solidFill>
          </a:endParaRPr>
        </a:p>
      </dsp:txBody>
      <dsp:txXfrm>
        <a:off x="7100430" y="3147822"/>
        <a:ext cx="359588" cy="491981"/>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3ADA5-B816-45E0-95FC-C132C19E5B56}">
      <dsp:nvSpPr>
        <dsp:cNvPr id="0" name=""/>
        <dsp:cNvSpPr/>
      </dsp:nvSpPr>
      <dsp:spPr>
        <a:xfrm>
          <a:off x="7166" y="707842"/>
          <a:ext cx="2141859" cy="315631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13.</a:t>
          </a:r>
          <a:r>
            <a:rPr lang="fr-FR" sz="1600" kern="1200" dirty="0" smtClean="0">
              <a:solidFill>
                <a:schemeClr val="tx1"/>
              </a:solidFill>
            </a:rPr>
            <a:t> l’élargissement des compétences du Conseil constitutionnel pour donner des avis et connaître des exceptions d’inconstitutionnalité soulevées devant la Cour d’appel ;</a:t>
          </a:r>
          <a:endParaRPr lang="fr-FR" sz="1600" kern="1200" dirty="0">
            <a:solidFill>
              <a:schemeClr val="tx1"/>
            </a:solidFill>
          </a:endParaRPr>
        </a:p>
      </dsp:txBody>
      <dsp:txXfrm>
        <a:off x="69899" y="770575"/>
        <a:ext cx="2016393" cy="3030849"/>
      </dsp:txXfrm>
    </dsp:sp>
    <dsp:sp modelId="{D5213958-87C3-471A-903A-701D3A3A8C0C}">
      <dsp:nvSpPr>
        <dsp:cNvPr id="0" name=""/>
        <dsp:cNvSpPr/>
      </dsp:nvSpPr>
      <dsp:spPr>
        <a:xfrm>
          <a:off x="2363212" y="2020409"/>
          <a:ext cx="454074" cy="53118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solidFill>
              <a:schemeClr val="tx1"/>
            </a:solidFill>
          </a:endParaRPr>
        </a:p>
      </dsp:txBody>
      <dsp:txXfrm>
        <a:off x="2363212" y="2126645"/>
        <a:ext cx="317852" cy="318709"/>
      </dsp:txXfrm>
    </dsp:sp>
    <dsp:sp modelId="{04941B44-3E19-40A2-8D30-C2F26AEA4E87}">
      <dsp:nvSpPr>
        <dsp:cNvPr id="0" name=""/>
        <dsp:cNvSpPr/>
      </dsp:nvSpPr>
      <dsp:spPr>
        <a:xfrm>
          <a:off x="3005770" y="707842"/>
          <a:ext cx="2141859" cy="3156315"/>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14.</a:t>
          </a:r>
          <a:r>
            <a:rPr lang="fr-FR" sz="1600" kern="1200" dirty="0" smtClean="0">
              <a:solidFill>
                <a:schemeClr val="tx1"/>
              </a:solidFill>
            </a:rPr>
            <a:t> la constitutionnalisation des principes de la décentralisation et de la déconcentration ;</a:t>
          </a:r>
          <a:endParaRPr lang="fr-FR" sz="1600" kern="1200" dirty="0">
            <a:solidFill>
              <a:schemeClr val="tx1"/>
            </a:solidFill>
          </a:endParaRPr>
        </a:p>
      </dsp:txBody>
      <dsp:txXfrm>
        <a:off x="3068503" y="770575"/>
        <a:ext cx="2016393" cy="3030849"/>
      </dsp:txXfrm>
    </dsp:sp>
    <dsp:sp modelId="{62798D90-3784-477E-9296-85A45FB12F83}">
      <dsp:nvSpPr>
        <dsp:cNvPr id="0" name=""/>
        <dsp:cNvSpPr/>
      </dsp:nvSpPr>
      <dsp:spPr>
        <a:xfrm>
          <a:off x="5361815" y="2020409"/>
          <a:ext cx="454074" cy="531181"/>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solidFill>
              <a:schemeClr val="tx1"/>
            </a:solidFill>
          </a:endParaRPr>
        </a:p>
      </dsp:txBody>
      <dsp:txXfrm>
        <a:off x="5361815" y="2126645"/>
        <a:ext cx="317852" cy="318709"/>
      </dsp:txXfrm>
    </dsp:sp>
    <dsp:sp modelId="{31C58012-1794-4A82-B471-9D05D3098D8B}">
      <dsp:nvSpPr>
        <dsp:cNvPr id="0" name=""/>
        <dsp:cNvSpPr/>
      </dsp:nvSpPr>
      <dsp:spPr>
        <a:xfrm>
          <a:off x="6004373" y="707842"/>
          <a:ext cx="2141859" cy="3156315"/>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fr-FR" sz="1600" b="1" kern="1200" dirty="0" smtClean="0">
              <a:solidFill>
                <a:schemeClr val="tx1"/>
              </a:solidFill>
              <a:effectLst>
                <a:outerShdw blurRad="38100" dist="38100" dir="2700000" algn="tl">
                  <a:srgbClr val="000000">
                    <a:alpha val="43137"/>
                  </a:srgbClr>
                </a:outerShdw>
              </a:effectLst>
            </a:rPr>
            <a:t>15.</a:t>
          </a:r>
          <a:r>
            <a:rPr lang="fr-FR" sz="1600" kern="1200" dirty="0" smtClean="0">
              <a:solidFill>
                <a:schemeClr val="tx1"/>
              </a:solidFill>
            </a:rPr>
            <a:t> l’intangibilité des dispositions relatives à la forme républicaine, à la laïcité, au caractère indivisible, démocratique et décentralisé de l’Etat, au mode d’élection, à la durée et au nombre de mandats consécutifs du Président de la République.</a:t>
          </a:r>
          <a:endParaRPr lang="fr-FR" sz="1600" kern="1200" dirty="0">
            <a:solidFill>
              <a:schemeClr val="tx1"/>
            </a:solidFill>
          </a:endParaRPr>
        </a:p>
      </dsp:txBody>
      <dsp:txXfrm>
        <a:off x="6067106" y="770575"/>
        <a:ext cx="2016393" cy="3030849"/>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2E6EC-DE58-4DD1-B8D9-60ED51327F55}">
      <dsp:nvSpPr>
        <dsp:cNvPr id="0" name=""/>
        <dsp:cNvSpPr/>
      </dsp:nvSpPr>
      <dsp:spPr>
        <a:xfrm>
          <a:off x="1371599" y="5"/>
          <a:ext cx="3399472" cy="1130011"/>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latin typeface="Berlin Sans FB Demi" panose="020E0802020502020306" pitchFamily="34" charset="0"/>
            </a:rPr>
            <a:t>1. Séparation et équilibre des pouvoirs</a:t>
          </a:r>
          <a:endParaRPr lang="fr-FR" sz="2000" kern="1200" dirty="0">
            <a:solidFill>
              <a:srgbClr val="FF0000"/>
            </a:solidFill>
            <a:latin typeface="Berlin Sans FB Demi" panose="020E0802020502020306" pitchFamily="34" charset="0"/>
          </a:endParaRPr>
        </a:p>
      </dsp:txBody>
      <dsp:txXfrm>
        <a:off x="1371599" y="5"/>
        <a:ext cx="3399472" cy="1130011"/>
      </dsp:txXfrm>
    </dsp:sp>
    <dsp:sp modelId="{04731B8B-A7E0-46E2-9C6B-C21190863EC3}">
      <dsp:nvSpPr>
        <dsp:cNvPr id="0" name=""/>
        <dsp:cNvSpPr/>
      </dsp:nvSpPr>
      <dsp:spPr>
        <a:xfrm>
          <a:off x="0" y="0"/>
          <a:ext cx="1118711" cy="1130011"/>
        </a:xfrm>
        <a:prstGeom prst="rect">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E9F9DBD-4457-48C9-927B-2E925D58BA33}">
      <dsp:nvSpPr>
        <dsp:cNvPr id="0" name=""/>
        <dsp:cNvSpPr/>
      </dsp:nvSpPr>
      <dsp:spPr>
        <a:xfrm>
          <a:off x="228600" y="1366697"/>
          <a:ext cx="3399472" cy="1130011"/>
        </a:xfrm>
        <a:prstGeom prst="rect">
          <a:avLst/>
        </a:prstGeom>
        <a:solidFill>
          <a:schemeClr val="accent5">
            <a:hueOff val="-2483469"/>
            <a:satOff val="9953"/>
            <a:lumOff val="215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latin typeface="Berlin Sans FB Demi" panose="020E0802020502020306" pitchFamily="34" charset="0"/>
            </a:rPr>
            <a:t>2. Système Partisan et Elections</a:t>
          </a:r>
          <a:endParaRPr lang="fr-FR" sz="2000" kern="1200" dirty="0">
            <a:solidFill>
              <a:srgbClr val="FF0000"/>
            </a:solidFill>
            <a:latin typeface="Berlin Sans FB Demi" panose="020E0802020502020306" pitchFamily="34" charset="0"/>
          </a:endParaRPr>
        </a:p>
      </dsp:txBody>
      <dsp:txXfrm>
        <a:off x="228600" y="1366697"/>
        <a:ext cx="3399472" cy="1130011"/>
      </dsp:txXfrm>
    </dsp:sp>
    <dsp:sp modelId="{6BD3A502-BDC4-4219-8FAE-A4126B780FB1}">
      <dsp:nvSpPr>
        <dsp:cNvPr id="0" name=""/>
        <dsp:cNvSpPr/>
      </dsp:nvSpPr>
      <dsp:spPr>
        <a:xfrm>
          <a:off x="3758087" y="1366697"/>
          <a:ext cx="1118711" cy="1130011"/>
        </a:xfrm>
        <a:prstGeom prst="rect">
          <a:avLst/>
        </a:prstGeom>
        <a:solidFill>
          <a:schemeClr val="accent5">
            <a:hueOff val="-2483469"/>
            <a:satOff val="9953"/>
            <a:lumOff val="2157"/>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AFB47D1-C672-4C51-9EEC-9AE6FB369CB0}">
      <dsp:nvSpPr>
        <dsp:cNvPr id="0" name=""/>
        <dsp:cNvSpPr/>
      </dsp:nvSpPr>
      <dsp:spPr>
        <a:xfrm>
          <a:off x="1371599" y="2632931"/>
          <a:ext cx="3399472" cy="1130011"/>
        </a:xfrm>
        <a:prstGeom prst="rect">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latin typeface="Berlin Sans FB Demi" panose="020E0802020502020306" pitchFamily="34" charset="0"/>
            </a:rPr>
            <a:t>3. Exercice de la citoyenneté</a:t>
          </a:r>
          <a:endParaRPr lang="fr-FR" sz="2000" kern="1200" dirty="0">
            <a:solidFill>
              <a:srgbClr val="FF0000"/>
            </a:solidFill>
            <a:latin typeface="Berlin Sans FB Demi" panose="020E0802020502020306" pitchFamily="34" charset="0"/>
          </a:endParaRPr>
        </a:p>
      </dsp:txBody>
      <dsp:txXfrm>
        <a:off x="1371599" y="2632931"/>
        <a:ext cx="3399472" cy="1130011"/>
      </dsp:txXfrm>
    </dsp:sp>
    <dsp:sp modelId="{76054621-7F46-4F3E-8464-539A8E910A01}">
      <dsp:nvSpPr>
        <dsp:cNvPr id="0" name=""/>
        <dsp:cNvSpPr/>
      </dsp:nvSpPr>
      <dsp:spPr>
        <a:xfrm>
          <a:off x="0" y="2631642"/>
          <a:ext cx="1118711" cy="1130011"/>
        </a:xfrm>
        <a:prstGeom prst="rect">
          <a:avLst/>
        </a:prstGeom>
        <a:solidFill>
          <a:schemeClr val="accent5">
            <a:hueOff val="-4966938"/>
            <a:satOff val="19906"/>
            <a:lumOff val="4314"/>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E557AE6E-F94F-4032-8571-50BC3112EC0A}">
      <dsp:nvSpPr>
        <dsp:cNvPr id="0" name=""/>
        <dsp:cNvSpPr/>
      </dsp:nvSpPr>
      <dsp:spPr>
        <a:xfrm>
          <a:off x="280518" y="3962400"/>
          <a:ext cx="3399472" cy="1130011"/>
        </a:xfrm>
        <a:prstGeom prst="rect">
          <a:avLst/>
        </a:prstGeom>
        <a:solidFill>
          <a:schemeClr val="accent5">
            <a:hueOff val="-7450407"/>
            <a:satOff val="29858"/>
            <a:lumOff val="647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latin typeface="Berlin Sans FB Demi" panose="020E0802020502020306" pitchFamily="34" charset="0"/>
            </a:rPr>
            <a:t>4. Normalisation Vie Publique et Administrative</a:t>
          </a:r>
          <a:endParaRPr lang="fr-FR" sz="2000" kern="1200" dirty="0">
            <a:solidFill>
              <a:srgbClr val="FF0000"/>
            </a:solidFill>
            <a:latin typeface="Berlin Sans FB Demi" panose="020E0802020502020306" pitchFamily="34" charset="0"/>
          </a:endParaRPr>
        </a:p>
      </dsp:txBody>
      <dsp:txXfrm>
        <a:off x="280518" y="3962400"/>
        <a:ext cx="3399472" cy="1130011"/>
      </dsp:txXfrm>
    </dsp:sp>
    <dsp:sp modelId="{6DDE58C4-18B1-4342-B913-D2384F8B59E6}">
      <dsp:nvSpPr>
        <dsp:cNvPr id="0" name=""/>
        <dsp:cNvSpPr/>
      </dsp:nvSpPr>
      <dsp:spPr>
        <a:xfrm>
          <a:off x="3758087" y="3962400"/>
          <a:ext cx="1118711" cy="1130011"/>
        </a:xfrm>
        <a:prstGeom prst="rect">
          <a:avLst/>
        </a:prstGeom>
        <a:solidFill>
          <a:schemeClr val="accent5">
            <a:hueOff val="-7450407"/>
            <a:satOff val="29858"/>
            <a:lumOff val="6471"/>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122A79F-7C7E-4459-888A-4C13A464F241}">
      <dsp:nvSpPr>
        <dsp:cNvPr id="0" name=""/>
        <dsp:cNvSpPr/>
      </dsp:nvSpPr>
      <dsp:spPr>
        <a:xfrm>
          <a:off x="1371599" y="5265856"/>
          <a:ext cx="3399472" cy="1130011"/>
        </a:xfrm>
        <a:prstGeom prst="rect">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fr-FR" sz="2000" kern="1200" dirty="0" smtClean="0">
              <a:solidFill>
                <a:srgbClr val="FF0000"/>
              </a:solidFill>
              <a:latin typeface="Berlin Sans FB Demi" panose="020E0802020502020306" pitchFamily="34" charset="0"/>
            </a:rPr>
            <a:t>5. Gouvernance Locale</a:t>
          </a:r>
          <a:endParaRPr lang="fr-FR" sz="2000" kern="1200" dirty="0">
            <a:solidFill>
              <a:srgbClr val="FF0000"/>
            </a:solidFill>
            <a:latin typeface="Berlin Sans FB Demi" panose="020E0802020502020306" pitchFamily="34" charset="0"/>
          </a:endParaRPr>
        </a:p>
      </dsp:txBody>
      <dsp:txXfrm>
        <a:off x="1371599" y="5265856"/>
        <a:ext cx="3399472" cy="1130011"/>
      </dsp:txXfrm>
    </dsp:sp>
    <dsp:sp modelId="{621324CD-17D3-4A4F-A458-FDBB828277D5}">
      <dsp:nvSpPr>
        <dsp:cNvPr id="0" name=""/>
        <dsp:cNvSpPr/>
      </dsp:nvSpPr>
      <dsp:spPr>
        <a:xfrm>
          <a:off x="0" y="5264568"/>
          <a:ext cx="1118711" cy="1130011"/>
        </a:xfrm>
        <a:prstGeom prst="rect">
          <a:avLst/>
        </a:prstGeom>
        <a:solidFill>
          <a:schemeClr val="accent5">
            <a:hueOff val="-9933876"/>
            <a:satOff val="39811"/>
            <a:lumOff val="8628"/>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76398-86B4-43A1-B6AA-C45B4CB0C95A}">
      <dsp:nvSpPr>
        <dsp:cNvPr id="0" name=""/>
        <dsp:cNvSpPr/>
      </dsp:nvSpPr>
      <dsp:spPr>
        <a:xfrm>
          <a:off x="566971" y="175831"/>
          <a:ext cx="7400457" cy="4460605"/>
        </a:xfrm>
        <a:prstGeom prst="round2DiagRect">
          <a:avLst>
            <a:gd name="adj1" fmla="val 0"/>
            <a:gd name="adj2" fmla="val 16670"/>
          </a:avLst>
        </a:prstGeom>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9A97AD2-F172-4547-B1D3-BB7CF4482548}">
      <dsp:nvSpPr>
        <dsp:cNvPr id="0" name=""/>
        <dsp:cNvSpPr/>
      </dsp:nvSpPr>
      <dsp:spPr>
        <a:xfrm>
          <a:off x="4267199" y="1154944"/>
          <a:ext cx="787" cy="2502379"/>
        </a:xfrm>
        <a:prstGeom prst="line">
          <a:avLst/>
        </a:prstGeom>
        <a:solidFill>
          <a:schemeClr val="accent3">
            <a:hueOff val="0"/>
            <a:satOff val="0"/>
            <a:lumOff val="0"/>
            <a:alphaOff val="0"/>
          </a:schemeClr>
        </a:solidFill>
        <a:ln w="25400" cap="flat" cmpd="sng" algn="ctr">
          <a:solidFill>
            <a:srgbClr val="FF0000"/>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20DD558F-861C-42A3-B604-E7425C1D2713}">
      <dsp:nvSpPr>
        <dsp:cNvPr id="0" name=""/>
        <dsp:cNvSpPr/>
      </dsp:nvSpPr>
      <dsp:spPr>
        <a:xfrm>
          <a:off x="914408" y="392661"/>
          <a:ext cx="3187132" cy="3635218"/>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fr-FR" sz="1800" kern="1200" dirty="0" smtClean="0">
              <a:latin typeface="Calibri" panose="020F0502020204030204" pitchFamily="34" charset="0"/>
            </a:rPr>
            <a:t>Les </a:t>
          </a:r>
          <a:r>
            <a:rPr lang="fr-FR" sz="1800" b="1" kern="1200" dirty="0" smtClean="0">
              <a:latin typeface="Calibri" panose="020F0502020204030204" pitchFamily="34" charset="0"/>
            </a:rPr>
            <a:t>pouvoirs exécutif, législatif et judiciaire</a:t>
          </a:r>
          <a:r>
            <a:rPr lang="fr-FR" sz="1800" kern="1200" dirty="0" smtClean="0">
              <a:latin typeface="Calibri" panose="020F0502020204030204" pitchFamily="34" charset="0"/>
            </a:rPr>
            <a:t>, théoriquement indépendants les uns des autres, ne sont en fait ni séparés ni équilibrés ; ils sont caractérisés par la prédominance d’un Président de la République qui peut décider de tout</a:t>
          </a:r>
          <a:endParaRPr lang="fr-FR" sz="1800" kern="1200" dirty="0">
            <a:latin typeface="Calibri" panose="020F0502020204030204" pitchFamily="34" charset="0"/>
          </a:endParaRPr>
        </a:p>
        <a:p>
          <a:pPr lvl="0" algn="l" defTabSz="800100" rtl="0">
            <a:lnSpc>
              <a:spcPct val="90000"/>
            </a:lnSpc>
            <a:spcBef>
              <a:spcPct val="0"/>
            </a:spcBef>
            <a:spcAft>
              <a:spcPct val="35000"/>
            </a:spcAft>
          </a:pPr>
          <a:r>
            <a:rPr lang="fr-FR" sz="1800" kern="1200" dirty="0" smtClean="0">
              <a:latin typeface="Calibri" panose="020F0502020204030204" pitchFamily="34" charset="0"/>
            </a:rPr>
            <a:t>Le </a:t>
          </a:r>
          <a:r>
            <a:rPr lang="fr-FR" sz="1800" b="1" kern="1200" dirty="0" smtClean="0">
              <a:latin typeface="Calibri" panose="020F0502020204030204" pitchFamily="34" charset="0"/>
            </a:rPr>
            <a:t>Pouvoir judiciaire</a:t>
          </a:r>
          <a:r>
            <a:rPr lang="fr-FR" sz="1800" kern="1200" dirty="0" smtClean="0">
              <a:latin typeface="Calibri" panose="020F0502020204030204" pitchFamily="34" charset="0"/>
            </a:rPr>
            <a:t>, supposé indépendant, se retrouve sous une certaine dépendance au Pouvoir exécutif. Il est trop souvent instrumentalisé par celui-ci</a:t>
          </a:r>
          <a:endParaRPr lang="fr-FR" sz="1800" kern="1200" dirty="0">
            <a:latin typeface="Calibri" panose="020F0502020204030204" pitchFamily="34" charset="0"/>
          </a:endParaRPr>
        </a:p>
      </dsp:txBody>
      <dsp:txXfrm>
        <a:off x="914408" y="392661"/>
        <a:ext cx="3187132" cy="3635218"/>
      </dsp:txXfrm>
    </dsp:sp>
    <dsp:sp modelId="{173221FF-AFA6-4CF1-AA57-20AD84F8AEE7}">
      <dsp:nvSpPr>
        <dsp:cNvPr id="0" name=""/>
        <dsp:cNvSpPr/>
      </dsp:nvSpPr>
      <dsp:spPr>
        <a:xfrm>
          <a:off x="4419589" y="1078479"/>
          <a:ext cx="3237218" cy="2694870"/>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fr-FR" sz="1800" kern="1200" dirty="0" smtClean="0">
              <a:latin typeface="Calibri" panose="020F0502020204030204" pitchFamily="34" charset="0"/>
            </a:rPr>
            <a:t>1. Le recentrage de l’Etat autour de ses missions régaliennes ;</a:t>
          </a:r>
          <a:endParaRPr lang="fr-FR" sz="1800" kern="1200" dirty="0">
            <a:latin typeface="Calibri" panose="020F0502020204030204" pitchFamily="34" charset="0"/>
          </a:endParaRPr>
        </a:p>
        <a:p>
          <a:pPr lvl="0" algn="l" defTabSz="800100" rtl="0">
            <a:lnSpc>
              <a:spcPct val="90000"/>
            </a:lnSpc>
            <a:spcBef>
              <a:spcPct val="0"/>
            </a:spcBef>
            <a:spcAft>
              <a:spcPct val="35000"/>
            </a:spcAft>
          </a:pPr>
          <a:r>
            <a:rPr lang="fr-FR" sz="1800" kern="1200" dirty="0" smtClean="0">
              <a:latin typeface="Calibri" panose="020F0502020204030204" pitchFamily="34" charset="0"/>
            </a:rPr>
            <a:t>2. </a:t>
          </a:r>
          <a:r>
            <a:rPr lang="fr-FR" sz="1800" kern="1200" dirty="0" smtClean="0">
              <a:solidFill>
                <a:srgbClr val="FF0000"/>
              </a:solidFill>
              <a:effectLst>
                <a:outerShdw blurRad="38100" dist="38100" dir="2700000" algn="tl">
                  <a:srgbClr val="000000">
                    <a:alpha val="43137"/>
                  </a:srgbClr>
                </a:outerShdw>
              </a:effectLst>
              <a:latin typeface="Calibri" panose="020F0502020204030204" pitchFamily="34" charset="0"/>
            </a:rPr>
            <a:t>l’équilibre</a:t>
          </a:r>
          <a:r>
            <a:rPr lang="fr-FR" sz="1800" kern="1200" dirty="0" smtClean="0">
              <a:solidFill>
                <a:srgbClr val="FF0000"/>
              </a:solidFill>
              <a:latin typeface="Calibri" panose="020F0502020204030204" pitchFamily="34" charset="0"/>
            </a:rPr>
            <a:t> </a:t>
          </a:r>
          <a:r>
            <a:rPr lang="fr-FR" sz="1800" kern="1200" dirty="0" smtClean="0">
              <a:latin typeface="Calibri" panose="020F0502020204030204" pitchFamily="34" charset="0"/>
            </a:rPr>
            <a:t>des pouvoirs entre l’exécutif, le législatif et le judiciaire ;</a:t>
          </a:r>
          <a:endParaRPr lang="fr-FR" sz="1800" kern="1200" dirty="0">
            <a:latin typeface="Calibri" panose="020F0502020204030204" pitchFamily="34" charset="0"/>
          </a:endParaRPr>
        </a:p>
        <a:p>
          <a:pPr lvl="0" algn="l" defTabSz="800100" rtl="0">
            <a:lnSpc>
              <a:spcPct val="90000"/>
            </a:lnSpc>
            <a:spcBef>
              <a:spcPct val="0"/>
            </a:spcBef>
            <a:spcAft>
              <a:spcPct val="35000"/>
            </a:spcAft>
          </a:pPr>
          <a:r>
            <a:rPr lang="fr-FR" sz="1800" kern="1200" dirty="0" smtClean="0">
              <a:latin typeface="Calibri" panose="020F0502020204030204" pitchFamily="34" charset="0"/>
            </a:rPr>
            <a:t>3. le renforcement de </a:t>
          </a:r>
          <a:r>
            <a:rPr lang="fr-FR" sz="1800" kern="1200" dirty="0" smtClean="0">
              <a:solidFill>
                <a:srgbClr val="FF0000"/>
              </a:solidFill>
              <a:effectLst>
                <a:outerShdw blurRad="38100" dist="38100" dir="2700000" algn="tl">
                  <a:srgbClr val="000000">
                    <a:alpha val="43137"/>
                  </a:srgbClr>
                </a:outerShdw>
              </a:effectLst>
              <a:latin typeface="Calibri" panose="020F0502020204030204" pitchFamily="34" charset="0"/>
            </a:rPr>
            <a:t>l’indépendance</a:t>
          </a:r>
          <a:r>
            <a:rPr lang="fr-FR" sz="1800" kern="1200" dirty="0" smtClean="0">
              <a:effectLst>
                <a:outerShdw blurRad="38100" dist="38100" dir="2700000" algn="tl">
                  <a:srgbClr val="000000">
                    <a:alpha val="43137"/>
                  </a:srgbClr>
                </a:outerShdw>
              </a:effectLst>
              <a:latin typeface="Calibri" panose="020F0502020204030204" pitchFamily="34" charset="0"/>
            </a:rPr>
            <a:t> </a:t>
          </a:r>
          <a:r>
            <a:rPr lang="fr-FR" sz="1800" kern="1200" dirty="0" smtClean="0">
              <a:latin typeface="Calibri" panose="020F0502020204030204" pitchFamily="34" charset="0"/>
            </a:rPr>
            <a:t>de la justice ;</a:t>
          </a:r>
          <a:endParaRPr lang="fr-FR" sz="1800" kern="1200" dirty="0">
            <a:latin typeface="Calibri" panose="020F0502020204030204" pitchFamily="34" charset="0"/>
          </a:endParaRPr>
        </a:p>
        <a:p>
          <a:pPr lvl="0" algn="l" defTabSz="800100" rtl="0">
            <a:lnSpc>
              <a:spcPct val="90000"/>
            </a:lnSpc>
            <a:spcBef>
              <a:spcPct val="0"/>
            </a:spcBef>
            <a:spcAft>
              <a:spcPct val="35000"/>
            </a:spcAft>
          </a:pPr>
          <a:r>
            <a:rPr lang="fr-FR" sz="1800" kern="1200" dirty="0" smtClean="0">
              <a:latin typeface="Calibri" panose="020F0502020204030204" pitchFamily="34" charset="0"/>
            </a:rPr>
            <a:t>4. la stabilité institutionnelle.</a:t>
          </a:r>
          <a:endParaRPr lang="fr-FR" sz="1800" kern="1200" dirty="0">
            <a:latin typeface="Calibri" panose="020F0502020204030204" pitchFamily="34" charset="0"/>
          </a:endParaRPr>
        </a:p>
      </dsp:txBody>
      <dsp:txXfrm>
        <a:off x="4419589" y="1078479"/>
        <a:ext cx="3237218" cy="2694870"/>
      </dsp:txXfrm>
    </dsp:sp>
    <dsp:sp modelId="{304FD185-31F0-4360-B05A-967C64FC0592}">
      <dsp:nvSpPr>
        <dsp:cNvPr id="0" name=""/>
        <dsp:cNvSpPr/>
      </dsp:nvSpPr>
      <dsp:spPr>
        <a:xfrm rot="16200000">
          <a:off x="-1240241" y="1240241"/>
          <a:ext cx="3464832" cy="984349"/>
        </a:xfrm>
        <a:prstGeom prst="rightArrow">
          <a:avLst>
            <a:gd name="adj1" fmla="val 49830"/>
            <a:gd name="adj2" fmla="val 60660"/>
          </a:avLst>
        </a:prstGeom>
        <a:solidFill>
          <a:srgbClr val="FFC000"/>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lvl="0" algn="r" defTabSz="1244600" rtl="0">
            <a:lnSpc>
              <a:spcPct val="90000"/>
            </a:lnSpc>
            <a:spcBef>
              <a:spcPct val="0"/>
            </a:spcBef>
            <a:spcAft>
              <a:spcPct val="35000"/>
            </a:spcAft>
          </a:pPr>
          <a:r>
            <a:rPr lang="fr-FR" sz="2800" u="sng" kern="1200" dirty="0" smtClean="0">
              <a:latin typeface="Calibri" panose="020F0502020204030204" pitchFamily="34" charset="0"/>
            </a:rPr>
            <a:t>Diagnostic</a:t>
          </a:r>
          <a:endParaRPr lang="fr-FR" sz="2800" kern="1200" dirty="0">
            <a:latin typeface="Calibri" panose="020F0502020204030204" pitchFamily="34" charset="0"/>
          </a:endParaRPr>
        </a:p>
      </dsp:txBody>
      <dsp:txXfrm>
        <a:off x="-1091472" y="1635934"/>
        <a:ext cx="3167294" cy="490501"/>
      </dsp:txXfrm>
    </dsp:sp>
    <dsp:sp modelId="{FF0CDC8B-CCB1-41A0-BD35-D29353C22D57}">
      <dsp:nvSpPr>
        <dsp:cNvPr id="0" name=""/>
        <dsp:cNvSpPr/>
      </dsp:nvSpPr>
      <dsp:spPr>
        <a:xfrm rot="5400000">
          <a:off x="6309808" y="2486018"/>
          <a:ext cx="3464832" cy="984349"/>
        </a:xfrm>
        <a:prstGeom prst="rightArrow">
          <a:avLst>
            <a:gd name="adj1" fmla="val 49830"/>
            <a:gd name="adj2" fmla="val 60660"/>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lvl="0" algn="r" defTabSz="1244600" rtl="0">
            <a:lnSpc>
              <a:spcPct val="90000"/>
            </a:lnSpc>
            <a:spcBef>
              <a:spcPct val="0"/>
            </a:spcBef>
            <a:spcAft>
              <a:spcPct val="35000"/>
            </a:spcAft>
          </a:pPr>
          <a:r>
            <a:rPr lang="fr-FR" sz="2800" u="sng" kern="1200" dirty="0" smtClean="0">
              <a:latin typeface="Calibri" panose="020F0502020204030204" pitchFamily="34" charset="0"/>
            </a:rPr>
            <a:t>Commande</a:t>
          </a:r>
          <a:endParaRPr lang="fr-FR" sz="2800" kern="1200" dirty="0">
            <a:latin typeface="Calibri" panose="020F0502020204030204" pitchFamily="34" charset="0"/>
          </a:endParaRPr>
        </a:p>
      </dsp:txBody>
      <dsp:txXfrm>
        <a:off x="6458577" y="2584173"/>
        <a:ext cx="3167294" cy="490501"/>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01BD0-9ABF-4D98-AEDF-009BD1DECA89}">
      <dsp:nvSpPr>
        <dsp:cNvPr id="0" name=""/>
        <dsp:cNvSpPr/>
      </dsp:nvSpPr>
      <dsp:spPr>
        <a:xfrm>
          <a:off x="108127" y="403402"/>
          <a:ext cx="412394" cy="412394"/>
        </a:xfrm>
        <a:prstGeom prst="ellipse">
          <a:avLst/>
        </a:prstGeom>
        <a:solidFill>
          <a:schemeClr val="accent1">
            <a:alpha val="5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tx1"/>
        </a:fontRef>
      </dsp:style>
    </dsp:sp>
    <dsp:sp modelId="{8DCB8576-AD42-457E-82B5-21E965D17F17}">
      <dsp:nvSpPr>
        <dsp:cNvPr id="0" name=""/>
        <dsp:cNvSpPr/>
      </dsp:nvSpPr>
      <dsp:spPr>
        <a:xfrm>
          <a:off x="314325" y="403402"/>
          <a:ext cx="2200274" cy="412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sp3d extrusionH="28000" prstMaterial="matte"/>
        </a:bodyPr>
        <a:lstStyle/>
        <a:p>
          <a:pPr lvl="0" algn="l" defTabSz="1066800" rtl="0">
            <a:lnSpc>
              <a:spcPct val="90000"/>
            </a:lnSpc>
            <a:spcBef>
              <a:spcPct val="0"/>
            </a:spcBef>
            <a:spcAft>
              <a:spcPct val="35000"/>
            </a:spcAft>
          </a:pPr>
          <a:r>
            <a:rPr lang="fr-SN" sz="2400" kern="1200" dirty="0" smtClean="0">
              <a:solidFill>
                <a:srgbClr val="FF0000"/>
              </a:solidFill>
            </a:rPr>
            <a:t>Rappel</a:t>
          </a:r>
          <a:endParaRPr lang="fr-FR" sz="2400" kern="1200" dirty="0">
            <a:solidFill>
              <a:srgbClr val="FF0000"/>
            </a:solidFill>
          </a:endParaRPr>
        </a:p>
      </dsp:txBody>
      <dsp:txXfrm>
        <a:off x="314325" y="403402"/>
        <a:ext cx="2200274" cy="412394"/>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3743B-1BF6-476C-B29F-5EAB6E798C5A}">
      <dsp:nvSpPr>
        <dsp:cNvPr id="0" name=""/>
        <dsp:cNvSpPr/>
      </dsp:nvSpPr>
      <dsp:spPr>
        <a:xfrm>
          <a:off x="3739052" y="981266"/>
          <a:ext cx="1489807" cy="1489807"/>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AE789D6F-7011-497E-9E90-26248F2A8616}">
      <dsp:nvSpPr>
        <dsp:cNvPr id="0" name=""/>
        <dsp:cNvSpPr/>
      </dsp:nvSpPr>
      <dsp:spPr>
        <a:xfrm>
          <a:off x="4810265" y="76398"/>
          <a:ext cx="2892535" cy="10144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2 (Art. 6): </a:t>
          </a:r>
          <a:r>
            <a:rPr lang="fr-FR" sz="1800" b="0" kern="1200" dirty="0" smtClean="0">
              <a:latin typeface="Berlin Sans FB" panose="020E0602020502020306" pitchFamily="34" charset="0"/>
            </a:rPr>
            <a:t>Institutions de la République</a:t>
          </a:r>
          <a:endParaRPr lang="fr-FR" sz="1800" b="0" kern="1200" dirty="0">
            <a:latin typeface="Berlin Sans FB" panose="020E0602020502020306" pitchFamily="34" charset="0"/>
          </a:endParaRPr>
        </a:p>
      </dsp:txBody>
      <dsp:txXfrm>
        <a:off x="4810265" y="76398"/>
        <a:ext cx="2892535" cy="1014460"/>
      </dsp:txXfrm>
    </dsp:sp>
    <dsp:sp modelId="{89FCA117-6544-4250-9092-A9B70E70E5D6}">
      <dsp:nvSpPr>
        <dsp:cNvPr id="0" name=""/>
        <dsp:cNvSpPr/>
      </dsp:nvSpPr>
      <dsp:spPr>
        <a:xfrm>
          <a:off x="4222619" y="1260484"/>
          <a:ext cx="1489807" cy="1489807"/>
        </a:xfrm>
        <a:prstGeom prst="ellipse">
          <a:avLst/>
        </a:prstGeom>
        <a:solidFill>
          <a:schemeClr val="accent5">
            <a:alpha val="50000"/>
            <a:hueOff val="-1986775"/>
            <a:satOff val="7962"/>
            <a:lumOff val="172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9348253A-DAE1-477A-A0AF-5D8F89E73C09}">
      <dsp:nvSpPr>
        <dsp:cNvPr id="0" name=""/>
        <dsp:cNvSpPr/>
      </dsp:nvSpPr>
      <dsp:spPr>
        <a:xfrm>
          <a:off x="6020262" y="1091359"/>
          <a:ext cx="2603399" cy="111107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5 (Art. 26): </a:t>
          </a:r>
          <a:r>
            <a:rPr lang="fr-FR" sz="1800" kern="1200" dirty="0" smtClean="0">
              <a:latin typeface="Berlin Sans FB" panose="020E0602020502020306" pitchFamily="34" charset="0"/>
            </a:rPr>
            <a:t>Suppression Vice –Président</a:t>
          </a:r>
          <a:endParaRPr lang="fr-FR" sz="1800" kern="1200" dirty="0">
            <a:latin typeface="Berlin Sans FB" panose="020E0602020502020306" pitchFamily="34" charset="0"/>
          </a:endParaRPr>
        </a:p>
      </dsp:txBody>
      <dsp:txXfrm>
        <a:off x="6020262" y="1091359"/>
        <a:ext cx="2603399" cy="1111075"/>
      </dsp:txXfrm>
    </dsp:sp>
    <dsp:sp modelId="{957E73C3-4EB3-40A5-B459-41688AFA9FCB}">
      <dsp:nvSpPr>
        <dsp:cNvPr id="0" name=""/>
        <dsp:cNvSpPr/>
      </dsp:nvSpPr>
      <dsp:spPr>
        <a:xfrm>
          <a:off x="4222619" y="1818920"/>
          <a:ext cx="1489807" cy="1489807"/>
        </a:xfrm>
        <a:prstGeom prst="ellipse">
          <a:avLst/>
        </a:prstGeom>
        <a:solidFill>
          <a:schemeClr val="accent5">
            <a:alpha val="50000"/>
            <a:hueOff val="-3973551"/>
            <a:satOff val="15924"/>
            <a:lumOff val="345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50ACB0A0-97A0-4DE6-8979-A8F16AE268DB}">
      <dsp:nvSpPr>
        <dsp:cNvPr id="0" name=""/>
        <dsp:cNvSpPr/>
      </dsp:nvSpPr>
      <dsp:spPr>
        <a:xfrm>
          <a:off x="5874745" y="2400986"/>
          <a:ext cx="2784520" cy="1241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8 (Art. 58)</a:t>
          </a:r>
          <a:r>
            <a:rPr lang="fr-FR" sz="1800" kern="1200" dirty="0" smtClean="0">
              <a:latin typeface="Berlin Sans FB" panose="020E0602020502020306" pitchFamily="34" charset="0"/>
            </a:rPr>
            <a:t>: Renforcement des droits de l’opposition et de son Chef </a:t>
          </a:r>
          <a:endParaRPr lang="fr-FR" sz="1800" kern="1200" dirty="0">
            <a:latin typeface="Berlin Sans FB" panose="020E0602020502020306" pitchFamily="34" charset="0"/>
          </a:endParaRPr>
        </a:p>
      </dsp:txBody>
      <dsp:txXfrm>
        <a:off x="5874745" y="2400986"/>
        <a:ext cx="2784520" cy="1241506"/>
      </dsp:txXfrm>
    </dsp:sp>
    <dsp:sp modelId="{89BC922D-2C3F-46B6-B8FF-1A91F0F1A6D7}">
      <dsp:nvSpPr>
        <dsp:cNvPr id="0" name=""/>
        <dsp:cNvSpPr/>
      </dsp:nvSpPr>
      <dsp:spPr>
        <a:xfrm>
          <a:off x="3739052" y="2098621"/>
          <a:ext cx="1489807" cy="1489807"/>
        </a:xfrm>
        <a:prstGeom prst="ellipse">
          <a:avLst/>
        </a:prstGeom>
        <a:solidFill>
          <a:schemeClr val="accent5">
            <a:alpha val="50000"/>
            <a:hueOff val="-5960326"/>
            <a:satOff val="23887"/>
            <a:lumOff val="5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CC5ADA5B-020B-4A2F-B683-F9CBEDBCF1C7}">
      <dsp:nvSpPr>
        <dsp:cNvPr id="0" name=""/>
        <dsp:cNvSpPr/>
      </dsp:nvSpPr>
      <dsp:spPr>
        <a:xfrm>
          <a:off x="0" y="3807720"/>
          <a:ext cx="7602374" cy="10144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9 (Art. 59): </a:t>
          </a:r>
          <a:r>
            <a:rPr lang="fr-FR" sz="1800" kern="1200" dirty="0" smtClean="0">
              <a:latin typeface="Berlin Sans FB" panose="020E0602020502020306" pitchFamily="34" charset="0"/>
            </a:rPr>
            <a:t>Elargissement des pouvoirs de l’Assemblée nationale en matière de contrôle de l’action gouvernementale et d’évaluation des politiques publiques </a:t>
          </a:r>
        </a:p>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15 et 17 (Art. 81 et 85): </a:t>
          </a:r>
          <a:r>
            <a:rPr lang="fr-FR" sz="1800" kern="1200" dirty="0" smtClean="0">
              <a:latin typeface="Berlin Sans FB" panose="020E0602020502020306" pitchFamily="34" charset="0"/>
            </a:rPr>
            <a:t>un nouvel alinéa - Premier Ministre , Gouvernement et directeurs entendus par Assemblée nationale</a:t>
          </a:r>
          <a:endParaRPr lang="fr-FR" sz="1800" kern="1200" dirty="0">
            <a:latin typeface="Berlin Sans FB" panose="020E0602020502020306" pitchFamily="34" charset="0"/>
          </a:endParaRPr>
        </a:p>
      </dsp:txBody>
      <dsp:txXfrm>
        <a:off x="0" y="3807720"/>
        <a:ext cx="7602374" cy="1014460"/>
      </dsp:txXfrm>
    </dsp:sp>
    <dsp:sp modelId="{3A1E9210-2952-46F2-8CAB-D7154AC2D348}">
      <dsp:nvSpPr>
        <dsp:cNvPr id="0" name=""/>
        <dsp:cNvSpPr/>
      </dsp:nvSpPr>
      <dsp:spPr>
        <a:xfrm>
          <a:off x="3255486" y="1818920"/>
          <a:ext cx="1489807" cy="1489807"/>
        </a:xfrm>
        <a:prstGeom prst="ellipse">
          <a:avLst/>
        </a:prstGeom>
        <a:solidFill>
          <a:schemeClr val="accent5">
            <a:alpha val="50000"/>
            <a:hueOff val="-7947101"/>
            <a:satOff val="31849"/>
            <a:lumOff val="690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2AB07FFB-CCE4-40AE-B388-5541CF6D1933}">
      <dsp:nvSpPr>
        <dsp:cNvPr id="0" name=""/>
        <dsp:cNvSpPr/>
      </dsp:nvSpPr>
      <dsp:spPr>
        <a:xfrm>
          <a:off x="0" y="2528849"/>
          <a:ext cx="3652996" cy="1241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endParaRPr lang="fr-FR" sz="1800" kern="1200" dirty="0">
            <a:latin typeface="Berlin Sans FB" panose="020E0602020502020306" pitchFamily="34" charset="0"/>
          </a:endParaRPr>
        </a:p>
      </dsp:txBody>
      <dsp:txXfrm>
        <a:off x="0" y="2528849"/>
        <a:ext cx="3652996" cy="1241506"/>
      </dsp:txXfrm>
    </dsp:sp>
    <dsp:sp modelId="{91E56E84-CC8A-4D0E-A421-5EAF585159B6}">
      <dsp:nvSpPr>
        <dsp:cNvPr id="0" name=""/>
        <dsp:cNvSpPr/>
      </dsp:nvSpPr>
      <dsp:spPr>
        <a:xfrm>
          <a:off x="3108337" y="1172034"/>
          <a:ext cx="1489807" cy="1489807"/>
        </a:xfrm>
        <a:prstGeom prst="ellipse">
          <a:avLst/>
        </a:prstGeom>
        <a:solidFill>
          <a:schemeClr val="accent5">
            <a:alpha val="50000"/>
            <a:hueOff val="-9933876"/>
            <a:satOff val="39811"/>
            <a:lumOff val="862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C129C379-ABD7-44C4-B371-E857903B4645}">
      <dsp:nvSpPr>
        <dsp:cNvPr id="0" name=""/>
        <dsp:cNvSpPr/>
      </dsp:nvSpPr>
      <dsp:spPr>
        <a:xfrm>
          <a:off x="199699" y="72752"/>
          <a:ext cx="3079648" cy="288277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14 (Art. 78) </a:t>
          </a:r>
          <a:r>
            <a:rPr lang="fr-FR" sz="1800" kern="1200" dirty="0" smtClean="0">
              <a:latin typeface="Berlin Sans FB" panose="020E0602020502020306" pitchFamily="34" charset="0"/>
            </a:rPr>
            <a:t>Soumission au Conseil constitutionnel des lois organiques pour contrôle de constitutionnalité avant leur promulgation </a:t>
          </a:r>
        </a:p>
        <a:p>
          <a:pPr lvl="0" algn="ctr" defTabSz="800100" rtl="0">
            <a:lnSpc>
              <a:spcPct val="90000"/>
            </a:lnSpc>
            <a:spcBef>
              <a:spcPct val="0"/>
            </a:spcBef>
            <a:spcAft>
              <a:spcPct val="35000"/>
            </a:spcAft>
          </a:pPr>
          <a:r>
            <a:rPr lang="fr-FR" sz="1800" b="1" kern="1200" dirty="0" smtClean="0">
              <a:latin typeface="Berlin Sans FB" panose="020E0602020502020306" pitchFamily="34" charset="0"/>
            </a:rPr>
            <a:t>Prop. 18 (Article 89) et Prop. 19 (Article 92): </a:t>
          </a:r>
          <a:r>
            <a:rPr lang="fr-FR" sz="1800" kern="1200" dirty="0" smtClean="0">
              <a:latin typeface="Berlin Sans FB" panose="020E0602020502020306" pitchFamily="34" charset="0"/>
            </a:rPr>
            <a:t>Conseil constitutionnel</a:t>
          </a:r>
          <a:endParaRPr lang="fr-FR" sz="1800" kern="1200" dirty="0">
            <a:latin typeface="Berlin Sans FB" panose="020E0602020502020306" pitchFamily="34" charset="0"/>
          </a:endParaRPr>
        </a:p>
      </dsp:txBody>
      <dsp:txXfrm>
        <a:off x="199699" y="72752"/>
        <a:ext cx="3079648" cy="2882777"/>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7500-D399-4E6B-ACC2-97E72E9B6B14}">
      <dsp:nvSpPr>
        <dsp:cNvPr id="0" name=""/>
        <dsp:cNvSpPr/>
      </dsp:nvSpPr>
      <dsp:spPr>
        <a:xfrm>
          <a:off x="0" y="7469"/>
          <a:ext cx="6324600" cy="1630980"/>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sp3d extrusionH="28000" prstMaterial="matte"/>
        </a:bodyPr>
        <a:lstStyle/>
        <a:p>
          <a:pPr lvl="0" algn="l" defTabSz="1822450" rtl="0">
            <a:lnSpc>
              <a:spcPct val="90000"/>
            </a:lnSpc>
            <a:spcBef>
              <a:spcPct val="0"/>
            </a:spcBef>
            <a:spcAft>
              <a:spcPct val="35000"/>
            </a:spcAft>
          </a:pPr>
          <a:r>
            <a:rPr lang="fr-FR" sz="4100" b="1" kern="1200" baseline="0" dirty="0" smtClean="0"/>
            <a:t>Institutions de la République</a:t>
          </a:r>
          <a:endParaRPr lang="fr-FR" sz="4100" kern="1200" dirty="0"/>
        </a:p>
      </dsp:txBody>
      <dsp:txXfrm>
        <a:off x="79618" y="87087"/>
        <a:ext cx="6165364" cy="1471744"/>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1411200"/>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48488" tIns="199136" rIns="348488" bIns="199136" numCol="1" spcCol="1270" anchor="ctr" anchorCtr="0">
          <a:noAutofit/>
        </a:bodyPr>
        <a:lstStyle/>
        <a:p>
          <a:pPr lvl="0" algn="ctr" defTabSz="2178050" rtl="0">
            <a:lnSpc>
              <a:spcPct val="90000"/>
            </a:lnSpc>
            <a:spcBef>
              <a:spcPct val="0"/>
            </a:spcBef>
            <a:spcAft>
              <a:spcPct val="35000"/>
            </a:spcAft>
          </a:pPr>
          <a:r>
            <a:rPr lang="fr-FR" sz="4900" b="1" kern="1200" dirty="0" smtClean="0"/>
            <a:t>Prop. 2 (Art 6) </a:t>
          </a:r>
          <a:endParaRPr lang="fr-FR" sz="4900" kern="1200" dirty="0"/>
        </a:p>
      </dsp:txBody>
      <dsp:txXfrm>
        <a:off x="0" y="0"/>
        <a:ext cx="4572000" cy="1411200"/>
      </dsp:txXfrm>
    </dsp:sp>
    <dsp:sp modelId="{EC10B323-DC26-4ED3-A233-6B1E4DAB969A}">
      <dsp:nvSpPr>
        <dsp:cNvPr id="0" name=""/>
        <dsp:cNvSpPr/>
      </dsp:nvSpPr>
      <dsp:spPr>
        <a:xfrm>
          <a:off x="0" y="1422277"/>
          <a:ext cx="4572000" cy="3900645"/>
        </a:xfrm>
        <a:prstGeom prst="rect">
          <a:avLst/>
        </a:prstGeom>
        <a:solidFill>
          <a:schemeClr val="accent5">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1022350" rtl="0">
            <a:lnSpc>
              <a:spcPct val="90000"/>
            </a:lnSpc>
            <a:spcBef>
              <a:spcPct val="0"/>
            </a:spcBef>
            <a:spcAft>
              <a:spcPct val="15000"/>
            </a:spcAft>
            <a:buChar char="••"/>
          </a:pPr>
          <a:r>
            <a:rPr lang="fr-FR" sz="2300" kern="1200" dirty="0" smtClean="0"/>
            <a:t>le Président de la République ; </a:t>
          </a:r>
          <a:endParaRPr lang="fr-FR" sz="2300" kern="1200" dirty="0"/>
        </a:p>
        <a:p>
          <a:pPr marL="228600" lvl="1" indent="-228600" algn="l" defTabSz="1022350" rtl="0">
            <a:lnSpc>
              <a:spcPct val="90000"/>
            </a:lnSpc>
            <a:spcBef>
              <a:spcPct val="0"/>
            </a:spcBef>
            <a:spcAft>
              <a:spcPct val="15000"/>
            </a:spcAft>
            <a:buChar char="••"/>
          </a:pPr>
          <a:r>
            <a:rPr lang="fr-FR" sz="2300" kern="1200" dirty="0" smtClean="0"/>
            <a:t>l’Assemblée nationale ; </a:t>
          </a:r>
          <a:endParaRPr lang="fr-FR" sz="2300" kern="1200" dirty="0"/>
        </a:p>
        <a:p>
          <a:pPr marL="228600" lvl="1" indent="-228600" algn="l" defTabSz="1022350" rtl="0">
            <a:lnSpc>
              <a:spcPct val="90000"/>
            </a:lnSpc>
            <a:spcBef>
              <a:spcPct val="0"/>
            </a:spcBef>
            <a:spcAft>
              <a:spcPct val="15000"/>
            </a:spcAft>
            <a:buChar char="••"/>
          </a:pPr>
          <a:r>
            <a:rPr lang="fr-FR" sz="2300" kern="1200" dirty="0" smtClean="0"/>
            <a:t>le Gouvernement ; </a:t>
          </a:r>
          <a:endParaRPr lang="fr-FR" sz="2300" kern="1200" dirty="0"/>
        </a:p>
        <a:p>
          <a:pPr marL="228600" lvl="1" indent="-228600" algn="l" defTabSz="977900" rtl="0">
            <a:lnSpc>
              <a:spcPct val="90000"/>
            </a:lnSpc>
            <a:spcBef>
              <a:spcPct val="0"/>
            </a:spcBef>
            <a:spcAft>
              <a:spcPct val="15000"/>
            </a:spcAft>
            <a:buChar char="••"/>
          </a:pPr>
          <a:r>
            <a:rPr lang="fr-FR" sz="2200" b="0" kern="1200" dirty="0" smtClean="0">
              <a:solidFill>
                <a:schemeClr val="accent2">
                  <a:lumMod val="75000"/>
                </a:schemeClr>
              </a:solidFill>
              <a:latin typeface="Arial Black" panose="020B0A04020102020204" pitchFamily="34" charset="0"/>
            </a:rPr>
            <a:t>le Haut Conseil des collectivités territoriales ; </a:t>
          </a:r>
          <a:endParaRPr lang="fr-FR" sz="2200" b="0" kern="1200" dirty="0">
            <a:solidFill>
              <a:schemeClr val="accent2">
                <a:lumMod val="75000"/>
              </a:schemeClr>
            </a:solidFill>
            <a:latin typeface="Arial Black" panose="020B0A04020102020204" pitchFamily="34" charset="0"/>
          </a:endParaRPr>
        </a:p>
        <a:p>
          <a:pPr marL="228600" lvl="1" indent="-228600" algn="l" defTabSz="1022350" rtl="0">
            <a:lnSpc>
              <a:spcPct val="90000"/>
            </a:lnSpc>
            <a:spcBef>
              <a:spcPct val="0"/>
            </a:spcBef>
            <a:spcAft>
              <a:spcPct val="15000"/>
            </a:spcAft>
            <a:buChar char="••"/>
          </a:pPr>
          <a:r>
            <a:rPr lang="fr-FR" sz="2300" kern="1200" dirty="0" smtClean="0"/>
            <a:t>le Conseil économique, social et environnemental ; </a:t>
          </a:r>
          <a:endParaRPr lang="fr-FR" sz="2300" kern="1200" dirty="0"/>
        </a:p>
        <a:p>
          <a:pPr marL="228600" lvl="1" indent="-228600" algn="l" defTabSz="1022350" rtl="0">
            <a:lnSpc>
              <a:spcPct val="90000"/>
            </a:lnSpc>
            <a:spcBef>
              <a:spcPct val="0"/>
            </a:spcBef>
            <a:spcAft>
              <a:spcPct val="15000"/>
            </a:spcAft>
            <a:buChar char="••"/>
          </a:pPr>
          <a:r>
            <a:rPr lang="fr-FR" sz="2300" kern="1200" dirty="0" smtClean="0"/>
            <a:t>le Conseil constitutionnel, la Cour suprême, la Cour des Comptes et les Cours et Tribunaux</a:t>
          </a:r>
          <a:endParaRPr lang="fr-FR" sz="2300" kern="1200" dirty="0"/>
        </a:p>
      </dsp:txBody>
      <dsp:txXfrm>
        <a:off x="0" y="1422277"/>
        <a:ext cx="4572000" cy="3900645"/>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98880"/>
          <a:ext cx="3962400" cy="6048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lang="fr-FR" sz="2100" b="1" kern="1200" dirty="0" smtClean="0"/>
            <a:t>CNRI: Art. 5 </a:t>
          </a:r>
          <a:endParaRPr lang="fr-FR" sz="2100" kern="1200" dirty="0"/>
        </a:p>
      </dsp:txBody>
      <dsp:txXfrm>
        <a:off x="0" y="98880"/>
        <a:ext cx="3962400" cy="604800"/>
      </dsp:txXfrm>
    </dsp:sp>
    <dsp:sp modelId="{F51C355D-F3D5-4E83-98BE-B2B8A479F0C0}">
      <dsp:nvSpPr>
        <dsp:cNvPr id="0" name=""/>
        <dsp:cNvSpPr/>
      </dsp:nvSpPr>
      <dsp:spPr>
        <a:xfrm>
          <a:off x="0" y="703680"/>
          <a:ext cx="3962400" cy="415044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fr-FR" sz="2100" kern="1200" dirty="0" smtClean="0"/>
            <a:t>L’organisation et le fonctionnement de l’État reposent sur </a:t>
          </a:r>
          <a:r>
            <a:rPr lang="fr-FR" sz="2100" b="1" kern="1200" baseline="0" dirty="0" smtClean="0">
              <a:solidFill>
                <a:srgbClr val="FF0000"/>
              </a:solidFill>
              <a:latin typeface="Arial" panose="020B0604020202020204" pitchFamily="34" charset="0"/>
            </a:rPr>
            <a:t>la séparation et l’équilibre</a:t>
          </a:r>
          <a:r>
            <a:rPr lang="fr-FR" sz="2100" kern="1200" dirty="0" smtClean="0"/>
            <a:t> des Pouvoirs exécutif, législatif et judiciaire.</a:t>
          </a:r>
          <a:endParaRPr lang="fr-FR" sz="2100" kern="1200" dirty="0"/>
        </a:p>
        <a:p>
          <a:pPr marL="228600" lvl="1" indent="-228600" algn="l" defTabSz="933450" rtl="0">
            <a:lnSpc>
              <a:spcPct val="90000"/>
            </a:lnSpc>
            <a:spcBef>
              <a:spcPct val="0"/>
            </a:spcBef>
            <a:spcAft>
              <a:spcPct val="15000"/>
            </a:spcAft>
            <a:buChar char="••"/>
          </a:pPr>
          <a:r>
            <a:rPr lang="fr-FR" sz="2100" kern="1200" dirty="0" smtClean="0"/>
            <a:t>Les Institutions de la République sont le Président de la République, l'Assemblée nationale, le Gouvernement,  la Cour Constitutionnelle, le Conseil d'Etat, la Cour de Cassation, la Cour des Comptes et les Cours et Tribunaux</a:t>
          </a:r>
          <a:endParaRPr lang="fr-FR" sz="2100" kern="1200" dirty="0"/>
        </a:p>
      </dsp:txBody>
      <dsp:txXfrm>
        <a:off x="0" y="703680"/>
        <a:ext cx="3962400" cy="4150440"/>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7878-5CD1-4720-BE22-5A16FFA7821D}">
      <dsp:nvSpPr>
        <dsp:cNvPr id="0" name=""/>
        <dsp:cNvSpPr/>
      </dsp:nvSpPr>
      <dsp:spPr>
        <a:xfrm>
          <a:off x="0" y="373059"/>
          <a:ext cx="8229600" cy="24948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499872" rIns="638708" bIns="170688" numCol="1" spcCol="1270" anchor="t" anchorCtr="0">
          <a:noAutofit/>
        </a:bodyPr>
        <a:lstStyle/>
        <a:p>
          <a:pPr marL="228600" lvl="1" indent="-228600" algn="l" defTabSz="1066800" rtl="0">
            <a:lnSpc>
              <a:spcPct val="90000"/>
            </a:lnSpc>
            <a:spcBef>
              <a:spcPct val="0"/>
            </a:spcBef>
            <a:spcAft>
              <a:spcPct val="15000"/>
            </a:spcAft>
            <a:buChar char="••"/>
          </a:pPr>
          <a:r>
            <a:rPr lang="fr-FR" sz="2400" b="1" kern="1200" dirty="0" smtClean="0"/>
            <a:t>PR </a:t>
          </a:r>
          <a:r>
            <a:rPr lang="fr-FR" sz="2400" b="0" kern="1200" dirty="0" smtClean="0"/>
            <a:t>: </a:t>
          </a:r>
          <a:r>
            <a:rPr lang="fr-FR" sz="2400" kern="1200" dirty="0" smtClean="0"/>
            <a:t>Conseil Eco et Social est institution de même que Haut Conseil des Collectivités territoriales</a:t>
          </a:r>
          <a:endParaRPr lang="fr-FR" sz="2400" kern="1200" dirty="0"/>
        </a:p>
        <a:p>
          <a:pPr marL="228600" lvl="1" indent="-228600" algn="l" defTabSz="1066800" rtl="0">
            <a:lnSpc>
              <a:spcPct val="90000"/>
            </a:lnSpc>
            <a:spcBef>
              <a:spcPct val="0"/>
            </a:spcBef>
            <a:spcAft>
              <a:spcPct val="15000"/>
            </a:spcAft>
            <a:buChar char="••"/>
          </a:pPr>
          <a:r>
            <a:rPr lang="fr-FR" sz="2400" kern="1200" dirty="0" smtClean="0"/>
            <a:t>Le PR </a:t>
          </a:r>
          <a:r>
            <a:rPr lang="fr-FR" sz="2400" b="1" kern="1200" dirty="0" smtClean="0"/>
            <a:t>omet</a:t>
          </a:r>
          <a:r>
            <a:rPr lang="fr-FR" sz="2400" kern="1200" dirty="0" smtClean="0"/>
            <a:t> : principe de séparation et équilibre des pouvoirs exécutif, législatif et judiciaire</a:t>
          </a:r>
          <a:endParaRPr lang="fr-FR" sz="2400" kern="1200" dirty="0"/>
        </a:p>
        <a:p>
          <a:pPr marL="228600" lvl="1" indent="-228600" algn="l" defTabSz="1066800" rtl="0">
            <a:lnSpc>
              <a:spcPct val="90000"/>
            </a:lnSpc>
            <a:spcBef>
              <a:spcPct val="0"/>
            </a:spcBef>
            <a:spcAft>
              <a:spcPct val="15000"/>
            </a:spcAft>
            <a:buChar char="••"/>
          </a:pPr>
          <a:r>
            <a:rPr lang="fr-FR" sz="2400" kern="1200" dirty="0" smtClean="0"/>
            <a:t>CNRI : Cour au lieu de Conseil</a:t>
          </a:r>
          <a:endParaRPr lang="fr-FR" sz="2400" kern="1200" dirty="0"/>
        </a:p>
      </dsp:txBody>
      <dsp:txXfrm>
        <a:off x="0" y="373059"/>
        <a:ext cx="8229600" cy="2494800"/>
      </dsp:txXfrm>
    </dsp:sp>
    <dsp:sp modelId="{3924C1CD-FDAD-4657-AA13-AF157CA23E0F}">
      <dsp:nvSpPr>
        <dsp:cNvPr id="0" name=""/>
        <dsp:cNvSpPr/>
      </dsp:nvSpPr>
      <dsp:spPr>
        <a:xfrm>
          <a:off x="411480" y="18819"/>
          <a:ext cx="5760720" cy="70848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1066800" rtl="0">
            <a:lnSpc>
              <a:spcPct val="90000"/>
            </a:lnSpc>
            <a:spcBef>
              <a:spcPct val="0"/>
            </a:spcBef>
            <a:spcAft>
              <a:spcPct val="35000"/>
            </a:spcAft>
          </a:pPr>
          <a:r>
            <a:rPr lang="fr-FR" sz="2400" b="1" kern="1200" dirty="0" smtClean="0">
              <a:latin typeface="Segoe Script" panose="020B0504020000000003" pitchFamily="34" charset="0"/>
            </a:rPr>
            <a:t>Différence</a:t>
          </a:r>
          <a:r>
            <a:rPr lang="fr-FR" sz="2400" kern="1200" dirty="0" smtClean="0"/>
            <a:t>: </a:t>
          </a:r>
          <a:endParaRPr lang="fr-FR" sz="2400" kern="1200" dirty="0"/>
        </a:p>
      </dsp:txBody>
      <dsp:txXfrm>
        <a:off x="446065" y="53404"/>
        <a:ext cx="5691550" cy="639310"/>
      </dsp:txXfrm>
    </dsp:sp>
    <dsp:sp modelId="{2CE7FCA5-D687-4F57-A4C0-A199FB36ADD0}">
      <dsp:nvSpPr>
        <dsp:cNvPr id="0" name=""/>
        <dsp:cNvSpPr/>
      </dsp:nvSpPr>
      <dsp:spPr>
        <a:xfrm>
          <a:off x="0" y="3351699"/>
          <a:ext cx="8229600" cy="170100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499872" rIns="638708" bIns="170688" numCol="1" spcCol="1270" anchor="t" anchorCtr="0">
          <a:noAutofit/>
        </a:bodyPr>
        <a:lstStyle/>
        <a:p>
          <a:pPr marL="228600" lvl="1" indent="-228600" algn="l" defTabSz="1066800" rtl="0">
            <a:lnSpc>
              <a:spcPct val="90000"/>
            </a:lnSpc>
            <a:spcBef>
              <a:spcPct val="0"/>
            </a:spcBef>
            <a:spcAft>
              <a:spcPct val="15000"/>
            </a:spcAft>
            <a:buChar char="••"/>
          </a:pPr>
          <a:r>
            <a:rPr lang="fr-FR" sz="2400" kern="1200" dirty="0" smtClean="0"/>
            <a:t>L’énoncé des principes de séparation et équilibre des pouvoirs exécutif, législatif et judiciaire est absent dans les propositions du PR.</a:t>
          </a:r>
          <a:endParaRPr lang="fr-FR" sz="2400" kern="1200" dirty="0"/>
        </a:p>
      </dsp:txBody>
      <dsp:txXfrm>
        <a:off x="0" y="3351699"/>
        <a:ext cx="8229600" cy="1701000"/>
      </dsp:txXfrm>
    </dsp:sp>
    <dsp:sp modelId="{FFD23470-29D0-4219-B8ED-1F07D62494BB}">
      <dsp:nvSpPr>
        <dsp:cNvPr id="0" name=""/>
        <dsp:cNvSpPr/>
      </dsp:nvSpPr>
      <dsp:spPr>
        <a:xfrm>
          <a:off x="411480" y="2997459"/>
          <a:ext cx="5760720" cy="708480"/>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1066800" rtl="0">
            <a:lnSpc>
              <a:spcPct val="90000"/>
            </a:lnSpc>
            <a:spcBef>
              <a:spcPct val="0"/>
            </a:spcBef>
            <a:spcAft>
              <a:spcPct val="35000"/>
            </a:spcAft>
          </a:pPr>
          <a:r>
            <a:rPr lang="fr-FR" sz="2400" b="1" kern="1200" dirty="0" smtClean="0">
              <a:latin typeface="Segoe Script" panose="020B0504020000000003" pitchFamily="34" charset="0"/>
            </a:rPr>
            <a:t>Analyse</a:t>
          </a:r>
          <a:r>
            <a:rPr lang="fr-FR" sz="2400" b="1" kern="1200" dirty="0" smtClean="0"/>
            <a:t>: </a:t>
          </a:r>
          <a:endParaRPr lang="fr-FR" sz="2400" kern="1200" dirty="0"/>
        </a:p>
      </dsp:txBody>
      <dsp:txXfrm>
        <a:off x="446065" y="3032044"/>
        <a:ext cx="5691550" cy="639310"/>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7500-D399-4E6B-ACC2-97E72E9B6B14}">
      <dsp:nvSpPr>
        <dsp:cNvPr id="0" name=""/>
        <dsp:cNvSpPr/>
      </dsp:nvSpPr>
      <dsp:spPr>
        <a:xfrm>
          <a:off x="0" y="43447"/>
          <a:ext cx="6324600" cy="1559025"/>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sp3d extrusionH="28000" prstMaterial="matte"/>
        </a:bodyPr>
        <a:lstStyle/>
        <a:p>
          <a:pPr lvl="0" algn="l" defTabSz="2889250" rtl="0">
            <a:lnSpc>
              <a:spcPct val="90000"/>
            </a:lnSpc>
            <a:spcBef>
              <a:spcPct val="0"/>
            </a:spcBef>
            <a:spcAft>
              <a:spcPct val="35000"/>
            </a:spcAft>
          </a:pPr>
          <a:r>
            <a:rPr lang="fr-FR" sz="6500" b="1" kern="1200" baseline="0" dirty="0" smtClean="0"/>
            <a:t>Vice-Président</a:t>
          </a:r>
          <a:endParaRPr lang="fr-FR" sz="6500" kern="1200" dirty="0"/>
        </a:p>
      </dsp:txBody>
      <dsp:txXfrm>
        <a:off x="76105" y="119552"/>
        <a:ext cx="6172390" cy="1406815"/>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2D6B5-4A86-4A27-A382-290A05A29203}">
      <dsp:nvSpPr>
        <dsp:cNvPr id="0" name=""/>
        <dsp:cNvSpPr/>
      </dsp:nvSpPr>
      <dsp:spPr>
        <a:xfrm rot="5400000">
          <a:off x="3998596" y="-2157627"/>
          <a:ext cx="2297257" cy="6789230"/>
        </a:xfrm>
        <a:prstGeom prst="round2SameRect">
          <a:avLst/>
        </a:prstGeom>
        <a:solidFill>
          <a:schemeClr val="accent5">
            <a:tint val="40000"/>
            <a:alpha val="90000"/>
            <a:hueOff val="0"/>
            <a:satOff val="0"/>
            <a:lumOff val="0"/>
            <a:alphaOff val="0"/>
          </a:schemeClr>
        </a:solidFill>
        <a:ln>
          <a:noFill/>
        </a:ln>
        <a:effectLst>
          <a:outerShdw blurRad="40000" dist="23000" dir="5400000" rotWithShape="0">
            <a:srgbClr val="000000">
              <a:alpha val="35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fr-FR" sz="2800" kern="1200" dirty="0" smtClean="0"/>
            <a:t>Elimine l’article</a:t>
          </a:r>
          <a:endParaRPr lang="fr-FR" sz="2800" kern="1200" dirty="0"/>
        </a:p>
      </dsp:txBody>
      <dsp:txXfrm rot="-5400000">
        <a:off x="1752610" y="200502"/>
        <a:ext cx="6677087" cy="2072971"/>
      </dsp:txXfrm>
    </dsp:sp>
    <dsp:sp modelId="{0F32EBE5-BD7A-4E5C-A796-B0C7BB440E93}">
      <dsp:nvSpPr>
        <dsp:cNvPr id="0" name=""/>
        <dsp:cNvSpPr/>
      </dsp:nvSpPr>
      <dsp:spPr>
        <a:xfrm>
          <a:off x="0" y="0"/>
          <a:ext cx="1683851" cy="2473851"/>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fr-FR" sz="2800" kern="1200" dirty="0" smtClean="0"/>
            <a:t>Prop 5 (Art 26)</a:t>
          </a:r>
          <a:endParaRPr lang="fr-FR" sz="2800" kern="1200" dirty="0"/>
        </a:p>
      </dsp:txBody>
      <dsp:txXfrm>
        <a:off x="82199" y="82199"/>
        <a:ext cx="1519453" cy="2309453"/>
      </dsp:txXfrm>
    </dsp:sp>
    <dsp:sp modelId="{05823BD3-FC60-4ED3-9E72-D6B736E55D73}">
      <dsp:nvSpPr>
        <dsp:cNvPr id="0" name=""/>
        <dsp:cNvSpPr/>
      </dsp:nvSpPr>
      <dsp:spPr>
        <a:xfrm rot="5400000">
          <a:off x="3938641" y="493122"/>
          <a:ext cx="2310755" cy="6682817"/>
        </a:xfrm>
        <a:prstGeom prst="round2SameRect">
          <a:avLst/>
        </a:prstGeom>
        <a:solidFill>
          <a:schemeClr val="accent5">
            <a:tint val="40000"/>
            <a:alpha val="90000"/>
            <a:hueOff val="-10740482"/>
            <a:satOff val="48253"/>
            <a:lumOff val="3317"/>
            <a:alphaOff val="0"/>
          </a:schemeClr>
        </a:solidFill>
        <a:ln>
          <a:noFill/>
        </a:ln>
        <a:effectLst>
          <a:outerShdw blurRad="40000" dist="23000" dir="5400000" rotWithShape="0">
            <a:srgbClr val="000000">
              <a:alpha val="35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fr-FR" sz="2800" kern="1200" dirty="0" smtClean="0"/>
            <a:t>N’a pas retenu de reconduire cet article</a:t>
          </a:r>
          <a:endParaRPr lang="fr-FR" sz="2800" kern="1200" dirty="0"/>
        </a:p>
      </dsp:txBody>
      <dsp:txXfrm rot="-5400000">
        <a:off x="1752610" y="2791955"/>
        <a:ext cx="6570015" cy="2085151"/>
      </dsp:txXfrm>
    </dsp:sp>
    <dsp:sp modelId="{04C37657-37AE-4EB8-9AD7-DE3D2E1873D3}">
      <dsp:nvSpPr>
        <dsp:cNvPr id="0" name=""/>
        <dsp:cNvSpPr/>
      </dsp:nvSpPr>
      <dsp:spPr>
        <a:xfrm>
          <a:off x="0" y="2526754"/>
          <a:ext cx="1683851" cy="2473851"/>
        </a:xfrm>
        <a:prstGeom prst="roundRect">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fr-FR" sz="2800" b="1" kern="1200" dirty="0" smtClean="0"/>
            <a:t>CNRI </a:t>
          </a:r>
          <a:endParaRPr lang="fr-FR" sz="2800" kern="1200" dirty="0"/>
        </a:p>
      </dsp:txBody>
      <dsp:txXfrm>
        <a:off x="82199" y="2608953"/>
        <a:ext cx="1519453" cy="2309453"/>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7878-5CD1-4720-BE22-5A16FFA7821D}">
      <dsp:nvSpPr>
        <dsp:cNvPr id="0" name=""/>
        <dsp:cNvSpPr/>
      </dsp:nvSpPr>
      <dsp:spPr>
        <a:xfrm>
          <a:off x="0" y="636309"/>
          <a:ext cx="8229600" cy="178605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874776" rIns="638708" bIns="298704" numCol="1" spcCol="1270" anchor="t" anchorCtr="0">
          <a:noAutofit/>
        </a:bodyPr>
        <a:lstStyle/>
        <a:p>
          <a:pPr marL="285750" lvl="1" indent="-285750" algn="l" defTabSz="1866900" rtl="0">
            <a:lnSpc>
              <a:spcPct val="90000"/>
            </a:lnSpc>
            <a:spcBef>
              <a:spcPct val="0"/>
            </a:spcBef>
            <a:spcAft>
              <a:spcPct val="15000"/>
            </a:spcAft>
            <a:buChar char="••"/>
          </a:pPr>
          <a:r>
            <a:rPr lang="fr-FR" sz="4200" kern="1200" dirty="0" smtClean="0"/>
            <a:t>Aucune</a:t>
          </a:r>
          <a:endParaRPr lang="fr-FR" sz="4200" kern="1200" dirty="0"/>
        </a:p>
      </dsp:txBody>
      <dsp:txXfrm>
        <a:off x="0" y="636309"/>
        <a:ext cx="8229600" cy="1786050"/>
      </dsp:txXfrm>
    </dsp:sp>
    <dsp:sp modelId="{3924C1CD-FDAD-4657-AA13-AF157CA23E0F}">
      <dsp:nvSpPr>
        <dsp:cNvPr id="0" name=""/>
        <dsp:cNvSpPr/>
      </dsp:nvSpPr>
      <dsp:spPr>
        <a:xfrm>
          <a:off x="411480" y="16389"/>
          <a:ext cx="5760720" cy="123984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1866900" rtl="0">
            <a:lnSpc>
              <a:spcPct val="90000"/>
            </a:lnSpc>
            <a:spcBef>
              <a:spcPct val="0"/>
            </a:spcBef>
            <a:spcAft>
              <a:spcPct val="35000"/>
            </a:spcAft>
          </a:pPr>
          <a:r>
            <a:rPr lang="fr-FR" sz="4200" b="1" kern="1200" dirty="0" smtClean="0">
              <a:latin typeface="Segoe Script" panose="020B0504020000000003" pitchFamily="34" charset="0"/>
            </a:rPr>
            <a:t>Différence</a:t>
          </a:r>
          <a:r>
            <a:rPr lang="fr-FR" sz="4200" kern="1200" dirty="0" smtClean="0"/>
            <a:t>: </a:t>
          </a:r>
          <a:endParaRPr lang="fr-FR" sz="4200" kern="1200" dirty="0"/>
        </a:p>
      </dsp:txBody>
      <dsp:txXfrm>
        <a:off x="472004" y="76913"/>
        <a:ext cx="5639672" cy="1118792"/>
      </dsp:txXfrm>
    </dsp:sp>
    <dsp:sp modelId="{2CE7FCA5-D687-4F57-A4C0-A199FB36ADD0}">
      <dsp:nvSpPr>
        <dsp:cNvPr id="0" name=""/>
        <dsp:cNvSpPr/>
      </dsp:nvSpPr>
      <dsp:spPr>
        <a:xfrm>
          <a:off x="0" y="3269079"/>
          <a:ext cx="8229600" cy="178605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874776" rIns="638708" bIns="298704" numCol="1" spcCol="1270" anchor="t" anchorCtr="0">
          <a:noAutofit/>
        </a:bodyPr>
        <a:lstStyle/>
        <a:p>
          <a:pPr marL="285750" lvl="1" indent="-285750" algn="l" defTabSz="1866900" rtl="0">
            <a:lnSpc>
              <a:spcPct val="90000"/>
            </a:lnSpc>
            <a:spcBef>
              <a:spcPct val="0"/>
            </a:spcBef>
            <a:spcAft>
              <a:spcPct val="15000"/>
            </a:spcAft>
            <a:buChar char="••"/>
          </a:pPr>
          <a:r>
            <a:rPr lang="fr-FR" sz="4200" kern="1200" dirty="0" smtClean="0"/>
            <a:t>RAS</a:t>
          </a:r>
          <a:endParaRPr lang="fr-FR" sz="4200" kern="1200" dirty="0"/>
        </a:p>
      </dsp:txBody>
      <dsp:txXfrm>
        <a:off x="0" y="3269079"/>
        <a:ext cx="8229600" cy="1786050"/>
      </dsp:txXfrm>
    </dsp:sp>
    <dsp:sp modelId="{FFD23470-29D0-4219-B8ED-1F07D62494BB}">
      <dsp:nvSpPr>
        <dsp:cNvPr id="0" name=""/>
        <dsp:cNvSpPr/>
      </dsp:nvSpPr>
      <dsp:spPr>
        <a:xfrm>
          <a:off x="411480" y="2649159"/>
          <a:ext cx="5760720" cy="1239840"/>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1866900" rtl="0">
            <a:lnSpc>
              <a:spcPct val="90000"/>
            </a:lnSpc>
            <a:spcBef>
              <a:spcPct val="0"/>
            </a:spcBef>
            <a:spcAft>
              <a:spcPct val="35000"/>
            </a:spcAft>
          </a:pPr>
          <a:r>
            <a:rPr lang="fr-FR" sz="4200" b="1" kern="1200" dirty="0" smtClean="0">
              <a:latin typeface="Segoe Script" panose="020B0504020000000003" pitchFamily="34" charset="0"/>
            </a:rPr>
            <a:t>Analyse</a:t>
          </a:r>
          <a:r>
            <a:rPr lang="fr-FR" sz="4200" b="1" kern="1200" dirty="0" smtClean="0"/>
            <a:t>: </a:t>
          </a:r>
          <a:endParaRPr lang="fr-FR" sz="4200" kern="1200" dirty="0"/>
        </a:p>
      </dsp:txBody>
      <dsp:txXfrm>
        <a:off x="472004" y="2709683"/>
        <a:ext cx="5639672" cy="1118792"/>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7500-D399-4E6B-ACC2-97E72E9B6B14}">
      <dsp:nvSpPr>
        <dsp:cNvPr id="0" name=""/>
        <dsp:cNvSpPr/>
      </dsp:nvSpPr>
      <dsp:spPr>
        <a:xfrm>
          <a:off x="0" y="235327"/>
          <a:ext cx="6324600" cy="1175264"/>
        </a:xfrm>
        <a:prstGeom prst="roundRect">
          <a:avLst/>
        </a:prstGeom>
        <a:solidFill>
          <a:schemeClr val="accent2">
            <a:alpha val="9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86690" tIns="186690" rIns="186690" bIns="186690" numCol="1" spcCol="1270" anchor="ctr" anchorCtr="0">
          <a:noAutofit/>
          <a:sp3d extrusionH="28000" prstMaterial="matte"/>
        </a:bodyPr>
        <a:lstStyle/>
        <a:p>
          <a:pPr lvl="0" algn="l" defTabSz="2178050" rtl="0">
            <a:lnSpc>
              <a:spcPct val="90000"/>
            </a:lnSpc>
            <a:spcBef>
              <a:spcPct val="0"/>
            </a:spcBef>
            <a:spcAft>
              <a:spcPct val="35000"/>
            </a:spcAft>
          </a:pPr>
          <a:r>
            <a:rPr lang="fr-FR" sz="4900" b="1" kern="1200" baseline="0" dirty="0" smtClean="0"/>
            <a:t>Statut de l’Opposition</a:t>
          </a:r>
          <a:endParaRPr lang="fr-FR" sz="4900" kern="1200" dirty="0"/>
        </a:p>
      </dsp:txBody>
      <dsp:txXfrm>
        <a:off x="57372" y="292699"/>
        <a:ext cx="6209856" cy="1060520"/>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8640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fr-FR" sz="3000" kern="1200" dirty="0" smtClean="0"/>
            <a:t>Prop. 8 (Art 58)</a:t>
          </a:r>
          <a:endParaRPr lang="fr-FR" sz="3000" kern="1200" dirty="0"/>
        </a:p>
      </dsp:txBody>
      <dsp:txXfrm>
        <a:off x="0" y="0"/>
        <a:ext cx="4572000" cy="864000"/>
      </dsp:txXfrm>
    </dsp:sp>
    <dsp:sp modelId="{EC10B323-DC26-4ED3-A233-6B1E4DAB969A}">
      <dsp:nvSpPr>
        <dsp:cNvPr id="0" name=""/>
        <dsp:cNvSpPr/>
      </dsp:nvSpPr>
      <dsp:spPr>
        <a:xfrm>
          <a:off x="0" y="1163774"/>
          <a:ext cx="4572000" cy="3870450"/>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fr-FR" sz="3000" kern="1200" dirty="0" smtClean="0"/>
            <a:t>La Constitution garantit à l’opposition un statut qui lui permet de s’acquitter de ses missions.</a:t>
          </a:r>
          <a:endParaRPr lang="fr-FR" sz="3000" kern="1200" dirty="0"/>
        </a:p>
        <a:p>
          <a:pPr marL="285750" lvl="1" indent="-285750" algn="l" defTabSz="1333500">
            <a:lnSpc>
              <a:spcPct val="90000"/>
            </a:lnSpc>
            <a:spcBef>
              <a:spcPct val="0"/>
            </a:spcBef>
            <a:spcAft>
              <a:spcPct val="15000"/>
            </a:spcAft>
            <a:buChar char="••"/>
          </a:pPr>
          <a:r>
            <a:rPr lang="fr-FR" sz="3000" kern="1200" dirty="0" smtClean="0"/>
            <a:t>La loi définit ce statut et fixe les droits et devoirs y afférents ainsi que ceux du Chef de l’opposition</a:t>
          </a:r>
        </a:p>
      </dsp:txBody>
      <dsp:txXfrm>
        <a:off x="0" y="1163774"/>
        <a:ext cx="4572000" cy="3870450"/>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109274"/>
          <a:ext cx="3962400" cy="8640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fr-FR" sz="3000" b="1" kern="1200" dirty="0" smtClean="0"/>
            <a:t>CNRI: Art. 89</a:t>
          </a:r>
          <a:endParaRPr lang="fr-FR" sz="3000" kern="1200" dirty="0"/>
        </a:p>
      </dsp:txBody>
      <dsp:txXfrm>
        <a:off x="0" y="109274"/>
        <a:ext cx="3962400" cy="864000"/>
      </dsp:txXfrm>
    </dsp:sp>
    <dsp:sp modelId="{F51C355D-F3D5-4E83-98BE-B2B8A479F0C0}">
      <dsp:nvSpPr>
        <dsp:cNvPr id="0" name=""/>
        <dsp:cNvSpPr/>
      </dsp:nvSpPr>
      <dsp:spPr>
        <a:xfrm>
          <a:off x="0" y="973274"/>
          <a:ext cx="3962400" cy="387045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fr-FR" sz="3000" kern="1200" dirty="0" smtClean="0"/>
            <a:t>L’Assemblée nationale est compétente pour fixer les règles concernant :</a:t>
          </a:r>
          <a:endParaRPr lang="fr-FR" sz="3000" kern="1200" dirty="0"/>
        </a:p>
        <a:p>
          <a:pPr marL="571500" lvl="2" indent="-285750" algn="l" defTabSz="1333500">
            <a:lnSpc>
              <a:spcPct val="90000"/>
            </a:lnSpc>
            <a:spcBef>
              <a:spcPct val="0"/>
            </a:spcBef>
            <a:spcAft>
              <a:spcPct val="15000"/>
            </a:spcAft>
            <a:buChar char="••"/>
          </a:pPr>
          <a:r>
            <a:rPr lang="fr-FR" sz="3000" kern="1200" dirty="0" smtClean="0"/>
            <a:t>les partis politiques et le statut de l'Opposition</a:t>
          </a:r>
          <a:endParaRPr lang="fr-FR" sz="3000" kern="1200" dirty="0"/>
        </a:p>
      </dsp:txBody>
      <dsp:txXfrm>
        <a:off x="0" y="973274"/>
        <a:ext cx="3962400" cy="3870450"/>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864000"/>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fr-FR" sz="3000" kern="1200" dirty="0" smtClean="0"/>
            <a:t>Prop. 8 (Art 58)</a:t>
          </a:r>
          <a:endParaRPr lang="fr-FR" sz="3000" kern="1200" dirty="0"/>
        </a:p>
      </dsp:txBody>
      <dsp:txXfrm>
        <a:off x="0" y="0"/>
        <a:ext cx="4572000" cy="864000"/>
      </dsp:txXfrm>
    </dsp:sp>
    <dsp:sp modelId="{EC10B323-DC26-4ED3-A233-6B1E4DAB969A}">
      <dsp:nvSpPr>
        <dsp:cNvPr id="0" name=""/>
        <dsp:cNvSpPr/>
      </dsp:nvSpPr>
      <dsp:spPr>
        <a:xfrm>
          <a:off x="0" y="1163774"/>
          <a:ext cx="4572000" cy="3870450"/>
        </a:xfrm>
        <a:prstGeom prst="rect">
          <a:avLst/>
        </a:prstGeom>
        <a:solidFill>
          <a:schemeClr val="accent5">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fr-FR" sz="3000" kern="1200" dirty="0" smtClean="0"/>
            <a:t>La Constitution garantit à l’opposition un statut qui lui permet de s’acquitter de ses missions.</a:t>
          </a:r>
          <a:endParaRPr lang="fr-FR" sz="3000" kern="1200" dirty="0"/>
        </a:p>
        <a:p>
          <a:pPr marL="285750" lvl="1" indent="-285750" algn="l" defTabSz="1333500">
            <a:lnSpc>
              <a:spcPct val="90000"/>
            </a:lnSpc>
            <a:spcBef>
              <a:spcPct val="0"/>
            </a:spcBef>
            <a:spcAft>
              <a:spcPct val="15000"/>
            </a:spcAft>
            <a:buChar char="••"/>
          </a:pPr>
          <a:r>
            <a:rPr lang="fr-FR" sz="3000" kern="1200" dirty="0" smtClean="0"/>
            <a:t>La loi définit ce statut et fixe les droits et devoirs y afférents ainsi que ceux du Chef de l’opposition</a:t>
          </a:r>
        </a:p>
      </dsp:txBody>
      <dsp:txXfrm>
        <a:off x="0" y="1163774"/>
        <a:ext cx="4572000" cy="3870450"/>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137939"/>
          <a:ext cx="3962400" cy="4608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113792" tIns="65024" rIns="113792" bIns="65024" numCol="1" spcCol="1270" anchor="ctr" anchorCtr="0">
          <a:noAutofit/>
        </a:bodyPr>
        <a:lstStyle/>
        <a:p>
          <a:pPr lvl="0" algn="ctr" defTabSz="711200" rtl="0">
            <a:lnSpc>
              <a:spcPct val="90000"/>
            </a:lnSpc>
            <a:spcBef>
              <a:spcPct val="0"/>
            </a:spcBef>
            <a:spcAft>
              <a:spcPct val="35000"/>
            </a:spcAft>
          </a:pPr>
          <a:r>
            <a:rPr lang="fr-FR" sz="1600" b="1" kern="1200" dirty="0" smtClean="0"/>
            <a:t>CNRI: Art. 84 et 97</a:t>
          </a:r>
          <a:endParaRPr lang="fr-FR" sz="1600" kern="1200" dirty="0"/>
        </a:p>
      </dsp:txBody>
      <dsp:txXfrm>
        <a:off x="0" y="137939"/>
        <a:ext cx="3962400" cy="460800"/>
      </dsp:txXfrm>
    </dsp:sp>
    <dsp:sp modelId="{F51C355D-F3D5-4E83-98BE-B2B8A479F0C0}">
      <dsp:nvSpPr>
        <dsp:cNvPr id="0" name=""/>
        <dsp:cNvSpPr/>
      </dsp:nvSpPr>
      <dsp:spPr>
        <a:xfrm>
          <a:off x="0" y="598739"/>
          <a:ext cx="3962400" cy="421632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fr-FR" sz="1600" b="1" kern="1200" dirty="0" smtClean="0"/>
            <a:t>Art. 84 : </a:t>
          </a:r>
          <a:r>
            <a:rPr lang="fr-FR" sz="1600" kern="1200" dirty="0" smtClean="0"/>
            <a:t>Un </a:t>
          </a:r>
          <a:r>
            <a:rPr lang="fr-FR" sz="1600" kern="1200" dirty="0" smtClean="0">
              <a:solidFill>
                <a:srgbClr val="FF0000"/>
              </a:solidFill>
              <a:latin typeface="Arial Black" panose="020B0A04020102020204" pitchFamily="34" charset="0"/>
            </a:rPr>
            <a:t>des postes de Vice-Président</a:t>
          </a:r>
          <a:r>
            <a:rPr lang="fr-FR" sz="1600" kern="1200" dirty="0" smtClean="0"/>
            <a:t>, au moins, est réservé à l’Opposition parlementaire. En outre, les postes de </a:t>
          </a:r>
          <a:r>
            <a:rPr lang="fr-FR" sz="1600" kern="1200" dirty="0" smtClean="0">
              <a:solidFill>
                <a:srgbClr val="FF0000"/>
              </a:solidFill>
              <a:latin typeface="Arial Black" panose="020B0A04020102020204" pitchFamily="34" charset="0"/>
            </a:rPr>
            <a:t>Questeur</a:t>
          </a:r>
          <a:r>
            <a:rPr lang="fr-FR" sz="1600" kern="1200" dirty="0" smtClean="0">
              <a:solidFill>
                <a:srgbClr val="FF0000"/>
              </a:solidFill>
            </a:rPr>
            <a:t> </a:t>
          </a:r>
          <a:r>
            <a:rPr lang="fr-FR" sz="1600" kern="1200" dirty="0" smtClean="0"/>
            <a:t>et de </a:t>
          </a:r>
          <a:r>
            <a:rPr lang="fr-FR" sz="1600" kern="1200" dirty="0" smtClean="0">
              <a:solidFill>
                <a:srgbClr val="FF0000"/>
              </a:solidFill>
              <a:latin typeface="Arial Black" panose="020B0A04020102020204" pitchFamily="34" charset="0"/>
            </a:rPr>
            <a:t>Président de la Commission de contrôle </a:t>
          </a:r>
          <a:r>
            <a:rPr lang="fr-FR" sz="1600" kern="1200" dirty="0" smtClean="0"/>
            <a:t>et de comptabilité sont obligatoirement </a:t>
          </a:r>
          <a:r>
            <a:rPr lang="fr-FR" sz="1600" kern="1200" dirty="0" smtClean="0">
              <a:solidFill>
                <a:srgbClr val="FF0000"/>
              </a:solidFill>
              <a:latin typeface="Arial Black" panose="020B0A04020102020204" pitchFamily="34" charset="0"/>
            </a:rPr>
            <a:t>répartis</a:t>
          </a:r>
          <a:r>
            <a:rPr lang="fr-FR" sz="1600" kern="1200" dirty="0" smtClean="0"/>
            <a:t> entre la </a:t>
          </a:r>
          <a:r>
            <a:rPr lang="fr-FR" sz="1600" kern="1200" dirty="0" smtClean="0">
              <a:solidFill>
                <a:srgbClr val="FF0000"/>
              </a:solidFill>
              <a:latin typeface="Arial Black" panose="020B0A04020102020204" pitchFamily="34" charset="0"/>
            </a:rPr>
            <a:t>majorité</a:t>
          </a:r>
          <a:r>
            <a:rPr lang="fr-FR" sz="1600" kern="1200" dirty="0" smtClean="0"/>
            <a:t> et </a:t>
          </a:r>
          <a:r>
            <a:rPr lang="fr-FR" sz="1600" kern="1200" dirty="0" smtClean="0">
              <a:solidFill>
                <a:srgbClr val="FF0000"/>
              </a:solidFill>
              <a:latin typeface="Arial Black" panose="020B0A04020102020204" pitchFamily="34" charset="0"/>
            </a:rPr>
            <a:t>l’opposition</a:t>
          </a:r>
          <a:r>
            <a:rPr lang="fr-FR" sz="1600" kern="1200" dirty="0" smtClean="0">
              <a:solidFill>
                <a:srgbClr val="FF0000"/>
              </a:solidFill>
            </a:rPr>
            <a:t> </a:t>
          </a:r>
          <a:r>
            <a:rPr lang="fr-FR" sz="1600" kern="1200" dirty="0" smtClean="0"/>
            <a:t>parlementaires. Il en est de même des fonctions de </a:t>
          </a:r>
          <a:r>
            <a:rPr lang="fr-FR" sz="1600" kern="1200" dirty="0" smtClean="0">
              <a:solidFill>
                <a:srgbClr val="FF0000"/>
              </a:solidFill>
              <a:latin typeface="Arial Black" panose="020B0A04020102020204" pitchFamily="34" charset="0"/>
            </a:rPr>
            <a:t>Président</a:t>
          </a:r>
          <a:r>
            <a:rPr lang="fr-FR" sz="1600" kern="1200" dirty="0" smtClean="0"/>
            <a:t> et de </a:t>
          </a:r>
          <a:r>
            <a:rPr lang="fr-FR" sz="1600" kern="1200" dirty="0" smtClean="0">
              <a:solidFill>
                <a:srgbClr val="FF0000"/>
              </a:solidFill>
              <a:latin typeface="Arial Black" panose="020B0A04020102020204" pitchFamily="34" charset="0"/>
            </a:rPr>
            <a:t>Rapporteur</a:t>
          </a:r>
          <a:r>
            <a:rPr lang="fr-FR" sz="1600" kern="1200" dirty="0" smtClean="0"/>
            <a:t> de la Commission des Finances</a:t>
          </a:r>
          <a:endParaRPr lang="fr-FR" sz="1600" kern="1200" dirty="0"/>
        </a:p>
        <a:p>
          <a:pPr marL="171450" lvl="1" indent="-171450" algn="l" defTabSz="711200" rtl="0">
            <a:lnSpc>
              <a:spcPct val="90000"/>
            </a:lnSpc>
            <a:spcBef>
              <a:spcPct val="0"/>
            </a:spcBef>
            <a:spcAft>
              <a:spcPct val="15000"/>
            </a:spcAft>
            <a:buChar char="••"/>
          </a:pPr>
          <a:r>
            <a:rPr lang="fr-FR" sz="1600" b="1" kern="1200" dirty="0" smtClean="0"/>
            <a:t>Art. 97</a:t>
          </a:r>
          <a:r>
            <a:rPr lang="fr-FR" sz="1600" kern="1200" dirty="0" smtClean="0"/>
            <a:t> : Deux jours de séance par mois sont réservés à un </a:t>
          </a:r>
          <a:r>
            <a:rPr lang="fr-FR" sz="1600" kern="1200" dirty="0" smtClean="0">
              <a:solidFill>
                <a:srgbClr val="FF0000"/>
              </a:solidFill>
              <a:latin typeface="Arial Black" panose="020B0A04020102020204" pitchFamily="34" charset="0"/>
            </a:rPr>
            <a:t>ordre du jour </a:t>
          </a:r>
          <a:r>
            <a:rPr lang="fr-FR" sz="1600" kern="1200" dirty="0" smtClean="0"/>
            <a:t>arrêté par l’Assemblée nationale à l'initiative des groupes de </a:t>
          </a:r>
          <a:r>
            <a:rPr lang="fr-FR" sz="1600" kern="1200" dirty="0" smtClean="0">
              <a:solidFill>
                <a:srgbClr val="FF0000"/>
              </a:solidFill>
              <a:latin typeface="Arial Black" panose="020B0A04020102020204" pitchFamily="34" charset="0"/>
            </a:rPr>
            <a:t>l'opposition et </a:t>
          </a:r>
          <a:r>
            <a:rPr lang="fr-FR" sz="1600" kern="1200" dirty="0" smtClean="0"/>
            <a:t>des députés </a:t>
          </a:r>
          <a:r>
            <a:rPr lang="fr-FR" sz="1600" kern="1200" dirty="0" smtClean="0">
              <a:solidFill>
                <a:srgbClr val="FF0000"/>
              </a:solidFill>
              <a:latin typeface="Arial Black" panose="020B0A04020102020204" pitchFamily="34" charset="0"/>
            </a:rPr>
            <a:t>non inscrits.</a:t>
          </a:r>
          <a:endParaRPr lang="fr-FR" sz="1600" kern="1200" dirty="0">
            <a:solidFill>
              <a:srgbClr val="FF0000"/>
            </a:solidFill>
            <a:latin typeface="Arial Black" panose="020B0A04020102020204" pitchFamily="34" charset="0"/>
          </a:endParaRPr>
        </a:p>
      </dsp:txBody>
      <dsp:txXfrm>
        <a:off x="0" y="598739"/>
        <a:ext cx="3962400" cy="4216320"/>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B48B4-8F84-4066-8737-18B82D207FFA}">
      <dsp:nvSpPr>
        <dsp:cNvPr id="0" name=""/>
        <dsp:cNvSpPr/>
      </dsp:nvSpPr>
      <dsp:spPr>
        <a:xfrm>
          <a:off x="0" y="0"/>
          <a:ext cx="7924800" cy="4419600"/>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fr-FR" sz="2100" kern="1200" dirty="0" smtClean="0">
              <a:solidFill>
                <a:schemeClr val="tx1"/>
              </a:solidFill>
            </a:rPr>
            <a:t>la volonté du Sénégal d'être un Etat moderne qui fonctionne selon le jeu loyal et équitable entre une majorité qui gouverne et une opposition démocratique, et un Etat qui reconnaît cette opposition comme un pilier fondamental de la démocratie et un rouage indispensable au bon fonctionnement du mécanisme démocratique ; </a:t>
          </a:r>
          <a:endParaRPr lang="fr-FR" sz="2100" kern="1200" dirty="0">
            <a:solidFill>
              <a:schemeClr val="tx1"/>
            </a:solidFill>
          </a:endParaRPr>
        </a:p>
      </dsp:txBody>
      <dsp:txXfrm>
        <a:off x="0" y="1767840"/>
        <a:ext cx="7924800" cy="1767840"/>
      </dsp:txXfrm>
    </dsp:sp>
    <dsp:sp modelId="{6D236042-4351-4401-A506-68022BBEE159}">
      <dsp:nvSpPr>
        <dsp:cNvPr id="0" name=""/>
        <dsp:cNvSpPr/>
      </dsp:nvSpPr>
      <dsp:spPr>
        <a:xfrm>
          <a:off x="3226536" y="265176"/>
          <a:ext cx="1471726" cy="1471726"/>
        </a:xfrm>
        <a:prstGeom prst="ellipse">
          <a:avLst/>
        </a:prstGeom>
        <a:solidFill>
          <a:schemeClr val="accent4">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368CD-BD97-4051-BFBF-68AE644C7BFD}">
      <dsp:nvSpPr>
        <dsp:cNvPr id="0" name=""/>
        <dsp:cNvSpPr/>
      </dsp:nvSpPr>
      <dsp:spPr>
        <a:xfrm>
          <a:off x="316991" y="3535680"/>
          <a:ext cx="7290816" cy="662940"/>
        </a:xfrm>
        <a:prstGeom prst="leftRightArrow">
          <a:avLst/>
        </a:prstGeom>
        <a:solidFill>
          <a:schemeClr val="accent4">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7878-5CD1-4720-BE22-5A16FFA7821D}">
      <dsp:nvSpPr>
        <dsp:cNvPr id="0" name=""/>
        <dsp:cNvSpPr/>
      </dsp:nvSpPr>
      <dsp:spPr>
        <a:xfrm>
          <a:off x="0" y="329859"/>
          <a:ext cx="8229600" cy="137655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395732" rIns="638708" bIns="135128" numCol="1" spcCol="1270" anchor="t" anchorCtr="0">
          <a:noAutofit/>
        </a:bodyPr>
        <a:lstStyle/>
        <a:p>
          <a:pPr marL="457200" lvl="1" indent="-457200" algn="l" defTabSz="844550" rtl="0">
            <a:lnSpc>
              <a:spcPct val="90000"/>
            </a:lnSpc>
            <a:spcBef>
              <a:spcPct val="0"/>
            </a:spcBef>
            <a:spcAft>
              <a:spcPct val="15000"/>
            </a:spcAft>
            <a:buChar char="••"/>
          </a:pPr>
          <a:r>
            <a:rPr lang="fr-FR" sz="1900" kern="1200" dirty="0" smtClean="0"/>
            <a:t>PR se limite à énoncer statut Chef de l’Opposition en un seul article. </a:t>
          </a:r>
          <a:endParaRPr lang="fr-FR" sz="1900" kern="1200" dirty="0"/>
        </a:p>
        <a:p>
          <a:pPr marL="457200" lvl="1" indent="-457200" algn="l" defTabSz="844550" rtl="0">
            <a:lnSpc>
              <a:spcPct val="90000"/>
            </a:lnSpc>
            <a:spcBef>
              <a:spcPct val="0"/>
            </a:spcBef>
            <a:spcAft>
              <a:spcPct val="15000"/>
            </a:spcAft>
            <a:buChar char="••"/>
          </a:pPr>
          <a:r>
            <a:rPr lang="fr-FR" sz="1900" kern="1200" dirty="0" smtClean="0"/>
            <a:t>CNRI : plus de détails dans 3 différents articles</a:t>
          </a:r>
          <a:endParaRPr lang="fr-FR" sz="1900" kern="1200" dirty="0"/>
        </a:p>
      </dsp:txBody>
      <dsp:txXfrm>
        <a:off x="0" y="329859"/>
        <a:ext cx="8229600" cy="1376550"/>
      </dsp:txXfrm>
    </dsp:sp>
    <dsp:sp modelId="{3924C1CD-FDAD-4657-AA13-AF157CA23E0F}">
      <dsp:nvSpPr>
        <dsp:cNvPr id="0" name=""/>
        <dsp:cNvSpPr/>
      </dsp:nvSpPr>
      <dsp:spPr>
        <a:xfrm>
          <a:off x="411480" y="49419"/>
          <a:ext cx="5760720" cy="56088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844550" rtl="0">
            <a:lnSpc>
              <a:spcPct val="90000"/>
            </a:lnSpc>
            <a:spcBef>
              <a:spcPct val="0"/>
            </a:spcBef>
            <a:spcAft>
              <a:spcPct val="35000"/>
            </a:spcAft>
          </a:pPr>
          <a:r>
            <a:rPr lang="fr-FR" sz="1900" b="1" kern="1200" dirty="0" smtClean="0">
              <a:latin typeface="Segoe Script" panose="020B0504020000000003" pitchFamily="34" charset="0"/>
            </a:rPr>
            <a:t>Différence</a:t>
          </a:r>
          <a:r>
            <a:rPr lang="fr-FR" sz="1900" kern="1200" dirty="0" smtClean="0"/>
            <a:t>: </a:t>
          </a:r>
          <a:endParaRPr lang="fr-FR" sz="1900" kern="1200" dirty="0"/>
        </a:p>
      </dsp:txBody>
      <dsp:txXfrm>
        <a:off x="438860" y="76799"/>
        <a:ext cx="5705960" cy="506120"/>
      </dsp:txXfrm>
    </dsp:sp>
    <dsp:sp modelId="{2CE7FCA5-D687-4F57-A4C0-A199FB36ADD0}">
      <dsp:nvSpPr>
        <dsp:cNvPr id="0" name=""/>
        <dsp:cNvSpPr/>
      </dsp:nvSpPr>
      <dsp:spPr>
        <a:xfrm>
          <a:off x="0" y="2089449"/>
          <a:ext cx="8229600" cy="293265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395732" rIns="638708" bIns="135128" numCol="1" spcCol="1270" anchor="t" anchorCtr="0">
          <a:noAutofit/>
        </a:bodyPr>
        <a:lstStyle/>
        <a:p>
          <a:pPr marL="457200" marR="0" lvl="1" indent="-457200" algn="l" defTabSz="914400" rtl="0" eaLnBrk="1" fontAlgn="auto" latinLnBrk="0" hangingPunct="1">
            <a:lnSpc>
              <a:spcPct val="100000"/>
            </a:lnSpc>
            <a:spcBef>
              <a:spcPct val="0"/>
            </a:spcBef>
            <a:spcAft>
              <a:spcPts val="0"/>
            </a:spcAft>
            <a:buClrTx/>
            <a:buSzTx/>
            <a:buFontTx/>
            <a:buChar char="••"/>
            <a:tabLst/>
            <a:defRPr/>
          </a:pPr>
          <a:r>
            <a:rPr lang="fr-FR" sz="1900" kern="1200" dirty="0" smtClean="0"/>
            <a:t>Sur l’opposition pas de nouveau en ce qui concerne propositions Gouvernement</a:t>
          </a:r>
          <a:endParaRPr lang="fr-FR" sz="1900" kern="1200" dirty="0"/>
        </a:p>
        <a:p>
          <a:pPr marL="457200" marR="0" lvl="1" indent="-457200" algn="l" defTabSz="914400" rtl="0" eaLnBrk="1" fontAlgn="auto" latinLnBrk="0" hangingPunct="1">
            <a:lnSpc>
              <a:spcPct val="100000"/>
            </a:lnSpc>
            <a:spcBef>
              <a:spcPct val="0"/>
            </a:spcBef>
            <a:spcAft>
              <a:spcPts val="0"/>
            </a:spcAft>
            <a:buClrTx/>
            <a:buSzTx/>
            <a:buFontTx/>
            <a:buChar char="••"/>
            <a:tabLst/>
            <a:defRPr/>
          </a:pPr>
          <a:r>
            <a:rPr lang="fr-FR" sz="1900" kern="1200" dirty="0" smtClean="0"/>
            <a:t>La CNRI se soucie plus de remédier aux risques d’abus de majorité avec la création des conditions de participation effective de l’opposition au travail parlementaire en garantissant sa présence effective au sein du bureau. </a:t>
          </a:r>
          <a:endParaRPr lang="fr-FR" sz="1900" kern="1200" dirty="0"/>
        </a:p>
        <a:p>
          <a:pPr marL="457200" marR="0" lvl="1" indent="-457200" algn="l" defTabSz="914400" rtl="0" eaLnBrk="1" fontAlgn="auto" latinLnBrk="0" hangingPunct="1">
            <a:lnSpc>
              <a:spcPct val="100000"/>
            </a:lnSpc>
            <a:spcBef>
              <a:spcPct val="0"/>
            </a:spcBef>
            <a:spcAft>
              <a:spcPts val="0"/>
            </a:spcAft>
            <a:buClrTx/>
            <a:buSzTx/>
            <a:buFontTx/>
            <a:buChar char="••"/>
            <a:tabLst/>
            <a:defRPr/>
          </a:pPr>
          <a:r>
            <a:rPr lang="fr-FR" sz="1900" kern="1200" dirty="0" smtClean="0"/>
            <a:t>Propositions CNRI pour une meilleure maitrise par le Parlement de son ordre du jour</a:t>
          </a:r>
          <a:endParaRPr lang="fr-FR" sz="1900" kern="1200" dirty="0"/>
        </a:p>
      </dsp:txBody>
      <dsp:txXfrm>
        <a:off x="0" y="2089449"/>
        <a:ext cx="8229600" cy="2932650"/>
      </dsp:txXfrm>
    </dsp:sp>
    <dsp:sp modelId="{FFD23470-29D0-4219-B8ED-1F07D62494BB}">
      <dsp:nvSpPr>
        <dsp:cNvPr id="0" name=""/>
        <dsp:cNvSpPr/>
      </dsp:nvSpPr>
      <dsp:spPr>
        <a:xfrm>
          <a:off x="411480" y="1809009"/>
          <a:ext cx="5760720" cy="560880"/>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lvl="0" algn="l" defTabSz="844550" rtl="0">
            <a:lnSpc>
              <a:spcPct val="90000"/>
            </a:lnSpc>
            <a:spcBef>
              <a:spcPct val="0"/>
            </a:spcBef>
            <a:spcAft>
              <a:spcPct val="35000"/>
            </a:spcAft>
          </a:pPr>
          <a:r>
            <a:rPr lang="fr-FR" sz="1900" b="1" kern="1200" dirty="0" smtClean="0">
              <a:latin typeface="Segoe Script" panose="020B0504020000000003" pitchFamily="34" charset="0"/>
            </a:rPr>
            <a:t>Analyse</a:t>
          </a:r>
          <a:r>
            <a:rPr lang="fr-FR" sz="1900" b="1" kern="1200" dirty="0" smtClean="0"/>
            <a:t>: </a:t>
          </a:r>
          <a:endParaRPr lang="fr-FR" sz="1900" kern="1200" dirty="0"/>
        </a:p>
      </dsp:txBody>
      <dsp:txXfrm>
        <a:off x="438860" y="1836389"/>
        <a:ext cx="5705960" cy="506120"/>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7500-D399-4E6B-ACC2-97E72E9B6B14}">
      <dsp:nvSpPr>
        <dsp:cNvPr id="0" name=""/>
        <dsp:cNvSpPr/>
      </dsp:nvSpPr>
      <dsp:spPr>
        <a:xfrm>
          <a:off x="0" y="7469"/>
          <a:ext cx="6324600" cy="1630980"/>
        </a:xfrm>
        <a:prstGeom prst="roundRect">
          <a:avLst/>
        </a:prstGeom>
        <a:solidFill>
          <a:schemeClr val="accent2">
            <a:alpha val="9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sp3d extrusionH="28000" prstMaterial="matte"/>
        </a:bodyPr>
        <a:lstStyle/>
        <a:p>
          <a:pPr lvl="0" algn="l" defTabSz="1822450" rtl="0">
            <a:lnSpc>
              <a:spcPct val="90000"/>
            </a:lnSpc>
            <a:spcBef>
              <a:spcPct val="0"/>
            </a:spcBef>
            <a:spcAft>
              <a:spcPct val="35000"/>
            </a:spcAft>
          </a:pPr>
          <a:r>
            <a:rPr lang="fr-FR" sz="4100" b="1" kern="1200" baseline="0" dirty="0" smtClean="0"/>
            <a:t>Renforcement du Pouvoir de l’Assemblée Nationale</a:t>
          </a:r>
          <a:endParaRPr lang="fr-FR" sz="4100" kern="1200" dirty="0"/>
        </a:p>
      </dsp:txBody>
      <dsp:txXfrm>
        <a:off x="79618" y="87087"/>
        <a:ext cx="6165364" cy="1471744"/>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6048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lang="fr-FR" sz="2100" b="1" kern="1200" dirty="0" smtClean="0"/>
            <a:t>Prop 9</a:t>
          </a:r>
          <a:r>
            <a:rPr lang="fr-FR" sz="2100" kern="1200" dirty="0" smtClean="0"/>
            <a:t> (Art-59) : </a:t>
          </a:r>
          <a:endParaRPr lang="fr-FR" sz="2100" kern="1200" dirty="0"/>
        </a:p>
      </dsp:txBody>
      <dsp:txXfrm>
        <a:off x="0" y="0"/>
        <a:ext cx="4572000" cy="604800"/>
      </dsp:txXfrm>
    </dsp:sp>
    <dsp:sp modelId="{EC10B323-DC26-4ED3-A233-6B1E4DAB969A}">
      <dsp:nvSpPr>
        <dsp:cNvPr id="0" name=""/>
        <dsp:cNvSpPr/>
      </dsp:nvSpPr>
      <dsp:spPr>
        <a:xfrm>
          <a:off x="0" y="721244"/>
          <a:ext cx="4572000" cy="4496310"/>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fr-FR" sz="2100" kern="1200" dirty="0" smtClean="0"/>
            <a:t>L’Assemblée nationale … exerce le pouvoir législatif, vote, </a:t>
          </a:r>
          <a:r>
            <a:rPr lang="fr-FR" sz="2100" b="0" kern="1200" dirty="0" smtClean="0">
              <a:solidFill>
                <a:srgbClr val="FF0000"/>
              </a:solidFill>
              <a:latin typeface="Arial Black" panose="020B0A04020102020204" pitchFamily="34" charset="0"/>
            </a:rPr>
            <a:t>seule</a:t>
          </a:r>
          <a:r>
            <a:rPr lang="fr-FR" sz="2100" kern="1200" dirty="0" smtClean="0"/>
            <a:t>, la loi, </a:t>
          </a:r>
          <a:r>
            <a:rPr lang="fr-FR" sz="2100" kern="1200" dirty="0" smtClean="0">
              <a:solidFill>
                <a:srgbClr val="FF0000"/>
              </a:solidFill>
              <a:latin typeface="Arial Black" panose="020B0A04020102020204" pitchFamily="34" charset="0"/>
            </a:rPr>
            <a:t>contrôle</a:t>
          </a:r>
          <a:r>
            <a:rPr lang="fr-FR" sz="2100" kern="1200" dirty="0" smtClean="0"/>
            <a:t> l’action du Gouvernement et </a:t>
          </a:r>
          <a:r>
            <a:rPr lang="fr-FR" sz="2100" kern="1200" dirty="0" smtClean="0">
              <a:solidFill>
                <a:srgbClr val="FF0000"/>
              </a:solidFill>
              <a:latin typeface="Arial Black" panose="020B0A04020102020204" pitchFamily="34" charset="0"/>
            </a:rPr>
            <a:t>évalue</a:t>
          </a:r>
          <a:r>
            <a:rPr lang="fr-FR" sz="2100" kern="1200" dirty="0" smtClean="0"/>
            <a:t> les politiques publiques.</a:t>
          </a:r>
          <a:endParaRPr lang="fr-FR" sz="2100" kern="1200" dirty="0"/>
        </a:p>
        <a:p>
          <a:pPr marL="228600" lvl="1" indent="-228600" algn="l" defTabSz="933450">
            <a:lnSpc>
              <a:spcPct val="90000"/>
            </a:lnSpc>
            <a:spcBef>
              <a:spcPct val="0"/>
            </a:spcBef>
            <a:spcAft>
              <a:spcPct val="15000"/>
            </a:spcAft>
            <a:buChar char="••"/>
          </a:pPr>
          <a:r>
            <a:rPr lang="fr-FR" sz="2100" b="0" kern="1200" dirty="0" smtClean="0">
              <a:solidFill>
                <a:srgbClr val="FF0000"/>
              </a:solidFill>
              <a:latin typeface="Arial Black" panose="020B0A04020102020204" pitchFamily="34" charset="0"/>
            </a:rPr>
            <a:t>Les Sénégalais de l’extérieur élisent des députés.</a:t>
          </a:r>
          <a:endParaRPr lang="fr-FR" sz="2100" b="0" kern="1200" dirty="0">
            <a:solidFill>
              <a:srgbClr val="FF0000"/>
            </a:solidFill>
            <a:latin typeface="Arial Black" panose="020B0A04020102020204" pitchFamily="34" charset="0"/>
          </a:endParaRPr>
        </a:p>
        <a:p>
          <a:pPr marL="228600" lvl="1" indent="-228600" algn="l" defTabSz="933450">
            <a:lnSpc>
              <a:spcPct val="90000"/>
            </a:lnSpc>
            <a:spcBef>
              <a:spcPct val="0"/>
            </a:spcBef>
            <a:spcAft>
              <a:spcPct val="15000"/>
            </a:spcAft>
            <a:buChar char="••"/>
          </a:pPr>
          <a:r>
            <a:rPr lang="fr-FR" sz="2100" kern="1200" dirty="0" smtClean="0"/>
            <a:t>Une loi organique fixe le nombre des membres de l’Assemblée nationale, leurs indemnités, les conditions d’éligibilité, le régime des inéligibilités et des incompatibilités</a:t>
          </a:r>
          <a:endParaRPr lang="fr-FR" sz="2100" kern="1200" dirty="0"/>
        </a:p>
      </dsp:txBody>
      <dsp:txXfrm>
        <a:off x="0" y="721244"/>
        <a:ext cx="4572000" cy="4496310"/>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220379"/>
          <a:ext cx="3962400" cy="6912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170688" tIns="97536" rIns="170688" bIns="97536" numCol="1" spcCol="1270" anchor="ctr" anchorCtr="0">
          <a:noAutofit/>
        </a:bodyPr>
        <a:lstStyle/>
        <a:p>
          <a:pPr lvl="0" algn="ctr" defTabSz="1066800" rtl="0">
            <a:lnSpc>
              <a:spcPct val="90000"/>
            </a:lnSpc>
            <a:spcBef>
              <a:spcPct val="0"/>
            </a:spcBef>
            <a:spcAft>
              <a:spcPct val="35000"/>
            </a:spcAft>
          </a:pPr>
          <a:r>
            <a:rPr lang="fr-FR" sz="2400" b="1" kern="1200" dirty="0" smtClean="0"/>
            <a:t>CNRI: Art. 89</a:t>
          </a:r>
          <a:endParaRPr lang="fr-FR" sz="2400" kern="1200" dirty="0"/>
        </a:p>
      </dsp:txBody>
      <dsp:txXfrm>
        <a:off x="0" y="220379"/>
        <a:ext cx="3962400" cy="691200"/>
      </dsp:txXfrm>
    </dsp:sp>
    <dsp:sp modelId="{F51C355D-F3D5-4E83-98BE-B2B8A479F0C0}">
      <dsp:nvSpPr>
        <dsp:cNvPr id="0" name=""/>
        <dsp:cNvSpPr/>
      </dsp:nvSpPr>
      <dsp:spPr>
        <a:xfrm>
          <a:off x="0" y="911580"/>
          <a:ext cx="3962400" cy="382104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fr-FR" sz="2400" kern="1200" baseline="0" dirty="0" smtClean="0">
              <a:solidFill>
                <a:schemeClr val="tx1"/>
              </a:solidFill>
              <a:effectLst>
                <a:outerShdw blurRad="38100" dist="38100" dir="2700000" algn="tl">
                  <a:srgbClr val="000000">
                    <a:alpha val="43137"/>
                  </a:srgbClr>
                </a:outerShdw>
              </a:effectLst>
            </a:rPr>
            <a:t>L’Assemblée nationale vote la loi, contrôle l’action du Pouvoir exécutif et évalue-les politiques publiques.</a:t>
          </a:r>
          <a:endParaRPr lang="fr-FR" sz="2400" kern="1200" baseline="0" dirty="0">
            <a:solidFill>
              <a:schemeClr val="tx1"/>
            </a:solidFill>
            <a:effectLst>
              <a:outerShdw blurRad="38100" dist="38100" dir="2700000" algn="tl">
                <a:srgbClr val="000000">
                  <a:alpha val="43137"/>
                </a:srgbClr>
              </a:outerShdw>
            </a:effectLst>
          </a:endParaRPr>
        </a:p>
        <a:p>
          <a:pPr marL="228600" lvl="1" indent="-228600" algn="l" defTabSz="1066800" rtl="0">
            <a:lnSpc>
              <a:spcPct val="90000"/>
            </a:lnSpc>
            <a:spcBef>
              <a:spcPct val="0"/>
            </a:spcBef>
            <a:spcAft>
              <a:spcPct val="15000"/>
            </a:spcAft>
            <a:buChar char="••"/>
          </a:pPr>
          <a:r>
            <a:rPr lang="fr-FR" sz="2400" kern="1200" dirty="0" smtClean="0"/>
            <a:t>Le Président de l’Assemblée nationale est élu pour un </a:t>
          </a:r>
          <a:r>
            <a:rPr lang="fr-FR" sz="2400" kern="1200" dirty="0" smtClean="0">
              <a:solidFill>
                <a:srgbClr val="FF0000"/>
              </a:solidFill>
              <a:latin typeface="Arial Black" panose="020B0A04020102020204" pitchFamily="34" charset="0"/>
            </a:rPr>
            <a:t>mandat de </a:t>
          </a:r>
          <a:r>
            <a:rPr lang="fr-FR" sz="2400" b="1" kern="1200" dirty="0" smtClean="0">
              <a:solidFill>
                <a:srgbClr val="FF0000"/>
              </a:solidFill>
              <a:latin typeface="Arial Black" panose="020B0A04020102020204" pitchFamily="34" charset="0"/>
            </a:rPr>
            <a:t>cinq ans</a:t>
          </a:r>
          <a:r>
            <a:rPr lang="fr-FR" sz="2400" kern="1200" dirty="0" smtClean="0"/>
            <a:t> dans les conditions déterminées par une loi organique</a:t>
          </a:r>
          <a:endParaRPr lang="fr-FR" sz="2400" kern="1200" dirty="0"/>
        </a:p>
      </dsp:txBody>
      <dsp:txXfrm>
        <a:off x="0" y="911580"/>
        <a:ext cx="3962400" cy="3821040"/>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8928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rtl="0">
            <a:lnSpc>
              <a:spcPct val="90000"/>
            </a:lnSpc>
            <a:spcBef>
              <a:spcPct val="0"/>
            </a:spcBef>
            <a:spcAft>
              <a:spcPct val="35000"/>
            </a:spcAft>
          </a:pPr>
          <a:r>
            <a:rPr lang="fr-FR" sz="3100" b="1" kern="1200" dirty="0" smtClean="0"/>
            <a:t>Prop. 10 (Art 60</a:t>
          </a:r>
          <a:r>
            <a:rPr lang="fr-FR" sz="3100" kern="1200" dirty="0" smtClean="0"/>
            <a:t> : </a:t>
          </a:r>
          <a:endParaRPr lang="fr-FR" sz="3100" kern="1200" dirty="0"/>
        </a:p>
      </dsp:txBody>
      <dsp:txXfrm>
        <a:off x="0" y="0"/>
        <a:ext cx="4572000" cy="892800"/>
      </dsp:txXfrm>
    </dsp:sp>
    <dsp:sp modelId="{EC10B323-DC26-4ED3-A233-6B1E4DAB969A}">
      <dsp:nvSpPr>
        <dsp:cNvPr id="0" name=""/>
        <dsp:cNvSpPr/>
      </dsp:nvSpPr>
      <dsp:spPr>
        <a:xfrm>
          <a:off x="0" y="943477"/>
          <a:ext cx="4572000" cy="4339845"/>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rtl="0">
            <a:lnSpc>
              <a:spcPct val="90000"/>
            </a:lnSpc>
            <a:spcBef>
              <a:spcPct val="0"/>
            </a:spcBef>
            <a:spcAft>
              <a:spcPct val="15000"/>
            </a:spcAft>
            <a:buChar char="••"/>
          </a:pPr>
          <a:r>
            <a:rPr lang="fr-FR" sz="3100" kern="1200" dirty="0" smtClean="0"/>
            <a:t>Tout député qui démissionne de son parti en cours de législature est automatiquement déchu de son mandat. Il est remplacé dans les conditions déterminées par une loi organique</a:t>
          </a:r>
          <a:endParaRPr lang="fr-FR" sz="3100" kern="1200" dirty="0"/>
        </a:p>
      </dsp:txBody>
      <dsp:txXfrm>
        <a:off x="0" y="943477"/>
        <a:ext cx="4572000" cy="4339845"/>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60480"/>
          <a:ext cx="5029199" cy="9216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fr-FR" sz="3200" b="1" kern="1200" dirty="0" smtClean="0"/>
            <a:t>CNRI: Art. 82 et 125</a:t>
          </a:r>
          <a:endParaRPr lang="fr-FR" sz="3200" kern="1200" dirty="0"/>
        </a:p>
      </dsp:txBody>
      <dsp:txXfrm>
        <a:off x="0" y="60480"/>
        <a:ext cx="5029199" cy="921600"/>
      </dsp:txXfrm>
    </dsp:sp>
    <dsp:sp modelId="{F51C355D-F3D5-4E83-98BE-B2B8A479F0C0}">
      <dsp:nvSpPr>
        <dsp:cNvPr id="0" name=""/>
        <dsp:cNvSpPr/>
      </dsp:nvSpPr>
      <dsp:spPr>
        <a:xfrm>
          <a:off x="0" y="960057"/>
          <a:ext cx="5029199" cy="535824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fr-FR" sz="3200" kern="1200" dirty="0" smtClean="0"/>
            <a:t>Tout député qui démissionne, en cours de législature, du parti l’ayant investi en qualité de candidat est automatiquement déchu de son mandat. </a:t>
          </a:r>
          <a:r>
            <a:rPr lang="fr-FR" sz="3200" b="1" kern="1200" dirty="0" smtClean="0">
              <a:solidFill>
                <a:srgbClr val="FF0000"/>
              </a:solidFill>
            </a:rPr>
            <a:t>La démission doit être librement exprimée et dûment constatée par la Cour Constitutionnelle.</a:t>
          </a:r>
          <a:endParaRPr lang="fr-FR" sz="3200" kern="1200" dirty="0">
            <a:solidFill>
              <a:srgbClr val="FF0000"/>
            </a:solidFill>
          </a:endParaRPr>
        </a:p>
      </dsp:txBody>
      <dsp:txXfrm>
        <a:off x="0" y="960057"/>
        <a:ext cx="5029199" cy="5358240"/>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9279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fr-FR" sz="2500" b="1" kern="1200" dirty="0" smtClean="0"/>
            <a:t>Prop. 15 – </a:t>
          </a:r>
          <a:r>
            <a:rPr lang="fr-FR" sz="2500" b="1" i="1" kern="1200" dirty="0" smtClean="0"/>
            <a:t>Arti. 81 </a:t>
          </a:r>
          <a:r>
            <a:rPr lang="fr-FR" sz="2500" b="1" kern="1200" dirty="0" smtClean="0"/>
            <a:t>Prop. 16 (Art-85) </a:t>
          </a:r>
          <a:r>
            <a:rPr lang="fr-FR" sz="2500" kern="1200" dirty="0" smtClean="0"/>
            <a:t>: </a:t>
          </a:r>
          <a:endParaRPr lang="fr-FR" sz="2500" kern="1200" dirty="0"/>
        </a:p>
      </dsp:txBody>
      <dsp:txXfrm>
        <a:off x="0" y="0"/>
        <a:ext cx="4572000" cy="927900"/>
      </dsp:txXfrm>
    </dsp:sp>
    <dsp:sp modelId="{EC10B323-DC26-4ED3-A233-6B1E4DAB969A}">
      <dsp:nvSpPr>
        <dsp:cNvPr id="0" name=""/>
        <dsp:cNvSpPr/>
      </dsp:nvSpPr>
      <dsp:spPr>
        <a:xfrm>
          <a:off x="0" y="1003575"/>
          <a:ext cx="4572000" cy="4254750"/>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fr-FR" sz="2500" kern="1200" dirty="0" smtClean="0"/>
            <a:t>Les députés peuvent poser, au Premier ministre et aux autres membres du Gouvernement qui sont tenus d’y répondre, des questions écrites. </a:t>
          </a:r>
          <a:endParaRPr lang="fr-FR" sz="2500" kern="1200" dirty="0"/>
        </a:p>
        <a:p>
          <a:pPr marL="228600" lvl="1" indent="-228600" algn="l" defTabSz="1111250" rtl="0">
            <a:lnSpc>
              <a:spcPct val="90000"/>
            </a:lnSpc>
            <a:spcBef>
              <a:spcPct val="0"/>
            </a:spcBef>
            <a:spcAft>
              <a:spcPct val="15000"/>
            </a:spcAft>
            <a:buChar char="••"/>
          </a:pPr>
          <a:r>
            <a:rPr lang="fr-FR" sz="2500" kern="1200" dirty="0" smtClean="0"/>
            <a:t>Le Premier Ministre et les autres membres du Gouvernement se présentent à l’Assemblée nationale, selon une périodicité à fixer d’accord parties</a:t>
          </a:r>
          <a:endParaRPr lang="fr-FR" sz="2500" kern="1200" dirty="0"/>
        </a:p>
      </dsp:txBody>
      <dsp:txXfrm>
        <a:off x="0" y="1003575"/>
        <a:ext cx="4572000" cy="4254750"/>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188685"/>
          <a:ext cx="5029199" cy="6048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lang="fr-FR" sz="2100" b="1" kern="1200" dirty="0" smtClean="0"/>
            <a:t>CNRI: Art. 82 et 125</a:t>
          </a:r>
          <a:endParaRPr lang="fr-FR" sz="2100" kern="1200" dirty="0"/>
        </a:p>
      </dsp:txBody>
      <dsp:txXfrm>
        <a:off x="0" y="188685"/>
        <a:ext cx="5029199" cy="604800"/>
      </dsp:txXfrm>
    </dsp:sp>
    <dsp:sp modelId="{F51C355D-F3D5-4E83-98BE-B2B8A479F0C0}">
      <dsp:nvSpPr>
        <dsp:cNvPr id="0" name=""/>
        <dsp:cNvSpPr/>
      </dsp:nvSpPr>
      <dsp:spPr>
        <a:xfrm>
          <a:off x="0" y="926620"/>
          <a:ext cx="5029199" cy="5418629"/>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fr-FR" sz="2100" kern="1200" dirty="0" smtClean="0"/>
            <a:t>Les membres de l’AN … peuvent </a:t>
          </a:r>
          <a:r>
            <a:rPr lang="fr-FR" sz="2100" kern="1200" dirty="0" smtClean="0">
              <a:solidFill>
                <a:srgbClr val="FF0000"/>
              </a:solidFill>
              <a:latin typeface="Berlin Sans FB Demi" panose="020E0802020502020306" pitchFamily="34" charset="0"/>
            </a:rPr>
            <a:t>interpeller</a:t>
          </a:r>
          <a:r>
            <a:rPr lang="fr-FR" sz="2100" kern="1200" dirty="0" smtClean="0">
              <a:latin typeface="Berlin Sans FB Demi" panose="020E0802020502020306" pitchFamily="34" charset="0"/>
            </a:rPr>
            <a:t> </a:t>
          </a:r>
          <a:r>
            <a:rPr lang="fr-FR" sz="2100" kern="1200" dirty="0" smtClean="0"/>
            <a:t>le Premier Ministre ou membre du Gouvernement sur sa gestion et ses activités au moyen d’une requête. Ces derniers sont </a:t>
          </a:r>
          <a:r>
            <a:rPr lang="fr-FR" sz="2100" b="1" kern="1200" dirty="0" smtClean="0">
              <a:solidFill>
                <a:srgbClr val="FF0000"/>
              </a:solidFill>
            </a:rPr>
            <a:t>tenus</a:t>
          </a:r>
          <a:r>
            <a:rPr lang="fr-FR" sz="2100" kern="1200" dirty="0" smtClean="0"/>
            <a:t> de fournir à l’AN toutes les </a:t>
          </a:r>
          <a:r>
            <a:rPr lang="fr-FR" sz="2100" kern="1200" dirty="0" smtClean="0">
              <a:solidFill>
                <a:srgbClr val="FF0000"/>
              </a:solidFill>
              <a:latin typeface="Berlin Sans FB Demi" panose="020E0802020502020306" pitchFamily="34" charset="0"/>
            </a:rPr>
            <a:t>explications</a:t>
          </a:r>
          <a:r>
            <a:rPr lang="fr-FR" sz="2100" kern="1200" dirty="0" smtClean="0"/>
            <a:t> qui leur seront demandées sur leur </a:t>
          </a:r>
          <a:r>
            <a:rPr lang="fr-FR" sz="2100" kern="1200" dirty="0" smtClean="0">
              <a:solidFill>
                <a:srgbClr val="FF0000"/>
              </a:solidFill>
              <a:latin typeface="Berlin Sans FB Demi" panose="020E0802020502020306" pitchFamily="34" charset="0"/>
            </a:rPr>
            <a:t>gestion</a:t>
          </a:r>
          <a:r>
            <a:rPr lang="fr-FR" sz="2100" kern="1200" dirty="0" smtClean="0"/>
            <a:t> ou leurs </a:t>
          </a:r>
          <a:r>
            <a:rPr lang="fr-FR" sz="2100" kern="1200" dirty="0" smtClean="0">
              <a:solidFill>
                <a:srgbClr val="FF0000"/>
              </a:solidFill>
              <a:latin typeface="Berlin Sans FB Demi" panose="020E0802020502020306" pitchFamily="34" charset="0"/>
            </a:rPr>
            <a:t>activités.</a:t>
          </a:r>
          <a:endParaRPr lang="fr-FR" sz="2100" kern="1200" dirty="0">
            <a:solidFill>
              <a:srgbClr val="FF0000"/>
            </a:solidFill>
            <a:latin typeface="Berlin Sans FB Demi" panose="020E0802020502020306" pitchFamily="34" charset="0"/>
          </a:endParaRPr>
        </a:p>
        <a:p>
          <a:pPr marL="228600" lvl="1" indent="-228600" algn="l" defTabSz="933450" rtl="0">
            <a:lnSpc>
              <a:spcPct val="90000"/>
            </a:lnSpc>
            <a:spcBef>
              <a:spcPct val="0"/>
            </a:spcBef>
            <a:spcAft>
              <a:spcPct val="15000"/>
            </a:spcAft>
            <a:buChar char="••"/>
          </a:pPr>
          <a:r>
            <a:rPr lang="fr-FR" sz="2100" kern="1200" baseline="0" dirty="0" smtClean="0">
              <a:solidFill>
                <a:schemeClr val="tx1"/>
              </a:solidFill>
              <a:effectLst/>
            </a:rPr>
            <a:t>Les députés peuvent poser au Premier Ministre et aux autres membres du Gouvernement qui sont tenus d'y répondre, des questions écrites et des questions orales avec ou sans débat.</a:t>
          </a:r>
          <a:endParaRPr lang="fr-FR" sz="2100" kern="1200" dirty="0">
            <a:effectLst/>
          </a:endParaRPr>
        </a:p>
        <a:p>
          <a:pPr marL="228600" lvl="1" indent="-228600" algn="l" defTabSz="933450">
            <a:lnSpc>
              <a:spcPct val="90000"/>
            </a:lnSpc>
            <a:spcBef>
              <a:spcPct val="0"/>
            </a:spcBef>
            <a:spcAft>
              <a:spcPct val="15000"/>
            </a:spcAft>
            <a:buChar char="••"/>
          </a:pPr>
          <a:r>
            <a:rPr lang="fr-FR" sz="2100" kern="1200" baseline="0" dirty="0" smtClean="0">
              <a:solidFill>
                <a:schemeClr val="tx1"/>
              </a:solidFill>
              <a:effectLst/>
            </a:rPr>
            <a:t>Une fois par mois, le Premier Ministre et les autres membres du Gouvernement se présentent à l’AN pour répondre aux questions écrites et orales des députés.</a:t>
          </a:r>
        </a:p>
      </dsp:txBody>
      <dsp:txXfrm>
        <a:off x="0" y="926620"/>
        <a:ext cx="5029199" cy="5418629"/>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735BB-9D0C-477F-8FAB-E25701EF77D0}">
      <dsp:nvSpPr>
        <dsp:cNvPr id="0" name=""/>
        <dsp:cNvSpPr/>
      </dsp:nvSpPr>
      <dsp:spPr>
        <a:xfrm>
          <a:off x="0" y="3043867"/>
          <a:ext cx="1839077" cy="2278692"/>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9D0ECA-F3CD-42AE-94F0-41973C75F9E6}">
      <dsp:nvSpPr>
        <dsp:cNvPr id="0" name=""/>
        <dsp:cNvSpPr/>
      </dsp:nvSpPr>
      <dsp:spPr>
        <a:xfrm>
          <a:off x="0" y="3746092"/>
          <a:ext cx="884041" cy="937903"/>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6DEAE09-02FE-4450-BA12-754EC9877A8A}">
      <dsp:nvSpPr>
        <dsp:cNvPr id="0" name=""/>
        <dsp:cNvSpPr/>
      </dsp:nvSpPr>
      <dsp:spPr>
        <a:xfrm>
          <a:off x="1532391" y="92994"/>
          <a:ext cx="7166823" cy="194504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22860" rIns="22860" bIns="22860" numCol="1" spcCol="1270" anchor="t" anchorCtr="0">
          <a:noAutofit/>
        </a:bodyPr>
        <a:lstStyle/>
        <a:p>
          <a:pPr lvl="0" algn="l" defTabSz="800100" rtl="0">
            <a:lnSpc>
              <a:spcPct val="90000"/>
            </a:lnSpc>
            <a:spcBef>
              <a:spcPct val="0"/>
            </a:spcBef>
            <a:spcAft>
              <a:spcPct val="35000"/>
            </a:spcAft>
          </a:pPr>
          <a:r>
            <a:rPr lang="fr-FR" sz="1800" b="1" kern="1200" dirty="0" smtClean="0"/>
            <a:t>Différence</a:t>
          </a:r>
          <a:r>
            <a:rPr lang="fr-FR" sz="1800" kern="1200" dirty="0" smtClean="0"/>
            <a:t>: </a:t>
          </a:r>
          <a:endParaRPr lang="fr-FR" sz="1800" kern="1200" dirty="0"/>
        </a:p>
        <a:p>
          <a:pPr marL="171450" lvl="1" indent="-171450" algn="l" defTabSz="800100" rtl="0">
            <a:lnSpc>
              <a:spcPct val="90000"/>
            </a:lnSpc>
            <a:spcBef>
              <a:spcPct val="0"/>
            </a:spcBef>
            <a:spcAft>
              <a:spcPct val="15000"/>
            </a:spcAft>
            <a:buChar char="••"/>
          </a:pPr>
          <a:r>
            <a:rPr lang="fr-FR" sz="1800" b="1" kern="1200" dirty="0" smtClean="0"/>
            <a:t>PR </a:t>
          </a:r>
          <a:r>
            <a:rPr lang="fr-FR" sz="1800" b="0" kern="1200" dirty="0" smtClean="0"/>
            <a:t>: Dans article 59  identifie l’AN comme « Seule » institution à voter la loi</a:t>
          </a:r>
          <a:endParaRPr lang="fr-FR" sz="1800" kern="1200" dirty="0"/>
        </a:p>
        <a:p>
          <a:pPr marL="171450" lvl="1" indent="-171450" algn="l" defTabSz="800100" rtl="0">
            <a:lnSpc>
              <a:spcPct val="90000"/>
            </a:lnSpc>
            <a:spcBef>
              <a:spcPct val="0"/>
            </a:spcBef>
            <a:spcAft>
              <a:spcPct val="15000"/>
            </a:spcAft>
            <a:buChar char="••"/>
          </a:pPr>
          <a:r>
            <a:rPr lang="fr-FR" sz="1800" b="1" kern="1200" dirty="0" smtClean="0"/>
            <a:t>CNRI</a:t>
          </a:r>
          <a:r>
            <a:rPr lang="fr-FR" sz="1800" kern="1200" dirty="0" smtClean="0"/>
            <a:t>: Le mandat du Président de l’Assemblée est précisé (5 ans, </a:t>
          </a:r>
          <a:r>
            <a:rPr lang="fr-FR" sz="1800" kern="1200" dirty="0" err="1" smtClean="0"/>
            <a:t>cf</a:t>
          </a:r>
          <a:r>
            <a:rPr lang="fr-FR" sz="1800" kern="1200" dirty="0" smtClean="0"/>
            <a:t> Constitution 1963)</a:t>
          </a:r>
          <a:endParaRPr lang="fr-FR" sz="1800" kern="1200" dirty="0"/>
        </a:p>
        <a:p>
          <a:pPr marL="171450" lvl="1" indent="-171450" algn="l" defTabSz="800100" rtl="0">
            <a:lnSpc>
              <a:spcPct val="90000"/>
            </a:lnSpc>
            <a:spcBef>
              <a:spcPct val="0"/>
            </a:spcBef>
            <a:spcAft>
              <a:spcPct val="15000"/>
            </a:spcAft>
            <a:buChar char="••"/>
          </a:pPr>
          <a:r>
            <a:rPr lang="fr-FR" sz="1800" kern="1200" dirty="0" smtClean="0"/>
            <a:t>PR: Reprend proposition CNRI sur démission du député mais omet « le constat de la démission »</a:t>
          </a:r>
          <a:endParaRPr lang="fr-FR" sz="1800" kern="1200" dirty="0"/>
        </a:p>
      </dsp:txBody>
      <dsp:txXfrm>
        <a:off x="1532391" y="92994"/>
        <a:ext cx="7166823" cy="1945043"/>
      </dsp:txXfrm>
    </dsp:sp>
    <dsp:sp modelId="{5AE6521A-8595-4106-BBD2-8A7E53FAE7D4}">
      <dsp:nvSpPr>
        <dsp:cNvPr id="0" name=""/>
        <dsp:cNvSpPr/>
      </dsp:nvSpPr>
      <dsp:spPr>
        <a:xfrm>
          <a:off x="838199" y="381000"/>
          <a:ext cx="550068"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1018398-C762-4A9D-87A5-45668E2B34A1}">
      <dsp:nvSpPr>
        <dsp:cNvPr id="0" name=""/>
        <dsp:cNvSpPr/>
      </dsp:nvSpPr>
      <dsp:spPr>
        <a:xfrm rot="5400000">
          <a:off x="-1132221" y="1893206"/>
          <a:ext cx="3549010" cy="433487"/>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C64180B9-6C36-460D-A93B-78472849CA16}">
      <dsp:nvSpPr>
        <dsp:cNvPr id="0" name=""/>
        <dsp:cNvSpPr/>
      </dsp:nvSpPr>
      <dsp:spPr>
        <a:xfrm>
          <a:off x="1894406" y="2438405"/>
          <a:ext cx="6944793" cy="3048169"/>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8016" tIns="22860" rIns="22860" bIns="22860" numCol="1" spcCol="1270" anchor="t" anchorCtr="0">
          <a:noAutofit/>
        </a:bodyPr>
        <a:lstStyle/>
        <a:p>
          <a:pPr lvl="0" algn="l" defTabSz="800100" rtl="0">
            <a:lnSpc>
              <a:spcPct val="90000"/>
            </a:lnSpc>
            <a:spcBef>
              <a:spcPct val="0"/>
            </a:spcBef>
            <a:spcAft>
              <a:spcPct val="35000"/>
            </a:spcAft>
          </a:pPr>
          <a:r>
            <a:rPr lang="fr-FR" sz="1800" b="1" kern="1200" dirty="0" smtClean="0"/>
            <a:t>Analyse: </a:t>
          </a:r>
          <a:endParaRPr lang="fr-FR" sz="1800" kern="1200" dirty="0"/>
        </a:p>
        <a:p>
          <a:pPr marL="171450" lvl="1" indent="-171450" algn="l" defTabSz="800100" rtl="0">
            <a:lnSpc>
              <a:spcPct val="90000"/>
            </a:lnSpc>
            <a:spcBef>
              <a:spcPct val="0"/>
            </a:spcBef>
            <a:spcAft>
              <a:spcPct val="15000"/>
            </a:spcAft>
            <a:buChar char="••"/>
          </a:pPr>
          <a:r>
            <a:rPr lang="fr-FR" sz="1800" b="1" kern="1200" dirty="0" smtClean="0"/>
            <a:t>Les mêmes articles de la CNRI sont repris en expurgeant:</a:t>
          </a:r>
          <a:endParaRPr lang="fr-FR" sz="1800" kern="1200" dirty="0"/>
        </a:p>
        <a:p>
          <a:pPr marL="342900" lvl="2" indent="-171450" algn="l" defTabSz="800100" rtl="0">
            <a:lnSpc>
              <a:spcPct val="90000"/>
            </a:lnSpc>
            <a:spcBef>
              <a:spcPct val="0"/>
            </a:spcBef>
            <a:spcAft>
              <a:spcPct val="15000"/>
            </a:spcAft>
            <a:buChar char="••"/>
          </a:pPr>
          <a:r>
            <a:rPr lang="fr-FR" sz="1800" b="0" kern="1200" dirty="0" smtClean="0"/>
            <a:t>la mention du </a:t>
          </a:r>
          <a:r>
            <a:rPr lang="fr-FR" sz="2000" b="0" kern="1200" dirty="0" smtClean="0">
              <a:solidFill>
                <a:srgbClr val="FF0000"/>
              </a:solidFill>
              <a:latin typeface="Berlin Sans FB Demi" panose="020E0802020502020306" pitchFamily="34" charset="0"/>
            </a:rPr>
            <a:t>mandat</a:t>
          </a:r>
          <a:r>
            <a:rPr lang="fr-FR" sz="1800" b="0" kern="1200" dirty="0" smtClean="0"/>
            <a:t> du président de l’Assemblée que le PR renvoie au RI.  Cela </a:t>
          </a:r>
          <a:r>
            <a:rPr lang="fr-FR" sz="2000" b="0" kern="1200" dirty="0" smtClean="0">
              <a:solidFill>
                <a:srgbClr val="FF0000"/>
              </a:solidFill>
              <a:latin typeface="Berlin Sans FB Demi" panose="020E0802020502020306" pitchFamily="34" charset="0"/>
            </a:rPr>
            <a:t>affaiblit</a:t>
          </a:r>
          <a:r>
            <a:rPr lang="fr-FR" sz="1800" b="0" kern="1200" dirty="0" smtClean="0"/>
            <a:t> l’Assemblée. </a:t>
          </a:r>
          <a:endParaRPr lang="fr-FR" sz="1800" b="0" kern="1200" dirty="0"/>
        </a:p>
        <a:p>
          <a:pPr marL="342900" lvl="2" indent="-171450" algn="l" defTabSz="800100" rtl="0">
            <a:lnSpc>
              <a:spcPct val="90000"/>
            </a:lnSpc>
            <a:spcBef>
              <a:spcPct val="0"/>
            </a:spcBef>
            <a:spcAft>
              <a:spcPct val="15000"/>
            </a:spcAft>
            <a:buChar char="••"/>
          </a:pPr>
          <a:r>
            <a:rPr lang="fr-FR" sz="1800" kern="1200" dirty="0" smtClean="0"/>
            <a:t>Le constat de la démission qui doit être fait par Cour Constitutionnelle, </a:t>
          </a:r>
          <a:r>
            <a:rPr lang="fr-FR" sz="1800" kern="1200" dirty="0" smtClean="0">
              <a:solidFill>
                <a:srgbClr val="FF0000"/>
              </a:solidFill>
              <a:latin typeface="Berlin Sans FB Demi" panose="020E0802020502020306" pitchFamily="34" charset="0"/>
            </a:rPr>
            <a:t>POUR EVITER </a:t>
          </a:r>
          <a:r>
            <a:rPr lang="fr-FR" sz="1800" kern="1200" dirty="0" smtClean="0"/>
            <a:t>« faire démissionner » </a:t>
          </a:r>
          <a:endParaRPr lang="fr-FR" sz="1800" kern="1200" dirty="0"/>
        </a:p>
        <a:p>
          <a:pPr marL="171450" lvl="1" indent="-171450" algn="l" defTabSz="800100" rtl="0">
            <a:lnSpc>
              <a:spcPct val="90000"/>
            </a:lnSpc>
            <a:spcBef>
              <a:spcPct val="0"/>
            </a:spcBef>
            <a:spcAft>
              <a:spcPct val="15000"/>
            </a:spcAft>
            <a:buChar char="••"/>
          </a:pPr>
          <a:r>
            <a:rPr lang="fr-FR" sz="1800" kern="1200" dirty="0" smtClean="0"/>
            <a:t>PR propose une </a:t>
          </a:r>
          <a:r>
            <a:rPr lang="fr-FR" sz="2000" kern="1200" dirty="0" smtClean="0">
              <a:solidFill>
                <a:srgbClr val="FF0000"/>
              </a:solidFill>
              <a:latin typeface="Berlin Sans FB Demi" panose="020E0802020502020306" pitchFamily="34" charset="0"/>
            </a:rPr>
            <a:t>avancée</a:t>
          </a:r>
          <a:r>
            <a:rPr lang="fr-FR" sz="1800" kern="1200" dirty="0" smtClean="0"/>
            <a:t> concernant les </a:t>
          </a:r>
          <a:r>
            <a:rPr lang="fr-FR" sz="2000" kern="1200" dirty="0" smtClean="0">
              <a:solidFill>
                <a:srgbClr val="FF0000"/>
              </a:solidFill>
              <a:latin typeface="Berlin Sans FB Demi" panose="020E0802020502020306" pitchFamily="34" charset="0"/>
            </a:rPr>
            <a:t>Sénégalais de l’Extérieur</a:t>
          </a:r>
          <a:r>
            <a:rPr lang="fr-FR" sz="2000" kern="1200" dirty="0" smtClean="0"/>
            <a:t>.</a:t>
          </a:r>
          <a:r>
            <a:rPr lang="fr-FR" sz="1800" kern="1200" dirty="0" smtClean="0"/>
            <a:t> </a:t>
          </a:r>
          <a:endParaRPr lang="fr-FR" sz="1800" kern="1200" dirty="0"/>
        </a:p>
        <a:p>
          <a:pPr marL="171450" lvl="1" indent="-171450" algn="l" defTabSz="800100" rtl="0">
            <a:lnSpc>
              <a:spcPct val="90000"/>
            </a:lnSpc>
            <a:spcBef>
              <a:spcPct val="0"/>
            </a:spcBef>
            <a:spcAft>
              <a:spcPct val="15000"/>
            </a:spcAft>
            <a:buChar char="••"/>
          </a:pPr>
          <a:r>
            <a:rPr lang="fr-FR" sz="1800" kern="1200" dirty="0" smtClean="0"/>
            <a:t>Le </a:t>
          </a:r>
          <a:r>
            <a:rPr lang="fr-FR" sz="2000" kern="1200" dirty="0" smtClean="0">
              <a:solidFill>
                <a:srgbClr val="FF0000"/>
              </a:solidFill>
              <a:latin typeface="Berlin Sans FB Demi" panose="020E0802020502020306" pitchFamily="34" charset="0"/>
            </a:rPr>
            <a:t>contrôle</a:t>
          </a:r>
          <a:r>
            <a:rPr lang="fr-FR" sz="1800" kern="1200" dirty="0" smtClean="0"/>
            <a:t> de la gestion et activité du gouvernement est omis.  L’AN n’est donc pas mise en position de voir son rôle et pouvoir renforcés. </a:t>
          </a:r>
          <a:endParaRPr lang="fr-FR" sz="1800" kern="1200" dirty="0"/>
        </a:p>
      </dsp:txBody>
      <dsp:txXfrm>
        <a:off x="1894406" y="2438405"/>
        <a:ext cx="6944793" cy="3048169"/>
      </dsp:txXfrm>
    </dsp:sp>
    <dsp:sp modelId="{D82A47BC-EB19-4BC1-A0CF-EF8CFF1D6341}">
      <dsp:nvSpPr>
        <dsp:cNvPr id="0" name=""/>
        <dsp:cNvSpPr/>
      </dsp:nvSpPr>
      <dsp:spPr>
        <a:xfrm flipV="1">
          <a:off x="1523997" y="2913499"/>
          <a:ext cx="468064" cy="56848"/>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33212674-DD2F-4A64-8397-1E8CF9AAC01A}">
      <dsp:nvSpPr>
        <dsp:cNvPr id="0" name=""/>
        <dsp:cNvSpPr/>
      </dsp:nvSpPr>
      <dsp:spPr>
        <a:xfrm rot="5400000">
          <a:off x="868787" y="3265474"/>
          <a:ext cx="788479" cy="538736"/>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735BB-9D0C-477F-8FAB-E25701EF77D0}">
      <dsp:nvSpPr>
        <dsp:cNvPr id="0" name=""/>
        <dsp:cNvSpPr/>
      </dsp:nvSpPr>
      <dsp:spPr>
        <a:xfrm>
          <a:off x="0" y="2757640"/>
          <a:ext cx="1839077" cy="2278692"/>
        </a:xfrm>
        <a:prstGeom prst="ellips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9D0ECA-F3CD-42AE-94F0-41973C75F9E6}">
      <dsp:nvSpPr>
        <dsp:cNvPr id="0" name=""/>
        <dsp:cNvSpPr/>
      </dsp:nvSpPr>
      <dsp:spPr>
        <a:xfrm>
          <a:off x="0" y="3459865"/>
          <a:ext cx="884041" cy="937903"/>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6DEAE09-02FE-4450-BA12-754EC9877A8A}">
      <dsp:nvSpPr>
        <dsp:cNvPr id="0" name=""/>
        <dsp:cNvSpPr/>
      </dsp:nvSpPr>
      <dsp:spPr>
        <a:xfrm>
          <a:off x="1317578" y="76209"/>
          <a:ext cx="7166823" cy="678711"/>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endParaRPr lang="fr-FR" sz="1800" kern="1200" dirty="0"/>
        </a:p>
      </dsp:txBody>
      <dsp:txXfrm>
        <a:off x="1317578" y="76209"/>
        <a:ext cx="7166823" cy="678711"/>
      </dsp:txXfrm>
    </dsp:sp>
    <dsp:sp modelId="{5AE6521A-8595-4106-BBD2-8A7E53FAE7D4}">
      <dsp:nvSpPr>
        <dsp:cNvPr id="0" name=""/>
        <dsp:cNvSpPr/>
      </dsp:nvSpPr>
      <dsp:spPr>
        <a:xfrm>
          <a:off x="914400" y="76200"/>
          <a:ext cx="550068" cy="0"/>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1018398-C762-4A9D-87A5-45668E2B34A1}">
      <dsp:nvSpPr>
        <dsp:cNvPr id="0" name=""/>
        <dsp:cNvSpPr/>
      </dsp:nvSpPr>
      <dsp:spPr>
        <a:xfrm rot="5400000">
          <a:off x="-1132221" y="1606978"/>
          <a:ext cx="3549010" cy="433487"/>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C64180B9-6C36-460D-A93B-78472849CA16}">
      <dsp:nvSpPr>
        <dsp:cNvPr id="0" name=""/>
        <dsp:cNvSpPr/>
      </dsp:nvSpPr>
      <dsp:spPr>
        <a:xfrm>
          <a:off x="2113352" y="1460347"/>
          <a:ext cx="6639989" cy="3926354"/>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8016" tIns="22860" rIns="22860" bIns="22860" numCol="1" spcCol="1270" anchor="t" anchorCtr="0">
          <a:noAutofit/>
        </a:bodyPr>
        <a:lstStyle/>
        <a:p>
          <a:pPr lvl="0" algn="l" defTabSz="800100" rtl="0">
            <a:lnSpc>
              <a:spcPct val="90000"/>
            </a:lnSpc>
            <a:spcBef>
              <a:spcPct val="0"/>
            </a:spcBef>
            <a:spcAft>
              <a:spcPct val="35000"/>
            </a:spcAft>
          </a:pPr>
          <a:r>
            <a:rPr lang="fr-FR" sz="1800" b="1" kern="1200" dirty="0" smtClean="0"/>
            <a:t>Analyse: </a:t>
          </a:r>
          <a:endParaRPr lang="fr-FR" sz="1800" kern="1200" dirty="0"/>
        </a:p>
        <a:p>
          <a:pPr marL="171450" lvl="1" indent="-171450" algn="l" defTabSz="800100">
            <a:lnSpc>
              <a:spcPct val="90000"/>
            </a:lnSpc>
            <a:spcBef>
              <a:spcPct val="0"/>
            </a:spcBef>
            <a:spcAft>
              <a:spcPct val="15000"/>
            </a:spcAft>
            <a:buChar char="••"/>
          </a:pPr>
          <a:r>
            <a:rPr lang="fr-FR" sz="1800" kern="1200" dirty="0" smtClean="0"/>
            <a:t>Article 51 (constitution 1963)</a:t>
          </a:r>
          <a:endParaRPr lang="fr-FR" sz="1800" kern="1200" dirty="0"/>
        </a:p>
        <a:p>
          <a:pPr marL="171450" lvl="1" indent="-171450" algn="l" defTabSz="800100">
            <a:lnSpc>
              <a:spcPct val="90000"/>
            </a:lnSpc>
            <a:spcBef>
              <a:spcPct val="0"/>
            </a:spcBef>
            <a:spcAft>
              <a:spcPct val="15000"/>
            </a:spcAft>
            <a:buChar char="••"/>
          </a:pPr>
          <a:r>
            <a:rPr lang="fr-FR" sz="1800" kern="1200" dirty="0"/>
            <a:t>Le règlement de l’Assemblée nationale détermine </a:t>
          </a:r>
          <a:r>
            <a:rPr lang="fr-FR" sz="1800" kern="1200" dirty="0" smtClean="0"/>
            <a:t>:1. La composition, les règles de fonctionnement du bureau ainsi que les pouvoirs et prérogatives de son </a:t>
          </a:r>
          <a:r>
            <a:rPr lang="fr-FR" sz="1800" b="1" kern="1200" dirty="0" smtClean="0">
              <a:effectLst>
                <a:outerShdw blurRad="38100" dist="38100" dir="2700000" algn="tl">
                  <a:srgbClr val="000000">
                    <a:alpha val="43137"/>
                  </a:srgbClr>
                </a:outerShdw>
              </a:effectLst>
            </a:rPr>
            <a:t>Président qui est élu pour la durée de la législature</a:t>
          </a:r>
          <a:r>
            <a:rPr lang="fr-FR" sz="1800" kern="1200" dirty="0" smtClean="0"/>
            <a:t>.</a:t>
          </a:r>
          <a:endParaRPr lang="fr-FR" sz="1800" kern="1200" dirty="0"/>
        </a:p>
        <a:p>
          <a:pPr marL="171450" lvl="1" indent="-171450" algn="l" defTabSz="800100">
            <a:lnSpc>
              <a:spcPct val="90000"/>
            </a:lnSpc>
            <a:spcBef>
              <a:spcPct val="0"/>
            </a:spcBef>
            <a:spcAft>
              <a:spcPct val="15000"/>
            </a:spcAft>
            <a:buChar char="••"/>
          </a:pPr>
          <a:r>
            <a:rPr lang="fr-FR" sz="1800" kern="1200" dirty="0" smtClean="0"/>
            <a:t>Donc nous avons un </a:t>
          </a:r>
          <a:r>
            <a:rPr lang="fr-FR" sz="1800" b="1" u="none" kern="1200" dirty="0" smtClean="0">
              <a:effectLst>
                <a:outerShdw blurRad="38100" dist="38100" dir="2700000" algn="tl">
                  <a:srgbClr val="000000">
                    <a:alpha val="43137"/>
                  </a:srgbClr>
                </a:outerShdw>
              </a:effectLst>
            </a:rPr>
            <a:t>recul</a:t>
          </a:r>
          <a:r>
            <a:rPr lang="fr-FR" sz="1800" kern="1200" dirty="0" smtClean="0"/>
            <a:t>. </a:t>
          </a:r>
          <a:endParaRPr lang="fr-FR" sz="1800" kern="1200" dirty="0"/>
        </a:p>
        <a:p>
          <a:pPr marL="171450" lvl="1" indent="-171450" algn="l" defTabSz="800100">
            <a:lnSpc>
              <a:spcPct val="90000"/>
            </a:lnSpc>
            <a:spcBef>
              <a:spcPct val="0"/>
            </a:spcBef>
            <a:spcAft>
              <a:spcPct val="15000"/>
            </a:spcAft>
            <a:buChar char="••"/>
          </a:pPr>
          <a:endParaRPr lang="fr-FR" sz="1800" kern="1200" dirty="0"/>
        </a:p>
      </dsp:txBody>
      <dsp:txXfrm>
        <a:off x="2113352" y="1460347"/>
        <a:ext cx="6639989" cy="3926354"/>
      </dsp:txXfrm>
    </dsp:sp>
    <dsp:sp modelId="{D82A47BC-EB19-4BC1-A0CF-EF8CFF1D6341}">
      <dsp:nvSpPr>
        <dsp:cNvPr id="0" name=""/>
        <dsp:cNvSpPr/>
      </dsp:nvSpPr>
      <dsp:spPr>
        <a:xfrm flipV="1">
          <a:off x="1498073" y="2793740"/>
          <a:ext cx="468064" cy="56848"/>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33212674-DD2F-4A64-8397-1E8CF9AAC01A}">
      <dsp:nvSpPr>
        <dsp:cNvPr id="0" name=""/>
        <dsp:cNvSpPr/>
      </dsp:nvSpPr>
      <dsp:spPr>
        <a:xfrm rot="5400000">
          <a:off x="868787" y="2979246"/>
          <a:ext cx="788479" cy="538736"/>
        </a:xfrm>
        <a:prstGeom prst="line">
          <a:avLst/>
        </a:prstGeom>
        <a:noFill/>
        <a:ln w="9525" cap="flat" cmpd="sng" algn="ctr">
          <a:solidFill>
            <a:schemeClr val="accent5">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7500-D399-4E6B-ACC2-97E72E9B6B14}">
      <dsp:nvSpPr>
        <dsp:cNvPr id="0" name=""/>
        <dsp:cNvSpPr/>
      </dsp:nvSpPr>
      <dsp:spPr>
        <a:xfrm>
          <a:off x="0" y="7469"/>
          <a:ext cx="6324600" cy="1630980"/>
        </a:xfrm>
        <a:prstGeom prst="roundRect">
          <a:avLst/>
        </a:prstGeom>
        <a:solidFill>
          <a:srgbClr val="FFFF00"/>
        </a:soli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p3d extrusionH="152250"/>
      </dsp:spPr>
      <dsp:style>
        <a:lnRef idx="1">
          <a:schemeClr val="dk1"/>
        </a:lnRef>
        <a:fillRef idx="2">
          <a:schemeClr val="dk1"/>
        </a:fillRef>
        <a:effectRef idx="1">
          <a:schemeClr val="dk1"/>
        </a:effectRef>
        <a:fontRef idx="minor">
          <a:schemeClr val="dk1"/>
        </a:fontRef>
      </dsp:style>
      <dsp:txBody>
        <a:bodyPr spcFirstLastPara="0" vert="horz" wrap="square" lIns="156210" tIns="156210" rIns="156210" bIns="156210" numCol="1" spcCol="1270" anchor="ctr" anchorCtr="0">
          <a:noAutofit/>
          <a:sp3d extrusionH="28000" prstMaterial="matte"/>
        </a:bodyPr>
        <a:lstStyle/>
        <a:p>
          <a:pPr lvl="0" algn="l" defTabSz="1822450" rtl="0">
            <a:lnSpc>
              <a:spcPct val="90000"/>
            </a:lnSpc>
            <a:spcBef>
              <a:spcPct val="0"/>
            </a:spcBef>
            <a:spcAft>
              <a:spcPct val="35000"/>
            </a:spcAft>
          </a:pPr>
          <a:r>
            <a:rPr lang="fr-FR" sz="4100" b="1" kern="1200" baseline="0" dirty="0" smtClean="0"/>
            <a:t>Sur le Conseil Constitutionnel</a:t>
          </a:r>
          <a:endParaRPr lang="fr-FR" sz="4100" kern="1200" dirty="0"/>
        </a:p>
      </dsp:txBody>
      <dsp:txXfrm>
        <a:off x="79618" y="87087"/>
        <a:ext cx="6165364" cy="1471744"/>
      </dsp:txXfrm>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7162800" cy="9216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fr-FR" sz="3200" b="1" kern="1200" dirty="0" smtClean="0"/>
            <a:t>Prop. 18 – </a:t>
          </a:r>
          <a:r>
            <a:rPr lang="fr-FR" sz="3200" b="1" i="1" kern="1200" dirty="0" smtClean="0"/>
            <a:t>Art. 89</a:t>
          </a:r>
          <a:endParaRPr lang="fr-FR" sz="3200" kern="1200" dirty="0"/>
        </a:p>
      </dsp:txBody>
      <dsp:txXfrm>
        <a:off x="0" y="0"/>
        <a:ext cx="7162800" cy="921600"/>
      </dsp:txXfrm>
    </dsp:sp>
    <dsp:sp modelId="{EC10B323-DC26-4ED3-A233-6B1E4DAB969A}">
      <dsp:nvSpPr>
        <dsp:cNvPr id="0" name=""/>
        <dsp:cNvSpPr/>
      </dsp:nvSpPr>
      <dsp:spPr>
        <a:xfrm>
          <a:off x="0" y="1063559"/>
          <a:ext cx="7162800" cy="4128480"/>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fr-FR" sz="3200" kern="1200" dirty="0" smtClean="0"/>
            <a:t>Le Conseil constitutionnel comprend </a:t>
          </a:r>
          <a:r>
            <a:rPr lang="fr-FR" sz="3200" b="1" kern="1200" dirty="0" smtClean="0"/>
            <a:t>sept </a:t>
          </a:r>
          <a:r>
            <a:rPr lang="fr-FR" sz="3200" kern="1200" dirty="0" smtClean="0"/>
            <a:t>membres dont un président, un vice-président et </a:t>
          </a:r>
          <a:r>
            <a:rPr lang="fr-FR" sz="3200" b="1" kern="1200" dirty="0" smtClean="0"/>
            <a:t>cinq </a:t>
          </a:r>
          <a:r>
            <a:rPr lang="fr-FR" sz="3200" kern="1200" dirty="0" smtClean="0"/>
            <a:t>juges.</a:t>
          </a:r>
          <a:endParaRPr lang="fr-FR" sz="3200" kern="1200" dirty="0"/>
        </a:p>
        <a:p>
          <a:pPr marL="285750" lvl="1" indent="-285750" algn="l" defTabSz="1422400">
            <a:lnSpc>
              <a:spcPct val="90000"/>
            </a:lnSpc>
            <a:spcBef>
              <a:spcPct val="0"/>
            </a:spcBef>
            <a:spcAft>
              <a:spcPct val="15000"/>
            </a:spcAft>
            <a:buChar char="••"/>
          </a:pPr>
          <a:r>
            <a:rPr lang="fr-FR" sz="3200" kern="1200" dirty="0" smtClean="0"/>
            <a:t>Le Président de la République nomme les membres du Conseil constitutionnel dont </a:t>
          </a:r>
          <a:r>
            <a:rPr lang="fr-FR" sz="3200" kern="1200" dirty="0" smtClean="0">
              <a:solidFill>
                <a:srgbClr val="FF0000"/>
              </a:solidFill>
              <a:latin typeface="Berlin Sans FB Demi" panose="020E0802020502020306" pitchFamily="34" charset="0"/>
            </a:rPr>
            <a:t>deux</a:t>
          </a:r>
          <a:r>
            <a:rPr lang="fr-FR" sz="3200" kern="1200" dirty="0" smtClean="0"/>
            <a:t> sur une liste de quatre personnalités proposées par le Président de l’Assemblée nationale. </a:t>
          </a:r>
          <a:endParaRPr lang="fr-FR" sz="3200" kern="1200" dirty="0"/>
        </a:p>
      </dsp:txBody>
      <dsp:txXfrm>
        <a:off x="0" y="1063559"/>
        <a:ext cx="7162800" cy="4128480"/>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3C63C8-375D-431D-BD88-16ABAF599056}">
      <dsp:nvSpPr>
        <dsp:cNvPr id="0" name=""/>
        <dsp:cNvSpPr/>
      </dsp:nvSpPr>
      <dsp:spPr>
        <a:xfrm>
          <a:off x="0" y="0"/>
          <a:ext cx="7848600" cy="1303020"/>
        </a:xfrm>
        <a:prstGeom prst="rect">
          <a:avLst/>
        </a:prstGeom>
        <a:solidFill>
          <a:schemeClr val="accent2">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fr-FR" sz="2800" kern="1200" dirty="0" smtClean="0">
              <a:latin typeface="Berlin Sans FB" panose="020E0602020502020306" pitchFamily="34" charset="0"/>
            </a:rPr>
            <a:t>Pour CNRI (Art. 108): </a:t>
          </a:r>
        </a:p>
        <a:p>
          <a:pPr lvl="0" algn="ctr" defTabSz="1244600" rtl="0">
            <a:lnSpc>
              <a:spcPct val="90000"/>
            </a:lnSpc>
            <a:spcBef>
              <a:spcPct val="0"/>
            </a:spcBef>
            <a:spcAft>
              <a:spcPct val="35000"/>
            </a:spcAft>
          </a:pPr>
          <a:r>
            <a:rPr lang="fr-FR" sz="2800" kern="1200" dirty="0" smtClean="0">
              <a:latin typeface="Berlin Sans FB" panose="020E0602020502020306" pitchFamily="34" charset="0"/>
            </a:rPr>
            <a:t>La Cour Constitutionnelle comprend sept membres: </a:t>
          </a:r>
          <a:endParaRPr lang="fr-FR" sz="2800" kern="1200" dirty="0">
            <a:latin typeface="Berlin Sans FB" panose="020E0602020502020306" pitchFamily="34" charset="0"/>
          </a:endParaRPr>
        </a:p>
      </dsp:txBody>
      <dsp:txXfrm>
        <a:off x="0" y="0"/>
        <a:ext cx="7848600" cy="1303020"/>
      </dsp:txXfrm>
    </dsp:sp>
    <dsp:sp modelId="{8A3CF1A2-FF99-4A8F-A0AB-A92492140F2C}">
      <dsp:nvSpPr>
        <dsp:cNvPr id="0" name=""/>
        <dsp:cNvSpPr/>
      </dsp:nvSpPr>
      <dsp:spPr>
        <a:xfrm>
          <a:off x="958" y="1303020"/>
          <a:ext cx="1569336" cy="273634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latin typeface="Berlin Sans FB" panose="020E0602020502020306" pitchFamily="34" charset="0"/>
            </a:rPr>
            <a:t>3  magistrats désignés par PR sur six noms proposés par le Conseil Supérieur de la Magistrature;</a:t>
          </a:r>
          <a:endParaRPr lang="fr-FR" sz="1800" kern="1200" dirty="0">
            <a:latin typeface="Berlin Sans FB" panose="020E0602020502020306" pitchFamily="34" charset="0"/>
          </a:endParaRPr>
        </a:p>
      </dsp:txBody>
      <dsp:txXfrm>
        <a:off x="958" y="1303020"/>
        <a:ext cx="1569336" cy="2736342"/>
      </dsp:txXfrm>
    </dsp:sp>
    <dsp:sp modelId="{1164BB72-A9FD-4B58-947F-582CDE7FB2D5}">
      <dsp:nvSpPr>
        <dsp:cNvPr id="0" name=""/>
        <dsp:cNvSpPr/>
      </dsp:nvSpPr>
      <dsp:spPr>
        <a:xfrm>
          <a:off x="1570294" y="1303020"/>
          <a:ext cx="1569336" cy="2736342"/>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latin typeface="Berlin Sans FB" panose="020E0602020502020306" pitchFamily="34" charset="0"/>
            </a:rPr>
            <a:t>1  professeur titulaire de droit, choisi par le Président de l’Assemblée nationale sur une liste proposée par les différentes universités du pays</a:t>
          </a:r>
          <a:endParaRPr lang="fr-FR" sz="1800" kern="1200" dirty="0">
            <a:latin typeface="Berlin Sans FB" panose="020E0602020502020306" pitchFamily="34" charset="0"/>
          </a:endParaRPr>
        </a:p>
      </dsp:txBody>
      <dsp:txXfrm>
        <a:off x="1570294" y="1303020"/>
        <a:ext cx="1569336" cy="2736342"/>
      </dsp:txXfrm>
    </dsp:sp>
    <dsp:sp modelId="{35DECF3B-6291-467B-A94A-92EC05B9F666}">
      <dsp:nvSpPr>
        <dsp:cNvPr id="0" name=""/>
        <dsp:cNvSpPr/>
      </dsp:nvSpPr>
      <dsp:spPr>
        <a:xfrm>
          <a:off x="3139631" y="1303020"/>
          <a:ext cx="1569336" cy="2736342"/>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latin typeface="Berlin Sans FB" panose="020E0602020502020306" pitchFamily="34" charset="0"/>
            </a:rPr>
            <a:t>1 avocat désigné par le Bureau du Conseil de l’Ordre des Avocats;</a:t>
          </a:r>
          <a:endParaRPr lang="fr-FR" sz="1800" kern="1200" dirty="0">
            <a:latin typeface="Berlin Sans FB" panose="020E0602020502020306" pitchFamily="34" charset="0"/>
          </a:endParaRPr>
        </a:p>
      </dsp:txBody>
      <dsp:txXfrm>
        <a:off x="3139631" y="1303020"/>
        <a:ext cx="1569336" cy="2736342"/>
      </dsp:txXfrm>
    </dsp:sp>
    <dsp:sp modelId="{87DAE219-9D7A-461B-8603-DF21CD6B8280}">
      <dsp:nvSpPr>
        <dsp:cNvPr id="0" name=""/>
        <dsp:cNvSpPr/>
      </dsp:nvSpPr>
      <dsp:spPr>
        <a:xfrm>
          <a:off x="4708968" y="1303020"/>
          <a:ext cx="1569336" cy="2736342"/>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latin typeface="Berlin Sans FB" panose="020E0602020502020306" pitchFamily="34" charset="0"/>
            </a:rPr>
            <a:t>1 membre choisi par le Premier Ministre;</a:t>
          </a:r>
          <a:endParaRPr lang="fr-FR" sz="1800" kern="1200" dirty="0">
            <a:latin typeface="Berlin Sans FB" panose="020E0602020502020306" pitchFamily="34" charset="0"/>
          </a:endParaRPr>
        </a:p>
      </dsp:txBody>
      <dsp:txXfrm>
        <a:off x="4708968" y="1303020"/>
        <a:ext cx="1569336" cy="2736342"/>
      </dsp:txXfrm>
    </dsp:sp>
    <dsp:sp modelId="{FC7CA41A-00C3-48D9-88E3-6AE8F7E1F8B5}">
      <dsp:nvSpPr>
        <dsp:cNvPr id="0" name=""/>
        <dsp:cNvSpPr/>
      </dsp:nvSpPr>
      <dsp:spPr>
        <a:xfrm>
          <a:off x="6278305" y="1303020"/>
          <a:ext cx="1569336" cy="273634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kern="1200" dirty="0" smtClean="0">
              <a:latin typeface="Berlin Sans FB" panose="020E0602020502020306" pitchFamily="34" charset="0"/>
            </a:rPr>
            <a:t>1 personnalité choisie par le Président de l’Assemblée nationale sur une liste de trois (3) noms proposée par le collectif des associations DH et Promo Démocratie.</a:t>
          </a:r>
          <a:endParaRPr lang="fr-FR" sz="1800" kern="1200" dirty="0">
            <a:latin typeface="Berlin Sans FB" panose="020E0602020502020306" pitchFamily="34" charset="0"/>
          </a:endParaRPr>
        </a:p>
      </dsp:txBody>
      <dsp:txXfrm>
        <a:off x="6278305" y="1303020"/>
        <a:ext cx="1569336" cy="2736342"/>
      </dsp:txXfrm>
    </dsp:sp>
    <dsp:sp modelId="{11C571B6-E16A-4C6E-B236-39F7A6DA9435}">
      <dsp:nvSpPr>
        <dsp:cNvPr id="0" name=""/>
        <dsp:cNvSpPr/>
      </dsp:nvSpPr>
      <dsp:spPr>
        <a:xfrm>
          <a:off x="0" y="4039362"/>
          <a:ext cx="7848600" cy="304038"/>
        </a:xfrm>
        <a:prstGeom prst="rect">
          <a:avLst/>
        </a:prstGeom>
        <a:solidFill>
          <a:schemeClr val="accent2">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10656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rtl="0">
            <a:lnSpc>
              <a:spcPct val="90000"/>
            </a:lnSpc>
            <a:spcBef>
              <a:spcPct val="0"/>
            </a:spcBef>
            <a:spcAft>
              <a:spcPct val="35000"/>
            </a:spcAft>
          </a:pPr>
          <a:r>
            <a:rPr lang="fr-FR" sz="3700" b="1" kern="1200" dirty="0" smtClean="0"/>
            <a:t>Prop. 15 – </a:t>
          </a:r>
          <a:r>
            <a:rPr lang="fr-FR" sz="3700" b="1" i="1" kern="1200" dirty="0" smtClean="0"/>
            <a:t>Arti. 89</a:t>
          </a:r>
          <a:endParaRPr lang="fr-FR" sz="3700" kern="1200" dirty="0"/>
        </a:p>
      </dsp:txBody>
      <dsp:txXfrm>
        <a:off x="0" y="0"/>
        <a:ext cx="4572000" cy="1065600"/>
      </dsp:txXfrm>
    </dsp:sp>
    <dsp:sp modelId="{EC10B323-DC26-4ED3-A233-6B1E4DAB969A}">
      <dsp:nvSpPr>
        <dsp:cNvPr id="0" name=""/>
        <dsp:cNvSpPr/>
      </dsp:nvSpPr>
      <dsp:spPr>
        <a:xfrm>
          <a:off x="0" y="1371629"/>
          <a:ext cx="4572000" cy="3656340"/>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97358" tIns="197358" rIns="263144" bIns="296037" numCol="1" spcCol="1270" anchor="t" anchorCtr="0">
          <a:noAutofit/>
        </a:bodyPr>
        <a:lstStyle/>
        <a:p>
          <a:pPr marL="285750" lvl="1" indent="-285750" algn="l" defTabSz="1644650" rtl="0">
            <a:lnSpc>
              <a:spcPct val="90000"/>
            </a:lnSpc>
            <a:spcBef>
              <a:spcPct val="0"/>
            </a:spcBef>
            <a:spcAft>
              <a:spcPct val="15000"/>
            </a:spcAft>
            <a:buChar char="••"/>
          </a:pPr>
          <a:r>
            <a:rPr lang="fr-FR" sz="3700" kern="1200" dirty="0" smtClean="0"/>
            <a:t>Le président est nommé par le Président de la République. Il a voix prépondérante en cas de partage.</a:t>
          </a:r>
          <a:endParaRPr lang="fr-FR" sz="3700" kern="1200" dirty="0"/>
        </a:p>
      </dsp:txBody>
      <dsp:txXfrm>
        <a:off x="0" y="1371629"/>
        <a:ext cx="4572000" cy="3656340"/>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32144"/>
          <a:ext cx="4495800" cy="9504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234696" tIns="134112" rIns="234696" bIns="134112" numCol="1" spcCol="1270" anchor="ctr" anchorCtr="0">
          <a:noAutofit/>
        </a:bodyPr>
        <a:lstStyle/>
        <a:p>
          <a:pPr lvl="0" algn="ctr" defTabSz="1466850" rtl="0">
            <a:lnSpc>
              <a:spcPct val="90000"/>
            </a:lnSpc>
            <a:spcBef>
              <a:spcPct val="0"/>
            </a:spcBef>
            <a:spcAft>
              <a:spcPct val="35000"/>
            </a:spcAft>
          </a:pPr>
          <a:r>
            <a:rPr lang="fr-FR" sz="3300" b="1" kern="1200" dirty="0" smtClean="0"/>
            <a:t>CNRI: Art. 82 et 125</a:t>
          </a:r>
          <a:endParaRPr lang="fr-FR" sz="3300" kern="1200" dirty="0"/>
        </a:p>
      </dsp:txBody>
      <dsp:txXfrm>
        <a:off x="0" y="32144"/>
        <a:ext cx="4495800" cy="950400"/>
      </dsp:txXfrm>
    </dsp:sp>
    <dsp:sp modelId="{F51C355D-F3D5-4E83-98BE-B2B8A479F0C0}">
      <dsp:nvSpPr>
        <dsp:cNvPr id="0" name=""/>
        <dsp:cNvSpPr/>
      </dsp:nvSpPr>
      <dsp:spPr>
        <a:xfrm>
          <a:off x="0" y="1014690"/>
          <a:ext cx="4495800" cy="416691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rtl="0">
            <a:lnSpc>
              <a:spcPct val="90000"/>
            </a:lnSpc>
            <a:spcBef>
              <a:spcPct val="0"/>
            </a:spcBef>
            <a:spcAft>
              <a:spcPct val="15000"/>
            </a:spcAft>
            <a:buChar char="••"/>
          </a:pPr>
          <a:r>
            <a:rPr lang="fr-FR" sz="3300" kern="1200" dirty="0" smtClean="0"/>
            <a:t>Le Président de la Cour Constitutionnelle est élu par ses pairs parmi les magistrats pour une durée de trois (3) ans renouvelable une fois. </a:t>
          </a:r>
          <a:endParaRPr lang="fr-FR" sz="3300" kern="1200" dirty="0">
            <a:solidFill>
              <a:srgbClr val="FF0000"/>
            </a:solidFill>
            <a:latin typeface="Berlin Sans FB Demi" panose="020E0802020502020306" pitchFamily="34" charset="0"/>
          </a:endParaRPr>
        </a:p>
      </dsp:txBody>
      <dsp:txXfrm>
        <a:off x="0" y="1014690"/>
        <a:ext cx="4495800" cy="4166910"/>
      </dsp:txXfrm>
    </dsp:sp>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A3DA-4428-4FFE-83D8-1876E40A108B}">
      <dsp:nvSpPr>
        <dsp:cNvPr id="0" name=""/>
        <dsp:cNvSpPr/>
      </dsp:nvSpPr>
      <dsp:spPr>
        <a:xfrm>
          <a:off x="0" y="0"/>
          <a:ext cx="4572000" cy="662400"/>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rtl="0">
            <a:lnSpc>
              <a:spcPct val="90000"/>
            </a:lnSpc>
            <a:spcBef>
              <a:spcPct val="0"/>
            </a:spcBef>
            <a:spcAft>
              <a:spcPct val="35000"/>
            </a:spcAft>
          </a:pPr>
          <a:r>
            <a:rPr lang="fr-FR" sz="2300" b="1" kern="1200" dirty="0" smtClean="0"/>
            <a:t>Prop. 19 – </a:t>
          </a:r>
          <a:r>
            <a:rPr lang="fr-FR" sz="2300" b="1" i="1" kern="1200" dirty="0" smtClean="0"/>
            <a:t>Arti. 92</a:t>
          </a:r>
          <a:endParaRPr lang="fr-FR" sz="2300" kern="1200" dirty="0"/>
        </a:p>
      </dsp:txBody>
      <dsp:txXfrm>
        <a:off x="0" y="0"/>
        <a:ext cx="4572000" cy="662400"/>
      </dsp:txXfrm>
    </dsp:sp>
    <dsp:sp modelId="{EC10B323-DC26-4ED3-A233-6B1E4DAB969A}">
      <dsp:nvSpPr>
        <dsp:cNvPr id="0" name=""/>
        <dsp:cNvSpPr/>
      </dsp:nvSpPr>
      <dsp:spPr>
        <a:xfrm>
          <a:off x="0" y="851610"/>
          <a:ext cx="4572000" cy="4293179"/>
        </a:xfrm>
        <a:prstGeom prst="rect">
          <a:avLst/>
        </a:prstGeom>
        <a:solidFill>
          <a:schemeClr val="accent4">
            <a:tint val="40000"/>
            <a:alpha val="90000"/>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rtl="0">
            <a:lnSpc>
              <a:spcPct val="90000"/>
            </a:lnSpc>
            <a:spcBef>
              <a:spcPct val="0"/>
            </a:spcBef>
            <a:spcAft>
              <a:spcPct val="15000"/>
            </a:spcAft>
            <a:buChar char="••"/>
          </a:pPr>
          <a:r>
            <a:rPr lang="fr-FR" sz="2300" kern="1200" dirty="0" smtClean="0"/>
            <a:t>Le Conseil constitutionnel connaît de la constitutionnalité des lois et des engagements internationaux, des conflits de compétence entre le pouvoir exécutif et le pouvoir législatif, ainsi que des exceptions d'inconstitutionnalité soulevées devant la Cour d’appel ou la Cour suprême.</a:t>
          </a:r>
          <a:endParaRPr lang="fr-FR" sz="2300" kern="1200" dirty="0"/>
        </a:p>
        <a:p>
          <a:pPr marL="228600" lvl="1" indent="-228600" algn="l" defTabSz="1022350">
            <a:lnSpc>
              <a:spcPct val="90000"/>
            </a:lnSpc>
            <a:spcBef>
              <a:spcPct val="0"/>
            </a:spcBef>
            <a:spcAft>
              <a:spcPct val="15000"/>
            </a:spcAft>
            <a:buChar char="••"/>
          </a:pPr>
          <a:r>
            <a:rPr lang="fr-FR" sz="2300" kern="1200" dirty="0" smtClean="0"/>
            <a:t>Le Conseil constitutionnel peut être saisi par le Président de la République pour avis.</a:t>
          </a:r>
        </a:p>
      </dsp:txBody>
      <dsp:txXfrm>
        <a:off x="0" y="851610"/>
        <a:ext cx="4572000" cy="4293179"/>
      </dsp:txXfrm>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9B24F-C5ED-4B36-B9B3-DA3395D86D77}">
      <dsp:nvSpPr>
        <dsp:cNvPr id="0" name=""/>
        <dsp:cNvSpPr/>
      </dsp:nvSpPr>
      <dsp:spPr>
        <a:xfrm>
          <a:off x="0" y="206970"/>
          <a:ext cx="4495800" cy="518400"/>
        </a:xfrm>
        <a:prstGeom prst="rect">
          <a:avLst/>
        </a:prstGeom>
        <a:solidFill>
          <a:schemeClr val="accent2">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fr-FR" sz="1800" b="1" kern="1200" dirty="0" smtClean="0"/>
            <a:t>CNRI: Art. 107</a:t>
          </a:r>
          <a:endParaRPr lang="fr-FR" sz="1800" kern="1200" dirty="0"/>
        </a:p>
      </dsp:txBody>
      <dsp:txXfrm>
        <a:off x="0" y="206970"/>
        <a:ext cx="4495800" cy="518400"/>
      </dsp:txXfrm>
    </dsp:sp>
    <dsp:sp modelId="{F51C355D-F3D5-4E83-98BE-B2B8A479F0C0}">
      <dsp:nvSpPr>
        <dsp:cNvPr id="0" name=""/>
        <dsp:cNvSpPr/>
      </dsp:nvSpPr>
      <dsp:spPr>
        <a:xfrm>
          <a:off x="0" y="829774"/>
          <a:ext cx="4495800" cy="4249260"/>
        </a:xfrm>
        <a:prstGeom prst="rect">
          <a:avLst/>
        </a:prstGeom>
        <a:solidFill>
          <a:schemeClr val="accent2">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fr-FR" sz="1800" kern="1200" dirty="0" smtClean="0"/>
            <a:t>La Cour Constitutionnelle est la plus haute juridiction de l'Etat. </a:t>
          </a:r>
          <a:endParaRPr lang="fr-FR" sz="1800" kern="1200" dirty="0">
            <a:solidFill>
              <a:srgbClr val="FF0000"/>
            </a:solidFill>
            <a:latin typeface="Berlin Sans FB Demi" panose="020E0802020502020306" pitchFamily="34" charset="0"/>
          </a:endParaRPr>
        </a:p>
        <a:p>
          <a:pPr marL="171450" lvl="1" indent="-171450" algn="l" defTabSz="800100" rtl="0">
            <a:lnSpc>
              <a:spcPct val="90000"/>
            </a:lnSpc>
            <a:spcBef>
              <a:spcPct val="0"/>
            </a:spcBef>
            <a:spcAft>
              <a:spcPct val="15000"/>
            </a:spcAft>
            <a:buChar char="••"/>
          </a:pPr>
          <a:r>
            <a:rPr lang="fr-FR" sz="1800" kern="1200" dirty="0" smtClean="0"/>
            <a:t>Elle connaît de la constitutionnalité des lois et des engagements internationaux, des conflits de compétence entre l'Exécutif et le Législatif, </a:t>
          </a:r>
          <a:r>
            <a:rPr lang="fr-FR" sz="1800" kern="1200" dirty="0" smtClean="0">
              <a:solidFill>
                <a:srgbClr val="FF0000"/>
              </a:solidFill>
              <a:latin typeface="Berlin Sans FB Demi" panose="020E0802020502020306" pitchFamily="34" charset="0"/>
            </a:rPr>
            <a:t>des conflits de compétence entre le Conseil d'Etat et la Cour de Cassation</a:t>
          </a:r>
          <a:r>
            <a:rPr lang="fr-FR" sz="1800" kern="1200" dirty="0" smtClean="0"/>
            <a:t>, ainsi que des exceptions d'inconstitutionnalité soulevées devant la Cour d’Appel, le </a:t>
          </a:r>
          <a:r>
            <a:rPr lang="fr-FR" sz="1800" kern="1200" dirty="0" smtClean="0">
              <a:solidFill>
                <a:srgbClr val="FF0000"/>
              </a:solidFill>
              <a:latin typeface="Berlin Sans FB Demi" panose="020E0802020502020306" pitchFamily="34" charset="0"/>
            </a:rPr>
            <a:t>Conseil d'Etat </a:t>
          </a:r>
          <a:r>
            <a:rPr lang="fr-FR" sz="1800" kern="1200" dirty="0" smtClean="0"/>
            <a:t>ou la Cour de Cassation. </a:t>
          </a:r>
          <a:r>
            <a:rPr lang="fr-FR" sz="1800" kern="1200" dirty="0" smtClean="0">
              <a:solidFill>
                <a:srgbClr val="FF0000"/>
              </a:solidFill>
              <a:latin typeface="Berlin Sans FB Demi" panose="020E0802020502020306" pitchFamily="34" charset="0"/>
            </a:rPr>
            <a:t>Elle est compétente pour statuer sur toute question d’interprétation et d’application de la Constitution. Elle garantit les droits fondamentaux de la personne humaine et les libertés publiques</a:t>
          </a:r>
          <a:r>
            <a:rPr lang="fr-FR" sz="1800" kern="1200" dirty="0" smtClean="0"/>
            <a:t>.</a:t>
          </a:r>
          <a:endParaRPr lang="fr-FR" sz="1800" kern="1200" dirty="0">
            <a:solidFill>
              <a:srgbClr val="FF0000"/>
            </a:solidFill>
            <a:latin typeface="Berlin Sans FB Demi" panose="020E0802020502020306" pitchFamily="34" charset="0"/>
          </a:endParaRPr>
        </a:p>
      </dsp:txBody>
      <dsp:txXfrm>
        <a:off x="0" y="829774"/>
        <a:ext cx="4495800" cy="4249260"/>
      </dsp:txXfrm>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21C2-A6DF-470C-AC6C-D94DC2FC4613}">
      <dsp:nvSpPr>
        <dsp:cNvPr id="0" name=""/>
        <dsp:cNvSpPr/>
      </dsp:nvSpPr>
      <dsp:spPr>
        <a:xfrm>
          <a:off x="0" y="47785"/>
          <a:ext cx="446929" cy="446929"/>
        </a:xfrm>
        <a:prstGeom prst="ellipse">
          <a:avLst/>
        </a:prstGeom>
        <a:solidFill>
          <a:schemeClr val="dk2">
            <a:alpha val="50000"/>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dirty="0" smtClean="0"/>
            <a:t>8</a:t>
          </a:r>
          <a:endParaRPr lang="fr-FR" sz="2200" kern="1200" dirty="0"/>
        </a:p>
      </dsp:txBody>
      <dsp:txXfrm>
        <a:off x="65451" y="113236"/>
        <a:ext cx="316027" cy="316027"/>
      </dsp:txXfrm>
    </dsp:sp>
  </dsp:spTree>
</dsp:drawing>
</file>

<file path=ppt/diagrams/drawing9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7878-5CD1-4720-BE22-5A16FFA7821D}">
      <dsp:nvSpPr>
        <dsp:cNvPr id="0" name=""/>
        <dsp:cNvSpPr/>
      </dsp:nvSpPr>
      <dsp:spPr>
        <a:xfrm>
          <a:off x="0" y="373312"/>
          <a:ext cx="8763000" cy="1919925"/>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0106" tIns="479044" rIns="680106" bIns="128016" numCol="1" spcCol="1270" anchor="t" anchorCtr="0">
          <a:noAutofit/>
        </a:bodyPr>
        <a:lstStyle/>
        <a:p>
          <a:pPr marL="457200" lvl="1" indent="-457200" algn="l" defTabSz="800100" rtl="0">
            <a:lnSpc>
              <a:spcPct val="90000"/>
            </a:lnSpc>
            <a:spcBef>
              <a:spcPct val="0"/>
            </a:spcBef>
            <a:spcAft>
              <a:spcPct val="15000"/>
            </a:spcAft>
            <a:buChar char="••"/>
          </a:pPr>
          <a:r>
            <a:rPr lang="fr-FR" sz="1800" kern="1200" dirty="0" smtClean="0">
              <a:latin typeface="Berlin Sans FB" panose="020E0602020502020306" pitchFamily="34" charset="0"/>
            </a:rPr>
            <a:t>Quatre grosses différences:</a:t>
          </a:r>
          <a:endParaRPr lang="fr-FR" sz="1800" kern="1200" dirty="0">
            <a:latin typeface="Berlin Sans FB" panose="020E0602020502020306" pitchFamily="34" charset="0"/>
          </a:endParaRPr>
        </a:p>
        <a:p>
          <a:pPr marL="914400" lvl="2" indent="-457200" algn="l" defTabSz="800100" rtl="0">
            <a:lnSpc>
              <a:spcPct val="90000"/>
            </a:lnSpc>
            <a:spcBef>
              <a:spcPct val="0"/>
            </a:spcBef>
            <a:spcAft>
              <a:spcPct val="15000"/>
            </a:spcAft>
            <a:buChar char="••"/>
          </a:pPr>
          <a:r>
            <a:rPr lang="fr-FR" sz="1800" kern="1200" dirty="0" smtClean="0">
              <a:latin typeface="Berlin Sans FB" panose="020E0602020502020306" pitchFamily="34" charset="0"/>
            </a:rPr>
            <a:t>Appellation: Cour / Conseil</a:t>
          </a:r>
          <a:endParaRPr lang="fr-FR" sz="1800" kern="1200" dirty="0">
            <a:latin typeface="Berlin Sans FB" panose="020E0602020502020306" pitchFamily="34" charset="0"/>
          </a:endParaRPr>
        </a:p>
        <a:p>
          <a:pPr marL="914400" lvl="1" indent="-457200" algn="l" defTabSz="800100" rtl="0">
            <a:lnSpc>
              <a:spcPct val="90000"/>
            </a:lnSpc>
            <a:spcBef>
              <a:spcPct val="0"/>
            </a:spcBef>
            <a:spcAft>
              <a:spcPct val="15000"/>
            </a:spcAft>
            <a:buChar char="••"/>
          </a:pPr>
          <a:r>
            <a:rPr lang="fr-FR" sz="1800" kern="1200" dirty="0" smtClean="0">
              <a:latin typeface="Berlin Sans FB" panose="020E0602020502020306" pitchFamily="34" charset="0"/>
            </a:rPr>
            <a:t>Composition et nomination</a:t>
          </a:r>
          <a:endParaRPr lang="fr-FR" sz="1800" kern="1200" dirty="0">
            <a:latin typeface="Berlin Sans FB" panose="020E0602020502020306" pitchFamily="34" charset="0"/>
          </a:endParaRPr>
        </a:p>
        <a:p>
          <a:pPr marL="914400" lvl="1" indent="-457200" algn="l" defTabSz="800100" rtl="0">
            <a:lnSpc>
              <a:spcPct val="90000"/>
            </a:lnSpc>
            <a:spcBef>
              <a:spcPct val="0"/>
            </a:spcBef>
            <a:spcAft>
              <a:spcPct val="15000"/>
            </a:spcAft>
            <a:buChar char="••"/>
          </a:pPr>
          <a:r>
            <a:rPr lang="fr-FR" sz="1800" kern="1200" dirty="0" smtClean="0">
              <a:latin typeface="Berlin Sans FB" panose="020E0602020502020306" pitchFamily="34" charset="0"/>
            </a:rPr>
            <a:t>Présidence de la Cour / du Conseil</a:t>
          </a:r>
          <a:endParaRPr lang="fr-FR" sz="1800" kern="1200" dirty="0">
            <a:latin typeface="Berlin Sans FB" panose="020E0602020502020306" pitchFamily="34" charset="0"/>
          </a:endParaRPr>
        </a:p>
        <a:p>
          <a:pPr marL="914400" lvl="1" indent="-457200" algn="l" defTabSz="800100" rtl="0">
            <a:lnSpc>
              <a:spcPct val="90000"/>
            </a:lnSpc>
            <a:spcBef>
              <a:spcPct val="0"/>
            </a:spcBef>
            <a:spcAft>
              <a:spcPct val="15000"/>
            </a:spcAft>
            <a:buChar char="••"/>
          </a:pPr>
          <a:r>
            <a:rPr lang="fr-FR" sz="1800" kern="1200" dirty="0" smtClean="0">
              <a:latin typeface="Berlin Sans FB" panose="020E0602020502020306" pitchFamily="34" charset="0"/>
            </a:rPr>
            <a:t>Compétences </a:t>
          </a:r>
          <a:endParaRPr lang="fr-FR" sz="1800" kern="1200" dirty="0">
            <a:latin typeface="Berlin Sans FB" panose="020E0602020502020306" pitchFamily="34" charset="0"/>
          </a:endParaRPr>
        </a:p>
      </dsp:txBody>
      <dsp:txXfrm>
        <a:off x="0" y="373312"/>
        <a:ext cx="8763000" cy="1919925"/>
      </dsp:txXfrm>
    </dsp:sp>
    <dsp:sp modelId="{3924C1CD-FDAD-4657-AA13-AF157CA23E0F}">
      <dsp:nvSpPr>
        <dsp:cNvPr id="0" name=""/>
        <dsp:cNvSpPr/>
      </dsp:nvSpPr>
      <dsp:spPr>
        <a:xfrm>
          <a:off x="438150" y="33832"/>
          <a:ext cx="6134100" cy="67896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1854" tIns="0" rIns="231854" bIns="0" numCol="1" spcCol="1270" anchor="ctr" anchorCtr="0">
          <a:noAutofit/>
        </a:bodyPr>
        <a:lstStyle/>
        <a:p>
          <a:pPr lvl="0" algn="l" defTabSz="800100" rtl="0">
            <a:lnSpc>
              <a:spcPct val="90000"/>
            </a:lnSpc>
            <a:spcBef>
              <a:spcPct val="0"/>
            </a:spcBef>
            <a:spcAft>
              <a:spcPct val="35000"/>
            </a:spcAft>
          </a:pPr>
          <a:r>
            <a:rPr lang="fr-FR" sz="1800" b="1" kern="1200" dirty="0" smtClean="0">
              <a:latin typeface="Segoe Script" panose="020B0504020000000003" pitchFamily="34" charset="0"/>
            </a:rPr>
            <a:t>Différence</a:t>
          </a:r>
          <a:r>
            <a:rPr lang="fr-FR" sz="1800" kern="1200" dirty="0" smtClean="0"/>
            <a:t>: </a:t>
          </a:r>
          <a:endParaRPr lang="fr-FR" sz="1800" kern="1200" dirty="0"/>
        </a:p>
      </dsp:txBody>
      <dsp:txXfrm>
        <a:off x="471294" y="66976"/>
        <a:ext cx="6067812" cy="612672"/>
      </dsp:txXfrm>
    </dsp:sp>
    <dsp:sp modelId="{2CE7FCA5-D687-4F57-A4C0-A199FB36ADD0}">
      <dsp:nvSpPr>
        <dsp:cNvPr id="0" name=""/>
        <dsp:cNvSpPr/>
      </dsp:nvSpPr>
      <dsp:spPr>
        <a:xfrm>
          <a:off x="0" y="2756917"/>
          <a:ext cx="8763000" cy="2390849"/>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0106" tIns="479044" rIns="680106" bIns="128016" numCol="1" spcCol="1270" anchor="t" anchorCtr="0">
          <a:noAutofit/>
        </a:bodyPr>
        <a:lstStyle/>
        <a:p>
          <a:pPr marL="339725" marR="0" lvl="1" indent="-339725" algn="l" defTabSz="914400" rtl="0" eaLnBrk="1" fontAlgn="auto" latinLnBrk="0" hangingPunct="1">
            <a:lnSpc>
              <a:spcPct val="100000"/>
            </a:lnSpc>
            <a:spcBef>
              <a:spcPct val="0"/>
            </a:spcBef>
            <a:spcAft>
              <a:spcPts val="0"/>
            </a:spcAft>
            <a:buClrTx/>
            <a:buSzTx/>
            <a:buFontTx/>
            <a:buChar char="••"/>
            <a:tabLst/>
            <a:defRPr/>
          </a:pPr>
          <a:r>
            <a:rPr lang="fr-FR" sz="1800" kern="1200" dirty="0" smtClean="0">
              <a:latin typeface="Berlin Sans FB" panose="020E0602020502020306" pitchFamily="34" charset="0"/>
            </a:rPr>
            <a:t>Avec les écarts:</a:t>
          </a:r>
          <a:endParaRPr lang="fr-FR" sz="1800" kern="1200" dirty="0">
            <a:latin typeface="Berlin Sans FB" panose="020E0602020502020306" pitchFamily="34" charset="0"/>
          </a:endParaRPr>
        </a:p>
        <a:p>
          <a:pPr marL="339725" marR="0" lvl="1" indent="-339725" algn="l" defTabSz="914400" rtl="0" eaLnBrk="1" fontAlgn="auto" latinLnBrk="0" hangingPunct="1">
            <a:lnSpc>
              <a:spcPct val="100000"/>
            </a:lnSpc>
            <a:spcBef>
              <a:spcPct val="0"/>
            </a:spcBef>
            <a:spcAft>
              <a:spcPts val="0"/>
            </a:spcAft>
            <a:buClrTx/>
            <a:buSzTx/>
            <a:buFontTx/>
            <a:buChar char="••"/>
            <a:tabLst/>
            <a:defRPr/>
          </a:pPr>
          <a:r>
            <a:rPr lang="fr-FR" sz="1800" kern="1200" dirty="0" smtClean="0">
              <a:latin typeface="Berlin Sans FB" panose="020E0602020502020306" pitchFamily="34" charset="0"/>
            </a:rPr>
            <a:t>La CNRI a voulu </a:t>
          </a:r>
          <a:r>
            <a:rPr lang="fr-FR" sz="1800" u="sng" kern="1200" dirty="0" smtClean="0">
              <a:latin typeface="Berlin Sans FB" panose="020E0602020502020306" pitchFamily="34" charset="0"/>
            </a:rPr>
            <a:t>placer la Cour Constitutionnelle,</a:t>
          </a:r>
          <a:r>
            <a:rPr lang="fr-FR" sz="1800" kern="1200" dirty="0" smtClean="0">
              <a:latin typeface="Berlin Sans FB" panose="020E0602020502020306" pitchFamily="34" charset="0"/>
            </a:rPr>
            <a:t> </a:t>
          </a:r>
          <a:r>
            <a:rPr lang="fr-FR" sz="1800" kern="1200" dirty="0" smtClean="0">
              <a:solidFill>
                <a:srgbClr val="FF0000"/>
              </a:solidFill>
              <a:latin typeface="Berlin Sans FB Demi" panose="020E0802020502020306" pitchFamily="34" charset="0"/>
            </a:rPr>
            <a:t>gardienne de la Constitution</a:t>
          </a:r>
          <a:r>
            <a:rPr lang="fr-FR" sz="1800" u="none" kern="1200" dirty="0" smtClean="0">
              <a:latin typeface="Berlin Sans FB" panose="020E0602020502020306" pitchFamily="34" charset="0"/>
            </a:rPr>
            <a:t>, </a:t>
          </a:r>
          <a:r>
            <a:rPr lang="fr-FR" sz="1800" u="sng" kern="1200" dirty="0" smtClean="0">
              <a:latin typeface="Berlin Sans FB" panose="020E0602020502020306" pitchFamily="34" charset="0"/>
            </a:rPr>
            <a:t>au sommet de la hiérarchie judiciaire et renforcer ses pouvoirs</a:t>
          </a:r>
          <a:r>
            <a:rPr lang="fr-FR" sz="1800" u="none" kern="1200" dirty="0" smtClean="0">
              <a:latin typeface="Berlin Sans FB" panose="020E0602020502020306" pitchFamily="34" charset="0"/>
            </a:rPr>
            <a:t>. </a:t>
          </a:r>
          <a:r>
            <a:rPr lang="fr-FR" sz="1800" kern="1200" dirty="0" smtClean="0">
              <a:latin typeface="Berlin Sans FB" panose="020E0602020502020306" pitchFamily="34" charset="0"/>
            </a:rPr>
            <a:t>Elle lui fait garantir les droits fondamentaux de la personne humaine et les libertés publiques.</a:t>
          </a:r>
          <a:endParaRPr lang="fr-FR" sz="1800" kern="1200" dirty="0">
            <a:latin typeface="Berlin Sans FB" panose="020E0602020502020306" pitchFamily="34" charset="0"/>
          </a:endParaRPr>
        </a:p>
        <a:p>
          <a:pPr marL="339725" marR="0" lvl="1" indent="-339725" algn="l" defTabSz="914400" rtl="0" eaLnBrk="1" fontAlgn="auto" latinLnBrk="0" hangingPunct="1">
            <a:lnSpc>
              <a:spcPct val="100000"/>
            </a:lnSpc>
            <a:spcBef>
              <a:spcPct val="0"/>
            </a:spcBef>
            <a:spcAft>
              <a:spcPts val="0"/>
            </a:spcAft>
            <a:buClrTx/>
            <a:buSzTx/>
            <a:buFontTx/>
            <a:buChar char="••"/>
            <a:tabLst/>
            <a:defRPr/>
          </a:pPr>
          <a:r>
            <a:rPr lang="fr-FR" sz="1800" kern="1200" dirty="0" smtClean="0">
              <a:solidFill>
                <a:srgbClr val="FF0000"/>
              </a:solidFill>
              <a:latin typeface="Berlin Sans FB Demi" panose="020E0802020502020306" pitchFamily="34" charset="0"/>
            </a:rPr>
            <a:t>Indépendance</a:t>
          </a:r>
          <a:r>
            <a:rPr lang="fr-FR" sz="1800" kern="1200" dirty="0" smtClean="0">
              <a:latin typeface="Berlin Sans FB" panose="020E0602020502020306" pitchFamily="34" charset="0"/>
            </a:rPr>
            <a:t> avec Présidence par Magistrat élu par pairs. </a:t>
          </a:r>
          <a:endParaRPr lang="fr-FR" sz="1800" kern="1200" dirty="0">
            <a:latin typeface="Berlin Sans FB" panose="020E0602020502020306" pitchFamily="34" charset="0"/>
          </a:endParaRPr>
        </a:p>
        <a:p>
          <a:pPr marL="339725" marR="0" lvl="1" indent="-339725" algn="l" defTabSz="914400" rtl="0" eaLnBrk="1" fontAlgn="auto" latinLnBrk="0" hangingPunct="1">
            <a:lnSpc>
              <a:spcPct val="100000"/>
            </a:lnSpc>
            <a:spcBef>
              <a:spcPct val="0"/>
            </a:spcBef>
            <a:spcAft>
              <a:spcPts val="0"/>
            </a:spcAft>
            <a:buClrTx/>
            <a:buSzTx/>
            <a:buFontTx/>
            <a:buChar char="••"/>
            <a:tabLst/>
            <a:defRPr/>
          </a:pPr>
          <a:r>
            <a:rPr lang="fr-FR" sz="1800" kern="1200" dirty="0" smtClean="0">
              <a:latin typeface="Berlin Sans FB" panose="020E0602020502020306" pitchFamily="34" charset="0"/>
            </a:rPr>
            <a:t>Ces aspects manquent dans les propositions du PR. </a:t>
          </a:r>
          <a:endParaRPr lang="fr-FR" sz="1800" kern="1200" dirty="0">
            <a:latin typeface="Berlin Sans FB" panose="020E0602020502020306" pitchFamily="34" charset="0"/>
          </a:endParaRPr>
        </a:p>
      </dsp:txBody>
      <dsp:txXfrm>
        <a:off x="0" y="2756917"/>
        <a:ext cx="8763000" cy="2390849"/>
      </dsp:txXfrm>
    </dsp:sp>
    <dsp:sp modelId="{FFD23470-29D0-4219-B8ED-1F07D62494BB}">
      <dsp:nvSpPr>
        <dsp:cNvPr id="0" name=""/>
        <dsp:cNvSpPr/>
      </dsp:nvSpPr>
      <dsp:spPr>
        <a:xfrm>
          <a:off x="438150" y="2417437"/>
          <a:ext cx="6134100" cy="678960"/>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1854" tIns="0" rIns="231854" bIns="0" numCol="1" spcCol="1270" anchor="ctr" anchorCtr="0">
          <a:noAutofit/>
        </a:bodyPr>
        <a:lstStyle/>
        <a:p>
          <a:pPr lvl="0" algn="l" defTabSz="800100" rtl="0">
            <a:lnSpc>
              <a:spcPct val="90000"/>
            </a:lnSpc>
            <a:spcBef>
              <a:spcPct val="0"/>
            </a:spcBef>
            <a:spcAft>
              <a:spcPct val="35000"/>
            </a:spcAft>
          </a:pPr>
          <a:r>
            <a:rPr lang="fr-FR" sz="1800" b="1" kern="1200" dirty="0" smtClean="0">
              <a:latin typeface="Segoe Script" panose="020B0504020000000003" pitchFamily="34" charset="0"/>
            </a:rPr>
            <a:t>Analyse</a:t>
          </a:r>
          <a:r>
            <a:rPr lang="fr-FR" sz="1800" b="1" kern="1200" dirty="0" smtClean="0"/>
            <a:t>: </a:t>
          </a:r>
          <a:endParaRPr lang="fr-FR" sz="1800" kern="1200" dirty="0"/>
        </a:p>
      </dsp:txBody>
      <dsp:txXfrm>
        <a:off x="471294" y="2450581"/>
        <a:ext cx="6067812" cy="612672"/>
      </dsp:txXfrm>
    </dsp:sp>
  </dsp:spTree>
</dsp:drawing>
</file>

<file path=ppt/diagrams/drawing9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677D6-F320-4F91-8BAD-FFE4C865719F}">
      <dsp:nvSpPr>
        <dsp:cNvPr id="0" name=""/>
        <dsp:cNvSpPr/>
      </dsp:nvSpPr>
      <dsp:spPr>
        <a:xfrm>
          <a:off x="3505181" y="0"/>
          <a:ext cx="5486400" cy="5486400"/>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41376" tIns="341376" rIns="341376" bIns="341376" numCol="1" spcCol="1270" anchor="ctr" anchorCtr="0">
          <a:noAutofit/>
          <a:sp3d extrusionH="28000" prstMaterial="matte"/>
        </a:bodyPr>
        <a:lstStyle/>
        <a:p>
          <a:pPr lvl="0" algn="ctr" defTabSz="2133600" rtl="0">
            <a:lnSpc>
              <a:spcPct val="90000"/>
            </a:lnSpc>
            <a:spcBef>
              <a:spcPct val="0"/>
            </a:spcBef>
            <a:spcAft>
              <a:spcPct val="35000"/>
            </a:spcAft>
          </a:pPr>
          <a:r>
            <a:rPr lang="fr-FR" sz="4800" kern="1200" dirty="0" smtClean="0">
              <a:solidFill>
                <a:srgbClr val="7BCF27"/>
              </a:solidFill>
              <a:latin typeface="Calibri" pitchFamily="34" charset="0"/>
            </a:rPr>
            <a:t>Les Propositions non retenues </a:t>
          </a:r>
        </a:p>
      </dsp:txBody>
      <dsp:txXfrm>
        <a:off x="4308646" y="1371600"/>
        <a:ext cx="3879470" cy="2743200"/>
      </dsp:txXfrm>
    </dsp:sp>
  </dsp:spTree>
</dsp:drawing>
</file>

<file path=ppt/diagrams/drawing9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1A1ED-32C2-4E3B-B082-752D680CFD6F}">
      <dsp:nvSpPr>
        <dsp:cNvPr id="0" name=""/>
        <dsp:cNvSpPr/>
      </dsp:nvSpPr>
      <dsp:spPr>
        <a:xfrm>
          <a:off x="0" y="1721"/>
          <a:ext cx="5867399" cy="224384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5375" tIns="1041400" rIns="455375" bIns="312928" numCol="1" spcCol="1270" anchor="t" anchorCtr="0">
          <a:noAutofit/>
        </a:bodyPr>
        <a:lstStyle/>
        <a:p>
          <a:pPr marL="344488" marR="0" lvl="1" indent="-344488" algn="l" defTabSz="914400" rtl="0" eaLnBrk="1" fontAlgn="auto" latinLnBrk="0" hangingPunct="1">
            <a:lnSpc>
              <a:spcPct val="100000"/>
            </a:lnSpc>
            <a:spcBef>
              <a:spcPct val="0"/>
            </a:spcBef>
            <a:spcAft>
              <a:spcPts val="0"/>
            </a:spcAft>
            <a:buClrTx/>
            <a:buSzTx/>
            <a:buFontTx/>
            <a:buChar char="••"/>
            <a:tabLst/>
            <a:defRPr/>
          </a:pPr>
          <a:r>
            <a:rPr lang="fr-FR" sz="4400" b="1" kern="1200" noProof="0" dirty="0" smtClean="0">
              <a:latin typeface="French Script MT" panose="03020402040607040605" pitchFamily="66" charset="0"/>
            </a:rPr>
            <a:t>La séparation et l ’équilibre des pouvoirs</a:t>
          </a:r>
          <a:endParaRPr lang="fr-FR" sz="4400" b="1" kern="1200" noProof="0" dirty="0">
            <a:latin typeface="French Script MT" panose="03020402040607040605" pitchFamily="66" charset="0"/>
          </a:endParaRPr>
        </a:p>
      </dsp:txBody>
      <dsp:txXfrm>
        <a:off x="0" y="1721"/>
        <a:ext cx="5867399" cy="2243846"/>
      </dsp:txXfrm>
    </dsp:sp>
    <dsp:sp modelId="{1B4BCBC6-4AE2-497A-902E-16C2BF92909C}">
      <dsp:nvSpPr>
        <dsp:cNvPr id="0" name=""/>
        <dsp:cNvSpPr/>
      </dsp:nvSpPr>
      <dsp:spPr>
        <a:xfrm>
          <a:off x="293370" y="364062"/>
          <a:ext cx="1402068" cy="3495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1066800" rtl="0">
            <a:lnSpc>
              <a:spcPct val="90000"/>
            </a:lnSpc>
            <a:spcBef>
              <a:spcPct val="0"/>
            </a:spcBef>
            <a:spcAft>
              <a:spcPct val="35000"/>
            </a:spcAft>
          </a:pPr>
          <a:r>
            <a:rPr lang="fr-FR" sz="2400" kern="1200" noProof="0" dirty="0" smtClean="0"/>
            <a:t>sur</a:t>
          </a:r>
          <a:endParaRPr lang="fr-FR" sz="2400" kern="1200" noProof="0" dirty="0"/>
        </a:p>
      </dsp:txBody>
      <dsp:txXfrm>
        <a:off x="310435" y="381127"/>
        <a:ext cx="1367938" cy="315443"/>
      </dsp:txXfrm>
    </dsp:sp>
  </dsp:spTree>
</dsp:drawing>
</file>

<file path=ppt/diagrams/drawing9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BA49B-8E23-43CA-92EE-ED20E07E0028}">
      <dsp:nvSpPr>
        <dsp:cNvPr id="0" name=""/>
        <dsp:cNvSpPr/>
      </dsp:nvSpPr>
      <dsp:spPr>
        <a:xfrm>
          <a:off x="2505521" y="2893267"/>
          <a:ext cx="503518" cy="91440"/>
        </a:xfrm>
        <a:custGeom>
          <a:avLst/>
          <a:gdLst/>
          <a:ahLst/>
          <a:cxnLst/>
          <a:rect l="0" t="0" r="0" b="0"/>
          <a:pathLst>
            <a:path>
              <a:moveTo>
                <a:pt x="0" y="57366"/>
              </a:moveTo>
              <a:lnTo>
                <a:pt x="252966" y="57366"/>
              </a:lnTo>
              <a:lnTo>
                <a:pt x="252966" y="45720"/>
              </a:lnTo>
              <a:lnTo>
                <a:pt x="503518"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CE9F8-1742-4900-BD8E-A5DC476DD8DB}">
      <dsp:nvSpPr>
        <dsp:cNvPr id="0" name=""/>
        <dsp:cNvSpPr/>
      </dsp:nvSpPr>
      <dsp:spPr>
        <a:xfrm>
          <a:off x="2505521" y="1815892"/>
          <a:ext cx="503518" cy="91440"/>
        </a:xfrm>
        <a:custGeom>
          <a:avLst/>
          <a:gdLst/>
          <a:ahLst/>
          <a:cxnLst/>
          <a:rect l="0" t="0" r="0" b="0"/>
          <a:pathLst>
            <a:path>
              <a:moveTo>
                <a:pt x="0" y="57366"/>
              </a:moveTo>
              <a:lnTo>
                <a:pt x="252966" y="57366"/>
              </a:lnTo>
              <a:lnTo>
                <a:pt x="252966" y="45720"/>
              </a:lnTo>
              <a:lnTo>
                <a:pt x="503518"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02ABE3-EAF9-41C0-AF00-F47C340F3681}">
      <dsp:nvSpPr>
        <dsp:cNvPr id="0" name=""/>
        <dsp:cNvSpPr/>
      </dsp:nvSpPr>
      <dsp:spPr>
        <a:xfrm>
          <a:off x="0" y="1491167"/>
          <a:ext cx="2505521" cy="764184"/>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Ordre du Jour AN</a:t>
          </a:r>
          <a:endParaRPr lang="fr-FR" sz="1800" kern="1200" dirty="0">
            <a:solidFill>
              <a:schemeClr val="tx1"/>
            </a:solidFill>
            <a:latin typeface="Calibri" panose="020F0502020204030204" pitchFamily="34" charset="0"/>
          </a:endParaRPr>
        </a:p>
      </dsp:txBody>
      <dsp:txXfrm>
        <a:off x="0" y="1491167"/>
        <a:ext cx="2505521" cy="764184"/>
      </dsp:txXfrm>
    </dsp:sp>
    <dsp:sp modelId="{DBBCC2C2-3608-4705-853B-CF9F1A6DE8CE}">
      <dsp:nvSpPr>
        <dsp:cNvPr id="0" name=""/>
        <dsp:cNvSpPr/>
      </dsp:nvSpPr>
      <dsp:spPr>
        <a:xfrm>
          <a:off x="3009039" y="1479520"/>
          <a:ext cx="5522946" cy="764184"/>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Les députés maitrisent leur ordre du jour (Art. 85)</a:t>
          </a:r>
          <a:endParaRPr lang="fr-FR" sz="1800" kern="1200" dirty="0">
            <a:solidFill>
              <a:schemeClr val="tx1"/>
            </a:solidFill>
            <a:latin typeface="Calibri" panose="020F0502020204030204" pitchFamily="34" charset="0"/>
          </a:endParaRPr>
        </a:p>
      </dsp:txBody>
      <dsp:txXfrm>
        <a:off x="3009039" y="1479520"/>
        <a:ext cx="5522946" cy="764184"/>
      </dsp:txXfrm>
    </dsp:sp>
    <dsp:sp modelId="{86CC242A-2A66-467C-8D5A-F587DCFCDFFB}">
      <dsp:nvSpPr>
        <dsp:cNvPr id="0" name=""/>
        <dsp:cNvSpPr/>
      </dsp:nvSpPr>
      <dsp:spPr>
        <a:xfrm>
          <a:off x="0" y="2568541"/>
          <a:ext cx="2505521" cy="764184"/>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Domaine Loi</a:t>
          </a:r>
          <a:endParaRPr lang="fr-FR" sz="1800" kern="1200" dirty="0">
            <a:solidFill>
              <a:schemeClr val="tx1"/>
            </a:solidFill>
            <a:latin typeface="Calibri" panose="020F0502020204030204" pitchFamily="34" charset="0"/>
          </a:endParaRPr>
        </a:p>
      </dsp:txBody>
      <dsp:txXfrm>
        <a:off x="0" y="2568541"/>
        <a:ext cx="2505521" cy="764184"/>
      </dsp:txXfrm>
    </dsp:sp>
    <dsp:sp modelId="{4156C403-8680-48B0-840E-D19DE946837D}">
      <dsp:nvSpPr>
        <dsp:cNvPr id="0" name=""/>
        <dsp:cNvSpPr/>
      </dsp:nvSpPr>
      <dsp:spPr>
        <a:xfrm>
          <a:off x="3009039" y="2556895"/>
          <a:ext cx="5522946" cy="764184"/>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Son élargissement</a:t>
          </a:r>
          <a:endParaRPr lang="fr-FR" sz="1800" kern="1200" dirty="0">
            <a:solidFill>
              <a:schemeClr val="tx1"/>
            </a:solidFill>
            <a:latin typeface="Calibri" panose="020F0502020204030204" pitchFamily="34" charset="0"/>
          </a:endParaRPr>
        </a:p>
      </dsp:txBody>
      <dsp:txXfrm>
        <a:off x="3009039" y="2556895"/>
        <a:ext cx="5522946" cy="764184"/>
      </dsp:txXfrm>
    </dsp:sp>
  </dsp:spTree>
</dsp:drawing>
</file>

<file path=ppt/diagrams/drawing9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3811A-466E-401B-B6D3-B5B1AFBFEFC7}">
      <dsp:nvSpPr>
        <dsp:cNvPr id="0" name=""/>
        <dsp:cNvSpPr/>
      </dsp:nvSpPr>
      <dsp:spPr>
        <a:xfrm>
          <a:off x="2370087" y="4392855"/>
          <a:ext cx="706960" cy="91440"/>
        </a:xfrm>
        <a:custGeom>
          <a:avLst/>
          <a:gdLst/>
          <a:ahLst/>
          <a:cxnLst/>
          <a:rect l="0" t="0" r="0" b="0"/>
          <a:pathLst>
            <a:path>
              <a:moveTo>
                <a:pt x="0" y="46306"/>
              </a:moveTo>
              <a:lnTo>
                <a:pt x="469951" y="46306"/>
              </a:lnTo>
              <a:lnTo>
                <a:pt x="469951" y="45720"/>
              </a:lnTo>
              <a:lnTo>
                <a:pt x="706960"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4B5BB9-61B6-4DBB-B9DC-0C508D659D88}">
      <dsp:nvSpPr>
        <dsp:cNvPr id="0" name=""/>
        <dsp:cNvSpPr/>
      </dsp:nvSpPr>
      <dsp:spPr>
        <a:xfrm>
          <a:off x="2370087" y="3373717"/>
          <a:ext cx="706960" cy="91440"/>
        </a:xfrm>
        <a:custGeom>
          <a:avLst/>
          <a:gdLst/>
          <a:ahLst/>
          <a:cxnLst/>
          <a:rect l="0" t="0" r="0" b="0"/>
          <a:pathLst>
            <a:path>
              <a:moveTo>
                <a:pt x="0" y="56736"/>
              </a:moveTo>
              <a:lnTo>
                <a:pt x="469951" y="56736"/>
              </a:lnTo>
              <a:lnTo>
                <a:pt x="469951" y="45720"/>
              </a:lnTo>
              <a:lnTo>
                <a:pt x="706960"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541665-2466-4527-A4AA-7F753D331F0C}">
      <dsp:nvSpPr>
        <dsp:cNvPr id="0" name=""/>
        <dsp:cNvSpPr/>
      </dsp:nvSpPr>
      <dsp:spPr>
        <a:xfrm>
          <a:off x="2370087" y="2354580"/>
          <a:ext cx="706960" cy="91440"/>
        </a:xfrm>
        <a:custGeom>
          <a:avLst/>
          <a:gdLst/>
          <a:ahLst/>
          <a:cxnLst/>
          <a:rect l="0" t="0" r="0" b="0"/>
          <a:pathLst>
            <a:path>
              <a:moveTo>
                <a:pt x="0" y="56736"/>
              </a:moveTo>
              <a:lnTo>
                <a:pt x="469951" y="56736"/>
              </a:lnTo>
              <a:lnTo>
                <a:pt x="469951" y="45720"/>
              </a:lnTo>
              <a:lnTo>
                <a:pt x="706960"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7BA49B-8E23-43CA-92EE-ED20E07E0028}">
      <dsp:nvSpPr>
        <dsp:cNvPr id="0" name=""/>
        <dsp:cNvSpPr/>
      </dsp:nvSpPr>
      <dsp:spPr>
        <a:xfrm>
          <a:off x="2370087" y="1335442"/>
          <a:ext cx="706960" cy="91440"/>
        </a:xfrm>
        <a:custGeom>
          <a:avLst/>
          <a:gdLst/>
          <a:ahLst/>
          <a:cxnLst/>
          <a:rect l="0" t="0" r="0" b="0"/>
          <a:pathLst>
            <a:path>
              <a:moveTo>
                <a:pt x="0" y="56736"/>
              </a:moveTo>
              <a:lnTo>
                <a:pt x="469951" y="56736"/>
              </a:lnTo>
              <a:lnTo>
                <a:pt x="469951" y="45720"/>
              </a:lnTo>
              <a:lnTo>
                <a:pt x="706960"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CE9F8-1742-4900-BD8E-A5DC476DD8DB}">
      <dsp:nvSpPr>
        <dsp:cNvPr id="0" name=""/>
        <dsp:cNvSpPr/>
      </dsp:nvSpPr>
      <dsp:spPr>
        <a:xfrm>
          <a:off x="2370087" y="316304"/>
          <a:ext cx="706960" cy="91440"/>
        </a:xfrm>
        <a:custGeom>
          <a:avLst/>
          <a:gdLst/>
          <a:ahLst/>
          <a:cxnLst/>
          <a:rect l="0" t="0" r="0" b="0"/>
          <a:pathLst>
            <a:path>
              <a:moveTo>
                <a:pt x="0" y="56736"/>
              </a:moveTo>
              <a:lnTo>
                <a:pt x="469951" y="56736"/>
              </a:lnTo>
              <a:lnTo>
                <a:pt x="469951" y="45720"/>
              </a:lnTo>
              <a:lnTo>
                <a:pt x="706960"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02ABE3-EAF9-41C0-AF00-F47C340F3681}">
      <dsp:nvSpPr>
        <dsp:cNvPr id="0" name=""/>
        <dsp:cNvSpPr/>
      </dsp:nvSpPr>
      <dsp:spPr>
        <a:xfrm>
          <a:off x="0" y="11602"/>
          <a:ext cx="2370087" cy="722876"/>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Cour constitutionnelle </a:t>
          </a:r>
          <a:endParaRPr lang="fr-FR" sz="1800" kern="1200" dirty="0">
            <a:solidFill>
              <a:schemeClr val="tx1"/>
            </a:solidFill>
            <a:latin typeface="Calibri" panose="020F0502020204030204" pitchFamily="34" charset="0"/>
          </a:endParaRPr>
        </a:p>
      </dsp:txBody>
      <dsp:txXfrm>
        <a:off x="0" y="11602"/>
        <a:ext cx="2370087" cy="722876"/>
      </dsp:txXfrm>
    </dsp:sp>
    <dsp:sp modelId="{DBBCC2C2-3608-4705-853B-CF9F1A6DE8CE}">
      <dsp:nvSpPr>
        <dsp:cNvPr id="0" name=""/>
        <dsp:cNvSpPr/>
      </dsp:nvSpPr>
      <dsp:spPr>
        <a:xfrm>
          <a:off x="3077048" y="586"/>
          <a:ext cx="5224408" cy="722876"/>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avec juges désignés par des autorités et organes différents</a:t>
          </a:r>
          <a:endParaRPr lang="fr-FR" sz="1800" kern="1200" dirty="0">
            <a:solidFill>
              <a:schemeClr val="tx1"/>
            </a:solidFill>
            <a:latin typeface="Calibri" panose="020F0502020204030204" pitchFamily="34" charset="0"/>
          </a:endParaRPr>
        </a:p>
      </dsp:txBody>
      <dsp:txXfrm>
        <a:off x="3077048" y="586"/>
        <a:ext cx="5224408" cy="722876"/>
      </dsp:txXfrm>
    </dsp:sp>
    <dsp:sp modelId="{86CC242A-2A66-467C-8D5A-F587DCFCDFFB}">
      <dsp:nvSpPr>
        <dsp:cNvPr id="0" name=""/>
        <dsp:cNvSpPr/>
      </dsp:nvSpPr>
      <dsp:spPr>
        <a:xfrm>
          <a:off x="0" y="1030740"/>
          <a:ext cx="2370087" cy="722876"/>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Rôle et attributions Cour des comptes </a:t>
          </a:r>
          <a:endParaRPr lang="fr-FR" sz="1800" kern="1200" dirty="0">
            <a:solidFill>
              <a:schemeClr val="tx1"/>
            </a:solidFill>
            <a:latin typeface="Calibri" panose="020F0502020204030204" pitchFamily="34" charset="0"/>
          </a:endParaRPr>
        </a:p>
      </dsp:txBody>
      <dsp:txXfrm>
        <a:off x="0" y="1030740"/>
        <a:ext cx="2370087" cy="722876"/>
      </dsp:txXfrm>
    </dsp:sp>
    <dsp:sp modelId="{4156C403-8680-48B0-840E-D19DE946837D}">
      <dsp:nvSpPr>
        <dsp:cNvPr id="0" name=""/>
        <dsp:cNvSpPr/>
      </dsp:nvSpPr>
      <dsp:spPr>
        <a:xfrm>
          <a:off x="3077048" y="1019723"/>
          <a:ext cx="5224408" cy="722876"/>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en particulier évaluation des politiques publiques</a:t>
          </a:r>
          <a:endParaRPr lang="fr-FR" sz="1800" kern="1200" dirty="0">
            <a:solidFill>
              <a:schemeClr val="tx1"/>
            </a:solidFill>
            <a:latin typeface="Calibri" panose="020F0502020204030204" pitchFamily="34" charset="0"/>
          </a:endParaRPr>
        </a:p>
      </dsp:txBody>
      <dsp:txXfrm>
        <a:off x="3077048" y="1019723"/>
        <a:ext cx="5224408" cy="722876"/>
      </dsp:txXfrm>
    </dsp:sp>
    <dsp:sp modelId="{F75B0A18-78F1-48A7-85B2-19474C7A2AEB}">
      <dsp:nvSpPr>
        <dsp:cNvPr id="0" name=""/>
        <dsp:cNvSpPr/>
      </dsp:nvSpPr>
      <dsp:spPr>
        <a:xfrm>
          <a:off x="0" y="2049878"/>
          <a:ext cx="2370087" cy="722876"/>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Pouvoir de saisine directe de la justice </a:t>
          </a:r>
          <a:endParaRPr lang="fr-FR" sz="1800" kern="1200" dirty="0">
            <a:solidFill>
              <a:schemeClr val="tx1"/>
            </a:solidFill>
            <a:latin typeface="Calibri" panose="020F0502020204030204" pitchFamily="34" charset="0"/>
          </a:endParaRPr>
        </a:p>
      </dsp:txBody>
      <dsp:txXfrm>
        <a:off x="0" y="2049878"/>
        <a:ext cx="2370087" cy="722876"/>
      </dsp:txXfrm>
    </dsp:sp>
    <dsp:sp modelId="{5BCEEDA8-A372-4BE0-AEFC-DB3375502A88}">
      <dsp:nvSpPr>
        <dsp:cNvPr id="0" name=""/>
        <dsp:cNvSpPr/>
      </dsp:nvSpPr>
      <dsp:spPr>
        <a:xfrm>
          <a:off x="3077048" y="2038861"/>
          <a:ext cx="5224408" cy="722876"/>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par les autorités administratives de contrôle et de lutte contre la prévarication des ressources publiques</a:t>
          </a:r>
          <a:endParaRPr lang="fr-FR" sz="1800" kern="1200" dirty="0">
            <a:solidFill>
              <a:schemeClr val="tx1"/>
            </a:solidFill>
            <a:latin typeface="Calibri" panose="020F0502020204030204" pitchFamily="34" charset="0"/>
          </a:endParaRPr>
        </a:p>
      </dsp:txBody>
      <dsp:txXfrm>
        <a:off x="3077048" y="2038861"/>
        <a:ext cx="5224408" cy="722876"/>
      </dsp:txXfrm>
    </dsp:sp>
    <dsp:sp modelId="{F0F58ECB-5BA5-4088-8FD1-B9E857EF34CF}">
      <dsp:nvSpPr>
        <dsp:cNvPr id="0" name=""/>
        <dsp:cNvSpPr/>
      </dsp:nvSpPr>
      <dsp:spPr>
        <a:xfrm>
          <a:off x="0" y="3069016"/>
          <a:ext cx="2370087" cy="722876"/>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Conseil supérieur de la magistrature </a:t>
          </a:r>
          <a:endParaRPr lang="fr-FR" sz="1800" kern="1200" dirty="0">
            <a:solidFill>
              <a:schemeClr val="tx1"/>
            </a:solidFill>
            <a:latin typeface="Calibri" panose="020F0502020204030204" pitchFamily="34" charset="0"/>
          </a:endParaRPr>
        </a:p>
      </dsp:txBody>
      <dsp:txXfrm>
        <a:off x="0" y="3069016"/>
        <a:ext cx="2370087" cy="722876"/>
      </dsp:txXfrm>
    </dsp:sp>
    <dsp:sp modelId="{9569D441-7B4E-4EB3-8BFD-C12519F87A15}">
      <dsp:nvSpPr>
        <dsp:cNvPr id="0" name=""/>
        <dsp:cNvSpPr/>
      </dsp:nvSpPr>
      <dsp:spPr>
        <a:xfrm>
          <a:off x="3077048" y="3057999"/>
          <a:ext cx="5224408" cy="722876"/>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Présidence par un magistrat et configuration du conseil</a:t>
          </a:r>
          <a:endParaRPr lang="fr-FR" sz="1800" kern="1200" dirty="0">
            <a:solidFill>
              <a:schemeClr val="tx1"/>
            </a:solidFill>
            <a:latin typeface="Calibri" panose="020F0502020204030204" pitchFamily="34" charset="0"/>
          </a:endParaRPr>
        </a:p>
      </dsp:txBody>
      <dsp:txXfrm>
        <a:off x="3077048" y="3057999"/>
        <a:ext cx="5224408" cy="722876"/>
      </dsp:txXfrm>
    </dsp:sp>
    <dsp:sp modelId="{23EAE416-163E-42B0-90D6-C279BADE0BC2}">
      <dsp:nvSpPr>
        <dsp:cNvPr id="0" name=""/>
        <dsp:cNvSpPr/>
      </dsp:nvSpPr>
      <dsp:spPr>
        <a:xfrm>
          <a:off x="0" y="4077723"/>
          <a:ext cx="2370087" cy="722876"/>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Magistrat du siège</a:t>
          </a:r>
          <a:endParaRPr lang="fr-FR" sz="1800" kern="1200" dirty="0">
            <a:solidFill>
              <a:schemeClr val="tx1"/>
            </a:solidFill>
            <a:latin typeface="Calibri" panose="020F0502020204030204" pitchFamily="34" charset="0"/>
          </a:endParaRPr>
        </a:p>
      </dsp:txBody>
      <dsp:txXfrm>
        <a:off x="0" y="4077723"/>
        <a:ext cx="2370087" cy="722876"/>
      </dsp:txXfrm>
    </dsp:sp>
    <dsp:sp modelId="{BA3270A9-652C-4E14-ABE0-8CD28CEF73E2}">
      <dsp:nvSpPr>
        <dsp:cNvPr id="0" name=""/>
        <dsp:cNvSpPr/>
      </dsp:nvSpPr>
      <dsp:spPr>
        <a:xfrm>
          <a:off x="3077048" y="4077137"/>
          <a:ext cx="5224408" cy="722876"/>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fr-SN" sz="1800" kern="1200" dirty="0" smtClean="0">
              <a:solidFill>
                <a:schemeClr val="tx1"/>
              </a:solidFill>
              <a:latin typeface="Calibri" panose="020F0502020204030204" pitchFamily="34" charset="0"/>
            </a:rPr>
            <a:t>Inamovibilité </a:t>
          </a:r>
          <a:endParaRPr lang="fr-FR" sz="1800" kern="1200" dirty="0">
            <a:solidFill>
              <a:schemeClr val="tx1"/>
            </a:solidFill>
            <a:latin typeface="Calibri" panose="020F0502020204030204" pitchFamily="34" charset="0"/>
          </a:endParaRPr>
        </a:p>
      </dsp:txBody>
      <dsp:txXfrm>
        <a:off x="3077048" y="4077137"/>
        <a:ext cx="5224408" cy="722876"/>
      </dsp:txXfrm>
    </dsp:sp>
  </dsp:spTree>
</dsp:drawing>
</file>

<file path=ppt/diagrams/drawing9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4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7.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7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9.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8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9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9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97.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8.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9.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00.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6.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07.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8.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9.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10.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2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4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4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4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5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55.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5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5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9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9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0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4.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1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1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1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9.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3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3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3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3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3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3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8.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39.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7.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4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4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0.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5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1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fr-F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fr-FR" sz="1200"/>
            </a:lvl1pPr>
          </a:lstStyle>
          <a:p>
            <a:fld id="{00F830A1-3891-4B82-A120-081866556DA0}" type="datetimeFigureOut">
              <a:pPr/>
              <a:t>3/17/2016</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fr-F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fr-FR" sz="1200"/>
            </a:lvl1pPr>
          </a:lstStyle>
          <a:p>
            <a:fld id="{58CC9574-A819-4FE4-99A7-1E27AD09ADC2}" type="slidenum">
              <a:pPr/>
              <a:t>‹#›</a:t>
            </a:fld>
            <a:endParaRPr lang="fr-FR"/>
          </a:p>
        </p:txBody>
      </p:sp>
    </p:spTree>
    <p:extLst>
      <p:ext uri="{BB962C8B-B14F-4D97-AF65-F5344CB8AC3E}">
        <p14:creationId xmlns:p14="http://schemas.microsoft.com/office/powerpoint/2010/main" val="413531287"/>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préambule</a:t>
            </a:r>
            <a:r>
              <a:rPr lang="fr-FR" baseline="0" dirty="0" smtClean="0"/>
              <a:t> de la constitution donc pas vrai qu’ils apportent quelque chose de nouveau. Le </a:t>
            </a:r>
            <a:r>
              <a:rPr lang="fr-FR" baseline="0" dirty="0" err="1" smtClean="0"/>
              <a:t>pb</a:t>
            </a:r>
            <a:r>
              <a:rPr lang="fr-FR" baseline="0" dirty="0" smtClean="0"/>
              <a:t> est comment faire en sorte que l’opposition puisse effectivement jouer son rôle.</a:t>
            </a:r>
            <a:endParaRPr lang="fr-FR" dirty="0"/>
          </a:p>
        </p:txBody>
      </p:sp>
      <p:sp>
        <p:nvSpPr>
          <p:cNvPr id="4" name="Espace réservé du numéro de diapositive 3"/>
          <p:cNvSpPr>
            <a:spLocks noGrp="1"/>
          </p:cNvSpPr>
          <p:nvPr>
            <p:ph type="sldNum" sz="quarter" idx="10"/>
          </p:nvPr>
        </p:nvSpPr>
        <p:spPr/>
        <p:txBody>
          <a:bodyPr/>
          <a:lstStyle/>
          <a:p>
            <a:fld id="{58CC9574-A819-4FE4-99A7-1E27AD09ADC2}" type="slidenum">
              <a:rPr lang="fr-FR" smtClean="0"/>
              <a:pPr/>
              <a:t>43</a:t>
            </a:fld>
            <a:endParaRPr lang="fr-FR"/>
          </a:p>
        </p:txBody>
      </p:sp>
    </p:spTree>
    <p:extLst>
      <p:ext uri="{BB962C8B-B14F-4D97-AF65-F5344CB8AC3E}">
        <p14:creationId xmlns:p14="http://schemas.microsoft.com/office/powerpoint/2010/main" val="3316076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Irrecevabilité:</a:t>
            </a:r>
            <a:r>
              <a:rPr lang="fr-FR" baseline="0" dirty="0" smtClean="0"/>
              <a:t> souci avec Règlement intérieur de l’Assemblée</a:t>
            </a:r>
            <a:endParaRPr lang="fr-FR" dirty="0"/>
          </a:p>
        </p:txBody>
      </p:sp>
      <p:sp>
        <p:nvSpPr>
          <p:cNvPr id="4" name="Espace réservé du numéro de diapositive 3"/>
          <p:cNvSpPr>
            <a:spLocks noGrp="1"/>
          </p:cNvSpPr>
          <p:nvPr>
            <p:ph type="sldNum" sz="quarter" idx="10"/>
          </p:nvPr>
        </p:nvSpPr>
        <p:spPr/>
        <p:txBody>
          <a:bodyPr/>
          <a:lstStyle/>
          <a:p>
            <a:fld id="{58CC9574-A819-4FE4-99A7-1E27AD09ADC2}" type="slidenum">
              <a:rPr lang="fr-FR" smtClean="0"/>
              <a:pPr/>
              <a:t>50</a:t>
            </a:fld>
            <a:endParaRPr lang="fr-FR"/>
          </a:p>
        </p:txBody>
      </p:sp>
    </p:spTree>
    <p:extLst>
      <p:ext uri="{BB962C8B-B14F-4D97-AF65-F5344CB8AC3E}">
        <p14:creationId xmlns:p14="http://schemas.microsoft.com/office/powerpoint/2010/main" val="3383991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6758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CA946F0-F5EC-46AF-B816-463D65E62584}" type="slidenum">
              <a:rPr lang="fr-FR" altLang="fr-FR" smtClean="0"/>
              <a:pPr/>
              <a:t>53</a:t>
            </a:fld>
            <a:endParaRPr lang="fr-FR" altLang="fr-FR" smtClean="0"/>
          </a:p>
        </p:txBody>
      </p:sp>
    </p:spTree>
    <p:extLst>
      <p:ext uri="{BB962C8B-B14F-4D97-AF65-F5344CB8AC3E}">
        <p14:creationId xmlns:p14="http://schemas.microsoft.com/office/powerpoint/2010/main" val="176711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Pratiquement</a:t>
            </a:r>
            <a:r>
              <a:rPr lang="fr-FR" baseline="0" dirty="0" smtClean="0"/>
              <a:t> même article. Notez introduction coalitions. CNRI a préféré ne pas inclure dans Constitution du fait de leur instabilité</a:t>
            </a:r>
            <a:endParaRPr lang="fr-FR" dirty="0"/>
          </a:p>
        </p:txBody>
      </p:sp>
      <p:sp>
        <p:nvSpPr>
          <p:cNvPr id="4" name="Espace réservé du numéro de diapositive 3"/>
          <p:cNvSpPr>
            <a:spLocks noGrp="1"/>
          </p:cNvSpPr>
          <p:nvPr>
            <p:ph type="sldNum" sz="quarter" idx="10"/>
          </p:nvPr>
        </p:nvSpPr>
        <p:spPr/>
        <p:txBody>
          <a:bodyPr/>
          <a:lstStyle/>
          <a:p>
            <a:fld id="{58CC9574-A819-4FE4-99A7-1E27AD09ADC2}" type="slidenum">
              <a:rPr lang="fr-FR" smtClean="0"/>
              <a:pPr/>
              <a:t>62</a:t>
            </a:fld>
            <a:endParaRPr lang="fr-FR"/>
          </a:p>
        </p:txBody>
      </p:sp>
    </p:spTree>
    <p:extLst>
      <p:ext uri="{BB962C8B-B14F-4D97-AF65-F5344CB8AC3E}">
        <p14:creationId xmlns:p14="http://schemas.microsoft.com/office/powerpoint/2010/main" val="296833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Concertations régulières pour évite Panne de dialogue</a:t>
            </a:r>
            <a:endParaRPr lang="fr-FR" dirty="0"/>
          </a:p>
        </p:txBody>
      </p:sp>
      <p:sp>
        <p:nvSpPr>
          <p:cNvPr id="4" name="Espace réservé du numéro de diapositive 3"/>
          <p:cNvSpPr>
            <a:spLocks noGrp="1"/>
          </p:cNvSpPr>
          <p:nvPr>
            <p:ph type="sldNum" sz="quarter" idx="10"/>
          </p:nvPr>
        </p:nvSpPr>
        <p:spPr/>
        <p:txBody>
          <a:bodyPr/>
          <a:lstStyle/>
          <a:p>
            <a:fld id="{58CC9574-A819-4FE4-99A7-1E27AD09ADC2}" type="slidenum">
              <a:rPr lang="fr-FR" smtClean="0"/>
              <a:pPr/>
              <a:t>63</a:t>
            </a:fld>
            <a:endParaRPr lang="fr-FR"/>
          </a:p>
        </p:txBody>
      </p:sp>
    </p:spTree>
    <p:extLst>
      <p:ext uri="{BB962C8B-B14F-4D97-AF65-F5344CB8AC3E}">
        <p14:creationId xmlns:p14="http://schemas.microsoft.com/office/powerpoint/2010/main" val="4191851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01F745D-C627-447D-B6D4-13A9F99C2F6B}" type="slidenum">
              <a:rPr lang="fr-FR" altLang="fr-FR" smtClean="0">
                <a:solidFill>
                  <a:srgbClr val="000000"/>
                </a:solidFill>
              </a:rPr>
              <a:pPr/>
              <a:t>96</a:t>
            </a:fld>
            <a:endParaRPr lang="fr-FR" altLang="fr-FR" smtClean="0">
              <a:solidFill>
                <a:srgbClr val="000000"/>
              </a:solidFill>
            </a:endParaRPr>
          </a:p>
        </p:txBody>
      </p:sp>
    </p:spTree>
    <p:extLst>
      <p:ext uri="{BB962C8B-B14F-4D97-AF65-F5344CB8AC3E}">
        <p14:creationId xmlns:p14="http://schemas.microsoft.com/office/powerpoint/2010/main" val="24644948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lum bright="70000" contrast="-70000"/>
          </a:blip>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494410" y="38917"/>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a:solidFill>
                <a:srgbClr val="F47F28"/>
              </a:solidFill>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5" name="Footer Placeholder 4"/>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sp>
        <p:nvSpPr>
          <p:cNvPr id="15" name="Text Placeholder 15"/>
          <p:cNvSpPr>
            <a:spLocks noGrp="1"/>
          </p:cNvSpPr>
          <p:nvPr>
            <p:ph type="body" sz="quarter" idx="14" hasCustomPrompt="1"/>
          </p:nvPr>
        </p:nvSpPr>
        <p:spPr>
          <a:xfrm>
            <a:off x="3649830" y="1305006"/>
            <a:ext cx="5105400" cy="1416269"/>
          </a:xfrm>
        </p:spPr>
        <p:txBody>
          <a:bodyPr anchor="b">
            <a:normAutofit/>
          </a:bodyPr>
          <a:lstStyle>
            <a:lvl1pPr algn="r" eaLnBrk="1" latinLnBrk="0" hangingPunct="1">
              <a:buNone/>
              <a:defRPr kumimoji="0" lang="fr-FR" sz="2200" kern="1200">
                <a:solidFill>
                  <a:schemeClr val="tx1">
                    <a:lumMod val="75000"/>
                    <a:lumOff val="25000"/>
                  </a:schemeClr>
                </a:solidFill>
                <a:latin typeface="Calibri" pitchFamily="34" charset="0"/>
                <a:ea typeface="+mn-ea"/>
                <a:cs typeface="+mn-cs"/>
              </a:defRPr>
            </a:lvl1pPr>
          </a:lstStyle>
          <a:p>
            <a:pPr lvl="0"/>
            <a:r>
              <a:rPr kumimoji="0" lang="fr-FR" dirty="0"/>
              <a:t>Modifiez le style des sous-titres du masque</a:t>
            </a:r>
          </a:p>
        </p:txBody>
      </p:sp>
      <p:sp>
        <p:nvSpPr>
          <p:cNvPr id="2" name="Title 1"/>
          <p:cNvSpPr>
            <a:spLocks noGrp="1"/>
          </p:cNvSpPr>
          <p:nvPr>
            <p:ph type="title"/>
          </p:nvPr>
        </p:nvSpPr>
        <p:spPr>
          <a:xfrm>
            <a:off x="106344" y="4114800"/>
            <a:ext cx="7315200" cy="914400"/>
          </a:xfrm>
        </p:spPr>
        <p:txBody>
          <a:bodyPr anchor="b" anchorCtr="0">
            <a:normAutofit/>
          </a:bodyPr>
          <a:lstStyle>
            <a:lvl1pPr marL="0" indent="0" eaLnBrk="1" latinLnBrk="0" hangingPunct="1">
              <a:defRPr kumimoji="0" lang="fr-FR" sz="3600" b="1" kern="1200" baseline="0">
                <a:solidFill>
                  <a:schemeClr val="bg1"/>
                </a:solidFill>
                <a:latin typeface="Arial" pitchFamily="34" charset="0"/>
                <a:ea typeface="+mn-ea"/>
                <a:cs typeface="Arial" pitchFamily="34" charset="0"/>
              </a:defRPr>
            </a:lvl1pPr>
          </a:lstStyle>
          <a:p>
            <a:pPr marL="342900" lvl="0" indent="-342900" algn="l" defTabSz="914400" eaLnBrk="1" latinLnBrk="0" hangingPunct="1"/>
            <a:r>
              <a:rPr lang="fr-FR" dirty="0" smtClean="0"/>
              <a:t>Modifiez le style du titre</a:t>
            </a:r>
            <a:endParaRPr dirty="0"/>
          </a:p>
        </p:txBody>
      </p:sp>
      <p:pic>
        <p:nvPicPr>
          <p:cNvPr id="12" name="Image 11"/>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171318" y="128484"/>
            <a:ext cx="3323092" cy="24936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 calcmode="lin" valueType="num">
                                      <p:cBhvr additive="base">
                                        <p:cTn id="32"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eaLnBrk="1" latinLnBrk="0" hangingPunct="1">
              <a:defRPr kumimoji="0" lang="fr-FR" sz="3000" b="1" cap="all"/>
            </a:lvl1pPr>
          </a:lstStyle>
          <a:p>
            <a:pPr eaLnBrk="1" latinLnBrk="0" hangingPunct="1"/>
            <a:r>
              <a:rPr lang="fr-FR" smtClean="0"/>
              <a:t>Modifiez le style du titre</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fr-FR" sz="1800">
                <a:solidFill>
                  <a:schemeClr val="tx1">
                    <a:lumMod val="65000"/>
                    <a:lumOff val="35000"/>
                  </a:schemeClr>
                </a:solidFill>
              </a:defRPr>
            </a:lvl1pPr>
            <a:lvl2pPr marL="457200" indent="0" eaLnBrk="1" latinLnBrk="0" hangingPunct="1">
              <a:buNone/>
              <a:defRPr kumimoji="0" lang="fr-FR" sz="1800">
                <a:solidFill>
                  <a:schemeClr val="tx1">
                    <a:tint val="75000"/>
                  </a:schemeClr>
                </a:solidFill>
              </a:defRPr>
            </a:lvl2pPr>
            <a:lvl3pPr marL="914400" indent="0" eaLnBrk="1" latinLnBrk="0" hangingPunct="1">
              <a:buNone/>
              <a:defRPr kumimoji="0" lang="fr-FR" sz="1600">
                <a:solidFill>
                  <a:schemeClr val="tx1">
                    <a:tint val="75000"/>
                  </a:schemeClr>
                </a:solidFill>
              </a:defRPr>
            </a:lvl3pPr>
            <a:lvl4pPr marL="1371600" indent="0" eaLnBrk="1" latinLnBrk="0" hangingPunct="1">
              <a:buNone/>
              <a:defRPr kumimoji="0" lang="fr-FR" sz="1400">
                <a:solidFill>
                  <a:schemeClr val="tx1">
                    <a:tint val="75000"/>
                  </a:schemeClr>
                </a:solidFill>
              </a:defRPr>
            </a:lvl4pPr>
            <a:lvl5pPr marL="1828800" indent="0" eaLnBrk="1" latinLnBrk="0" hangingPunct="1">
              <a:buNone/>
              <a:defRPr kumimoji="0" lang="fr-FR" sz="1400">
                <a:solidFill>
                  <a:schemeClr val="tx1">
                    <a:tint val="75000"/>
                  </a:schemeClr>
                </a:solidFill>
              </a:defRPr>
            </a:lvl5pPr>
            <a:lvl6pPr marL="2286000" indent="0" eaLnBrk="1" latinLnBrk="0" hangingPunct="1">
              <a:buNone/>
              <a:defRPr kumimoji="0" lang="fr-FR" sz="1400">
                <a:solidFill>
                  <a:schemeClr val="tx1">
                    <a:tint val="75000"/>
                  </a:schemeClr>
                </a:solidFill>
              </a:defRPr>
            </a:lvl6pPr>
            <a:lvl7pPr marL="2743200" indent="0" eaLnBrk="1" latinLnBrk="0" hangingPunct="1">
              <a:buNone/>
              <a:defRPr kumimoji="0" lang="fr-FR" sz="1400">
                <a:solidFill>
                  <a:schemeClr val="tx1">
                    <a:tint val="75000"/>
                  </a:schemeClr>
                </a:solidFill>
              </a:defRPr>
            </a:lvl7pPr>
            <a:lvl8pPr marL="3200400" indent="0" eaLnBrk="1" latinLnBrk="0" hangingPunct="1">
              <a:buNone/>
              <a:defRPr kumimoji="0" lang="fr-FR" sz="1400">
                <a:solidFill>
                  <a:schemeClr val="tx1">
                    <a:tint val="75000"/>
                  </a:schemeClr>
                </a:solidFill>
              </a:defRPr>
            </a:lvl8pPr>
            <a:lvl9pPr marL="3657600" indent="0" eaLnBrk="1" latinLnBrk="0" hangingPunct="1">
              <a:buNone/>
              <a:defRPr kumimoji="0" lang="fr-FR" sz="1400">
                <a:solidFill>
                  <a:schemeClr val="tx1">
                    <a:tint val="75000"/>
                  </a:schemeClr>
                </a:solidFill>
              </a:defRPr>
            </a:lvl9pPr>
          </a:lstStyle>
          <a:p>
            <a:pPr lvl="0" eaLnBrk="1" latinLnBrk="0" hangingPunct="1"/>
            <a:r>
              <a:rPr lang="fr-FR" smtClean="0"/>
              <a:t>Modifiez les styles du texte du masque</a:t>
            </a: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a:t>
            </a:fld>
            <a:endParaRPr kumimoji="0" lang="fr-FR"/>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t>             </a:t>
            </a:r>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solidFill>
                  <a:srgbClr val="FF6600"/>
                </a:solidFill>
              </a:rPr>
              <a:t>           </a:t>
            </a: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a:t>       </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re et 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180" y="76200"/>
            <a:ext cx="8403020" cy="685800"/>
          </a:xfrm>
        </p:spPr>
        <p:txBody>
          <a:bodyPr anchor="ctr" anchorCtr="0">
            <a:normAutofit/>
          </a:bodyPr>
          <a:lstStyle>
            <a:lvl1pPr algn="l" eaLnBrk="1" latinLnBrk="0" hangingPunct="1">
              <a:defRPr kumimoji="0" lang="fr-FR" sz="3000" b="0">
                <a:solidFill>
                  <a:schemeClr val="tx1">
                    <a:lumMod val="85000"/>
                    <a:lumOff val="15000"/>
                  </a:schemeClr>
                </a:solidFill>
              </a:defRPr>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457200" y="1054644"/>
            <a:ext cx="8229600" cy="5071519"/>
          </a:xfrm>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3/17/2016</a:t>
            </a:fld>
            <a:endParaRPr kumimoji="0" lang="fr-FR"/>
          </a:p>
        </p:txBody>
      </p:sp>
      <p:sp>
        <p:nvSpPr>
          <p:cNvPr id="5" name="Footer Placeholder 4"/>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a:t>
            </a:fld>
            <a:endParaRPr kumimoji="0" lang="fr-FR"/>
          </a:p>
        </p:txBody>
      </p:sp>
      <p:grpSp>
        <p:nvGrpSpPr>
          <p:cNvPr id="9" name="Group 5"/>
          <p:cNvGrpSpPr>
            <a:grpSpLocks/>
          </p:cNvGrpSpPr>
          <p:nvPr userDrawn="1"/>
        </p:nvGrpSpPr>
        <p:grpSpPr bwMode="auto">
          <a:xfrm>
            <a:off x="8053816" y="9059"/>
            <a:ext cx="934369" cy="862897"/>
            <a:chOff x="1824" y="633"/>
            <a:chExt cx="2834" cy="2849"/>
          </a:xfrm>
        </p:grpSpPr>
        <p:sp>
          <p:nvSpPr>
            <p:cNvPr id="10" name="Puzzle3"/>
            <p:cNvSpPr>
              <a:spLocks noEditPoints="1" noChangeArrowheads="1"/>
            </p:cNvSpPr>
            <p:nvPr/>
          </p:nvSpPr>
          <p:spPr bwMode="auto">
            <a:xfrm>
              <a:off x="3204" y="633"/>
              <a:ext cx="1114" cy="1514"/>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BE7D"/>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1"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2" name="Puzzle4"/>
            <p:cNvSpPr>
              <a:spLocks noEditPoints="1" noChangeArrowheads="1"/>
            </p:cNvSpPr>
            <p:nvPr/>
          </p:nvSpPr>
          <p:spPr bwMode="auto">
            <a:xfrm>
              <a:off x="2192"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D8EBB3"/>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3" name="Puzzle1"/>
            <p:cNvSpPr>
              <a:spLocks noEditPoints="1" noChangeArrowheads="1"/>
            </p:cNvSpPr>
            <p:nvPr/>
          </p:nvSpPr>
          <p:spPr bwMode="auto">
            <a:xfrm>
              <a:off x="1824" y="1091"/>
              <a:ext cx="1800" cy="105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CCC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grpSp>
      <p:pic>
        <p:nvPicPr>
          <p:cNvPr id="1057" name="Picture 33" descr="C:\Program Files\Microsoft Office\MEDIA\OFFICE14\Lines\BD21332_.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159" y="6205700"/>
            <a:ext cx="9113186" cy="600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smtClean="0"/>
              <a:t>Modifiez le style du titre</a:t>
            </a:r>
            <a:endParaRPr/>
          </a:p>
        </p:txBody>
      </p:sp>
      <p:sp>
        <p:nvSpPr>
          <p:cNvPr id="3" name="Date Placeholder 2"/>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3/17/2016</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tx1">
                    <a:lumMod val="85000"/>
                    <a:lumOff val="15000"/>
                  </a:schemeClr>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a:t>
            </a:fld>
            <a:endParaRPr kumimoji="0" lang="fr-F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fr-FR">
                <a:solidFill>
                  <a:schemeClr val="tx1">
                    <a:lumMod val="85000"/>
                    <a:lumOff val="15000"/>
                  </a:schemeClr>
                </a:solidFill>
              </a:defRPr>
            </a:lvl1pPr>
            <a:lvl2pPr eaLnBrk="1" latinLnBrk="0" hangingPunct="1">
              <a:defRPr kumimoji="0" lang="fr-FR">
                <a:solidFill>
                  <a:schemeClr val="tx1">
                    <a:lumMod val="85000"/>
                    <a:lumOff val="15000"/>
                  </a:schemeClr>
                </a:solidFill>
              </a:defRPr>
            </a:lvl2pPr>
            <a:lvl3pPr eaLnBrk="1" latinLnBrk="0" hangingPunct="1">
              <a:defRPr kumimoji="0" lang="fr-FR">
                <a:solidFill>
                  <a:schemeClr val="tx1">
                    <a:lumMod val="85000"/>
                    <a:lumOff val="15000"/>
                  </a:schemeClr>
                </a:solidFill>
              </a:defRPr>
            </a:lvl3pPr>
            <a:lvl4pPr eaLnBrk="1" latinLnBrk="0" hangingPunct="1">
              <a:defRPr kumimoji="0" lang="fr-FR">
                <a:solidFill>
                  <a:schemeClr val="tx1">
                    <a:lumMod val="85000"/>
                    <a:lumOff val="15000"/>
                  </a:schemeClr>
                </a:solidFill>
              </a:defRPr>
            </a:lvl4pPr>
            <a:lvl5pPr eaLnBrk="1" latinLnBrk="0" hangingPunct="1">
              <a:defRPr kumimoji="0" lang="fr-FR">
                <a:solidFill>
                  <a:schemeClr val="tx1">
                    <a:lumMod val="85000"/>
                    <a:lumOff val="15000"/>
                  </a:schemeClr>
                </a:solidFill>
              </a:defRPr>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Deux contenu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fr-FR" sz="2800">
                <a:solidFill>
                  <a:schemeClr val="bg1"/>
                </a:solidFill>
              </a:defRPr>
            </a:lvl1pPr>
          </a:lstStyle>
          <a:p>
            <a:pPr eaLnBrk="1" latinLnBrk="0" hangingPunct="1"/>
            <a:r>
              <a:rPr lang="fr-FR" smtClean="0"/>
              <a:t>Modifiez le style du titre</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fr-FR" sz="2800">
                <a:solidFill>
                  <a:schemeClr val="tx1">
                    <a:lumMod val="85000"/>
                    <a:lumOff val="15000"/>
                  </a:schemeClr>
                </a:solidFill>
              </a:defRPr>
            </a:lvl1pPr>
            <a:lvl2pPr eaLnBrk="1" latinLnBrk="0" hangingPunct="1">
              <a:defRPr kumimoji="0" lang="fr-FR" sz="2400">
                <a:solidFill>
                  <a:schemeClr val="tx1">
                    <a:lumMod val="85000"/>
                    <a:lumOff val="15000"/>
                  </a:schemeClr>
                </a:solidFill>
              </a:defRPr>
            </a:lvl2pPr>
            <a:lvl3pPr eaLnBrk="1" latinLnBrk="0" hangingPunct="1">
              <a:defRPr kumimoji="0" lang="fr-FR" sz="2000">
                <a:solidFill>
                  <a:schemeClr val="tx1">
                    <a:lumMod val="85000"/>
                    <a:lumOff val="15000"/>
                  </a:schemeClr>
                </a:solidFill>
              </a:defRPr>
            </a:lvl3pPr>
            <a:lvl4pPr eaLnBrk="1" latinLnBrk="0" hangingPunct="1">
              <a:defRPr kumimoji="0" lang="fr-FR" sz="1800">
                <a:solidFill>
                  <a:schemeClr val="tx1">
                    <a:lumMod val="85000"/>
                    <a:lumOff val="15000"/>
                  </a:schemeClr>
                </a:solidFill>
              </a:defRPr>
            </a:lvl4pPr>
            <a:lvl5pPr eaLnBrk="1" latinLnBrk="0" hangingPunct="1">
              <a:defRPr kumimoji="0" lang="fr-FR" sz="1800">
                <a:solidFill>
                  <a:schemeClr val="tx1">
                    <a:lumMod val="85000"/>
                    <a:lumOff val="15000"/>
                  </a:schemeClr>
                </a:solidFill>
              </a:defRPr>
            </a:lvl5pPr>
            <a:lvl6pPr eaLnBrk="1" latinLnBrk="0" hangingPunct="1">
              <a:defRPr kumimoji="0" lang="fr-FR" sz="1800"/>
            </a:lvl6pPr>
            <a:lvl7pPr eaLnBrk="1" latinLnBrk="0" hangingPunct="1">
              <a:defRPr kumimoji="0" lang="fr-FR" sz="1800"/>
            </a:lvl7pPr>
            <a:lvl8pPr eaLnBrk="1" latinLnBrk="0" hangingPunct="1">
              <a:defRPr kumimoji="0" lang="fr-FR" sz="1800"/>
            </a:lvl8pPr>
            <a:lvl9pPr eaLnBrk="1" latinLnBrk="0" hangingPunct="1">
              <a:defRPr kumimoji="0" lang="fr-FR" sz="18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5" name="Date Placeholder 4"/>
          <p:cNvSpPr>
            <a:spLocks noGrp="1"/>
          </p:cNvSpPr>
          <p:nvPr>
            <p:ph type="dt" sz="half" idx="10"/>
          </p:nvPr>
        </p:nvSpPr>
        <p:spPr/>
        <p:txBody>
          <a:bodyPr/>
          <a:lstStyle/>
          <a:p>
            <a:fld id="{A258050E-B668-4FA7-85AD-C750C80A6E9B}" type="datetimeFigureOut">
              <a:pPr/>
              <a:t>3/17/2016</a:t>
            </a:fld>
            <a:endParaRPr kumimoji="0" lang="fr-FR"/>
          </a:p>
        </p:txBody>
      </p:sp>
      <p:sp>
        <p:nvSpPr>
          <p:cNvPr id="6" name="Footer Placeholder 5"/>
          <p:cNvSpPr>
            <a:spLocks noGrp="1"/>
          </p:cNvSpPr>
          <p:nvPr>
            <p:ph type="ftr" sz="quarter" idx="11"/>
          </p:nvPr>
        </p:nvSpPr>
        <p:spPr/>
        <p:txBody>
          <a:bodyPr/>
          <a:lstStyle/>
          <a:p>
            <a:endParaRPr kumimoji="0" lang="fr-FR"/>
          </a:p>
        </p:txBody>
      </p:sp>
      <p:sp>
        <p:nvSpPr>
          <p:cNvPr id="7" name="Slide Number Placeholder 6"/>
          <p:cNvSpPr>
            <a:spLocks noGrp="1"/>
          </p:cNvSpPr>
          <p:nvPr>
            <p:ph type="sldNum" sz="quarter" idx="12"/>
          </p:nvPr>
        </p:nvSpPr>
        <p:spPr/>
        <p:txBody>
          <a:bodyPr/>
          <a:lstStyle/>
          <a:p>
            <a:fld id="{240D5ECE-8B49-45CD-BE81-EF81920D1969}" type="slidenum">
              <a:pPr/>
              <a:t>‹#›</a:t>
            </a:fld>
            <a:endParaRPr kumimoji="0" lang="fr-FR"/>
          </a:p>
        </p:txBody>
      </p:sp>
      <p:pic>
        <p:nvPicPr>
          <p:cNvPr id="9" name="Imag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637864" y="31531"/>
            <a:ext cx="1479860" cy="866775"/>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fr-FR"/>
            </a:lvl1pPr>
          </a:lstStyle>
          <a:p>
            <a:pPr eaLnBrk="1" latinLnBrk="0" hangingPunct="1"/>
            <a:r>
              <a:rPr lang="fr-FR" smtClean="0"/>
              <a:t>Modifiez le style du titre</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re seul : accentua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pPr/>
              <a:t>3/17/2016</a:t>
            </a:fld>
            <a:endParaRPr kumimoji="0" lang="fr-FR"/>
          </a:p>
        </p:txBody>
      </p:sp>
      <p:sp>
        <p:nvSpPr>
          <p:cNvPr id="3" name="Footer Placeholder 2"/>
          <p:cNvSpPr>
            <a:spLocks noGrp="1"/>
          </p:cNvSpPr>
          <p:nvPr>
            <p:ph type="ftr" sz="quarter" idx="11"/>
          </p:nvPr>
        </p:nvSpPr>
        <p:spPr/>
        <p:txBody>
          <a:bodyPr/>
          <a:lstStyle/>
          <a:p>
            <a:endParaRPr kumimoji="0" lang="fr-FR"/>
          </a:p>
        </p:txBody>
      </p:sp>
      <p:sp>
        <p:nvSpPr>
          <p:cNvPr id="4" name="Slide Number Placeholder 3"/>
          <p:cNvSpPr>
            <a:spLocks noGrp="1"/>
          </p:cNvSpPr>
          <p:nvPr>
            <p:ph type="sldNum" sz="quarter" idx="12"/>
          </p:nvPr>
        </p:nvSpPr>
        <p:spPr/>
        <p:txBody>
          <a:bodyPr/>
          <a:lstStyle/>
          <a:p>
            <a:fld id="{240D5ECE-8B49-45CD-BE81-EF81920D1969}" type="slidenum">
              <a:pPr/>
              <a:t>‹#›</a:t>
            </a:fld>
            <a:endParaRPr kumimoji="0" lang="fr-FR"/>
          </a:p>
        </p:txBody>
      </p:sp>
      <p:sp>
        <p:nvSpPr>
          <p:cNvPr id="6" name="Title 1"/>
          <p:cNvSpPr>
            <a:spLocks noGrp="1"/>
          </p:cNvSpPr>
          <p:nvPr>
            <p:ph type="title" hasCustomPrompt="1"/>
          </p:nvPr>
        </p:nvSpPr>
        <p:spPr>
          <a:xfrm>
            <a:off x="290400" y="3081000"/>
            <a:ext cx="8686800" cy="1095600"/>
          </a:xfrm>
        </p:spPr>
        <p:txBody>
          <a:bodyPr>
            <a:normAutofit/>
          </a:bodyPr>
          <a:lstStyle>
            <a:lvl1pPr algn="ctr" eaLnBrk="1" latinLnBrk="0" hangingPunct="1">
              <a:defRPr kumimoji="0" lang="fr-FR"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kumimoji="0" lang="fr-FR"/>
              <a:t>Modifiez le style du titre</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fr-FR" sz="2800" kern="1200">
                <a:solidFill>
                  <a:srgbClr val="2E507A">
                    <a:alpha val="81000"/>
                  </a:srgbClr>
                </a:solidFill>
                <a:latin typeface="+mn-lt"/>
                <a:ea typeface="+mn-ea"/>
                <a:cs typeface="+mn-cs"/>
              </a:defRPr>
            </a:lvl1pPr>
            <a:lvl2pPr marL="457200" indent="0" eaLnBrk="1" latinLnBrk="0" hangingPunct="1">
              <a:buNone/>
              <a:defRPr kumimoji="0" lang="fr-FR" sz="2000" b="1"/>
            </a:lvl2pPr>
            <a:lvl3pPr marL="914400" indent="0" eaLnBrk="1" latinLnBrk="0" hangingPunct="1">
              <a:buNone/>
              <a:defRPr kumimoji="0" lang="fr-FR" sz="1800" b="1"/>
            </a:lvl3pPr>
            <a:lvl4pPr marL="1371600" indent="0" eaLnBrk="1" latinLnBrk="0" hangingPunct="1">
              <a:buNone/>
              <a:defRPr kumimoji="0" lang="fr-FR" sz="1600" b="1"/>
            </a:lvl4pPr>
            <a:lvl5pPr marL="1828800" indent="0" eaLnBrk="1" latinLnBrk="0" hangingPunct="1">
              <a:buNone/>
              <a:defRPr kumimoji="0" lang="fr-FR" sz="1600" b="1"/>
            </a:lvl5pPr>
            <a:lvl6pPr marL="2286000" indent="0" eaLnBrk="1" latinLnBrk="0" hangingPunct="1">
              <a:buNone/>
              <a:defRPr kumimoji="0" lang="fr-FR" sz="1600" b="1"/>
            </a:lvl6pPr>
            <a:lvl7pPr marL="2743200" indent="0" eaLnBrk="1" latinLnBrk="0" hangingPunct="1">
              <a:buNone/>
              <a:defRPr kumimoji="0" lang="fr-FR" sz="1600" b="1"/>
            </a:lvl7pPr>
            <a:lvl8pPr marL="3200400" indent="0" eaLnBrk="1" latinLnBrk="0" hangingPunct="1">
              <a:buNone/>
              <a:defRPr kumimoji="0" lang="fr-FR" sz="1600" b="1"/>
            </a:lvl8pPr>
            <a:lvl9pPr marL="3657600" indent="0" eaLnBrk="1" latinLnBrk="0" hangingPunct="1">
              <a:buNone/>
              <a:defRPr kumimoji="0" lang="fr-FR" sz="1600" b="1"/>
            </a:lvl9pPr>
          </a:lstStyle>
          <a:p>
            <a:pPr lvl="0" eaLnBrk="1" latinLnBrk="0" hangingPunct="1"/>
            <a:r>
              <a:rPr lang="fr-FR" smtClean="0"/>
              <a:t>Modifiez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re avec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kumimoji="0" lang="fr-FR" sz="4000" kern="1200">
                <a:solidFill>
                  <a:schemeClr val="bg1"/>
                </a:solidFill>
                <a:latin typeface="+mn-lt"/>
                <a:ea typeface="+mn-ea"/>
                <a:cs typeface="+mn-cs"/>
              </a:defRPr>
            </a:lvl1pPr>
          </a:lstStyle>
          <a:p>
            <a:pPr eaLnBrk="1" latinLnBrk="0" hangingPunct="1"/>
            <a:r>
              <a:rPr lang="fr-FR" smtClean="0"/>
              <a:t>Modifiez le style du titre</a:t>
            </a:r>
            <a:endParaRPr/>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eaLnBrk="1" latinLnBrk="0" hangingPunct="1">
              <a:buNone/>
              <a:defRPr kumimoji="0" lang="fr-FR" sz="1800" b="1" kern="1200">
                <a:solidFill>
                  <a:schemeClr val="bg1">
                    <a:lumMod val="65000"/>
                  </a:schemeClr>
                </a:solidFill>
                <a:latin typeface="Calibri" pitchFamily="34" charset="0"/>
                <a:ea typeface="+mn-ea"/>
                <a:cs typeface="+mn-cs"/>
              </a:defRPr>
            </a:lvl1pPr>
          </a:lstStyle>
          <a:p>
            <a:pPr lvl="0"/>
            <a:r>
              <a:rPr kumimoji="0" lang="fr-FR"/>
              <a:t>Modifiez le style des sous-titres du masque</a:t>
            </a:r>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fr-FR" sz="2000" b="1"/>
            </a:lvl1pPr>
          </a:lstStyle>
          <a:p>
            <a:pPr eaLnBrk="1" latinLnBrk="0" hangingPunct="1"/>
            <a:r>
              <a:rPr lang="fr-FR" smtClean="0"/>
              <a:t>Modifiez le style du titre</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fr-FR" sz="2800">
                <a:solidFill>
                  <a:schemeClr val="bg1"/>
                </a:solidFill>
              </a:defRPr>
            </a:lvl1pPr>
            <a:lvl2pPr eaLnBrk="1" latinLnBrk="0" hangingPunct="1">
              <a:defRPr kumimoji="0" lang="fr-FR" sz="2800">
                <a:solidFill>
                  <a:schemeClr val="bg1"/>
                </a:solidFill>
              </a:defRPr>
            </a:lvl2pPr>
            <a:lvl3pPr eaLnBrk="1" latinLnBrk="0" hangingPunct="1">
              <a:defRPr kumimoji="0" lang="fr-FR" sz="2400">
                <a:solidFill>
                  <a:schemeClr val="bg1"/>
                </a:solidFill>
              </a:defRPr>
            </a:lvl3pPr>
            <a:lvl4pPr eaLnBrk="1" latinLnBrk="0" hangingPunct="1">
              <a:defRPr kumimoji="0" lang="fr-FR" sz="2000">
                <a:solidFill>
                  <a:schemeClr val="bg1"/>
                </a:solidFill>
              </a:defRPr>
            </a:lvl4pPr>
            <a:lvl5pPr eaLnBrk="1" latinLnBrk="0" hangingPunct="1">
              <a:defRPr kumimoji="0" lang="fr-FR" sz="2000">
                <a:solidFill>
                  <a:schemeClr val="bg1"/>
                </a:solidFill>
              </a:defRPr>
            </a:lvl5pPr>
            <a:lvl6pPr eaLnBrk="1" latinLnBrk="0" hangingPunct="1">
              <a:defRPr kumimoji="0" lang="fr-FR" sz="2000"/>
            </a:lvl6pPr>
            <a:lvl7pPr eaLnBrk="1" latinLnBrk="0" hangingPunct="1">
              <a:defRPr kumimoji="0" lang="fr-FR" sz="2000"/>
            </a:lvl7pPr>
            <a:lvl8pPr eaLnBrk="1" latinLnBrk="0" hangingPunct="1">
              <a:defRPr kumimoji="0" lang="fr-FR" sz="2000"/>
            </a:lvl8pPr>
            <a:lvl9pPr eaLnBrk="1" latinLnBrk="0" hangingPunct="1">
              <a:defRPr kumimoji="0" lang="fr-FR" sz="2000"/>
            </a:lvl9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fr-FR" sz="1400">
                <a:solidFill>
                  <a:schemeClr val="tx1">
                    <a:lumMod val="75000"/>
                    <a:lumOff val="25000"/>
                  </a:schemeClr>
                </a:solidFill>
              </a:defRPr>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édia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4" name="Footer Placeholder 3"/>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5" name="Slide Number Placeholder 4"/>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b="1">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9" name="Media Placeholder 8"/>
          <p:cNvSpPr>
            <a:spLocks noGrp="1"/>
          </p:cNvSpPr>
          <p:nvPr>
            <p:ph type="media" sz="quarter" idx="13"/>
          </p:nvPr>
        </p:nvSpPr>
        <p:spPr>
          <a:xfrm>
            <a:off x="587022" y="838200"/>
            <a:ext cx="4873752" cy="3812822"/>
          </a:xfrm>
        </p:spPr>
        <p:txBody>
          <a:bodyPr/>
          <a:lstStyle>
            <a:lvl1pPr eaLnBrk="1" latinLnBrk="0" hangingPunct="1">
              <a:buNone/>
              <a:defRPr kumimoji="0" lang="fr-FR"/>
            </a:lvl1pPr>
          </a:lstStyle>
          <a:p>
            <a:pPr eaLnBrk="1" latinLnBrk="0" hangingPunct="1"/>
            <a:r>
              <a:rPr lang="fr-FR" smtClean="0"/>
              <a:t>Cliquez sur l'icône pour ajouter l'élément multimédia</a:t>
            </a:r>
            <a:endParaRPr/>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fr-FR" sz="2400">
                <a:solidFill>
                  <a:schemeClr val="bg1"/>
                </a:solidFill>
              </a:defRPr>
            </a:lvl1pPr>
          </a:lstStyle>
          <a:p>
            <a:pPr lvl="0" eaLnBrk="1" latinLnBrk="0" hangingPunct="1"/>
            <a:r>
              <a:rPr lang="fr-FR" smtClean="0"/>
              <a:t>Modifiez les styles du texte du masque</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fr-FR" b="1">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fr-FR" sz="1800" b="0" i="1">
                <a:solidFill>
                  <a:schemeClr val="bg1">
                    <a:lumMod val="85000"/>
                  </a:schemeClr>
                </a:solidFill>
                <a:latin typeface="Georgia" pitchFamily="18" charset="0"/>
              </a:defRPr>
            </a:lvl1pPr>
          </a:lstStyle>
          <a:p>
            <a:pPr eaLnBrk="1" latinLnBrk="0" hangingPunct="1"/>
            <a:r>
              <a:rPr lang="fr-FR" smtClean="0"/>
              <a:t>Modifiez le style du titre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fr-FR" sz="3200"/>
            </a:lvl1pPr>
            <a:lvl2pPr marL="457200" indent="0" eaLnBrk="1" latinLnBrk="0" hangingPunct="1">
              <a:buNone/>
              <a:defRPr kumimoji="0" lang="fr-FR" sz="2800"/>
            </a:lvl2pPr>
            <a:lvl3pPr marL="914400" indent="0" eaLnBrk="1" latinLnBrk="0" hangingPunct="1">
              <a:buNone/>
              <a:defRPr kumimoji="0" lang="fr-FR" sz="2400"/>
            </a:lvl3pPr>
            <a:lvl4pPr marL="1371600" indent="0" eaLnBrk="1" latinLnBrk="0" hangingPunct="1">
              <a:buNone/>
              <a:defRPr kumimoji="0" lang="fr-FR" sz="2000"/>
            </a:lvl4pPr>
            <a:lvl5pPr marL="1828800" indent="0" eaLnBrk="1" latinLnBrk="0" hangingPunct="1">
              <a:buNone/>
              <a:defRPr kumimoji="0" lang="fr-FR" sz="2000"/>
            </a:lvl5pPr>
            <a:lvl6pPr marL="2286000" indent="0" eaLnBrk="1" latinLnBrk="0" hangingPunct="1">
              <a:buNone/>
              <a:defRPr kumimoji="0" lang="fr-FR" sz="2000"/>
            </a:lvl6pPr>
            <a:lvl7pPr marL="2743200" indent="0" eaLnBrk="1" latinLnBrk="0" hangingPunct="1">
              <a:buNone/>
              <a:defRPr kumimoji="0" lang="fr-FR" sz="2000"/>
            </a:lvl7pPr>
            <a:lvl8pPr marL="3200400" indent="0" eaLnBrk="1" latinLnBrk="0" hangingPunct="1">
              <a:buNone/>
              <a:defRPr kumimoji="0" lang="fr-FR" sz="2000"/>
            </a:lvl8pPr>
            <a:lvl9pPr marL="3657600" indent="0" eaLnBrk="1" latinLnBrk="0" hangingPunct="1">
              <a:buNone/>
              <a:defRPr kumimoji="0" lang="fr-FR" sz="2000"/>
            </a:lvl9pPr>
          </a:lstStyle>
          <a:p>
            <a:pPr eaLnBrk="1" latinLnBrk="0" hangingPunct="1"/>
            <a:r>
              <a:rPr lang="fr-FR" smtClean="0"/>
              <a:t>Cliquez sur l'icône pour ajouter une image</a:t>
            </a:r>
            <a:endParaRPr/>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fr-FR" sz="1400"/>
            </a:lvl1pPr>
            <a:lvl2pPr marL="457200" indent="0" eaLnBrk="1" latinLnBrk="0" hangingPunct="1">
              <a:buNone/>
              <a:defRPr kumimoji="0" lang="fr-FR" sz="1200"/>
            </a:lvl2pPr>
            <a:lvl3pPr marL="914400" indent="0" eaLnBrk="1" latinLnBrk="0" hangingPunct="1">
              <a:buNone/>
              <a:defRPr kumimoji="0" lang="fr-FR" sz="1000"/>
            </a:lvl3pPr>
            <a:lvl4pPr marL="1371600" indent="0" eaLnBrk="1" latinLnBrk="0" hangingPunct="1">
              <a:buNone/>
              <a:defRPr kumimoji="0" lang="fr-FR" sz="900"/>
            </a:lvl4pPr>
            <a:lvl5pPr marL="1828800" indent="0" eaLnBrk="1" latinLnBrk="0" hangingPunct="1">
              <a:buNone/>
              <a:defRPr kumimoji="0" lang="fr-FR" sz="900"/>
            </a:lvl5pPr>
            <a:lvl6pPr marL="2286000" indent="0" eaLnBrk="1" latinLnBrk="0" hangingPunct="1">
              <a:buNone/>
              <a:defRPr kumimoji="0" lang="fr-FR" sz="900"/>
            </a:lvl6pPr>
            <a:lvl7pPr marL="2743200" indent="0" eaLnBrk="1" latinLnBrk="0" hangingPunct="1">
              <a:buNone/>
              <a:defRPr kumimoji="0" lang="fr-FR" sz="900"/>
            </a:lvl7pPr>
            <a:lvl8pPr marL="3200400" indent="0" eaLnBrk="1" latinLnBrk="0" hangingPunct="1">
              <a:buNone/>
              <a:defRPr kumimoji="0" lang="fr-FR" sz="900"/>
            </a:lvl8pPr>
            <a:lvl9pPr marL="3657600" indent="0" eaLnBrk="1" latinLnBrk="0" hangingPunct="1">
              <a:buNone/>
              <a:defRPr kumimoji="0" lang="fr-FR" sz="900"/>
            </a:lvl9pPr>
          </a:lstStyle>
          <a:p>
            <a:pPr lvl="0" eaLnBrk="1" latinLnBrk="0" hangingPunct="1"/>
            <a:r>
              <a:rPr lang="fr-FR" smtClean="0"/>
              <a:t>Modifiez les styles du texte du masque</a:t>
            </a:r>
          </a:p>
        </p:txBody>
      </p:sp>
      <p:sp>
        <p:nvSpPr>
          <p:cNvPr id="5" name="Date Placeholder 4"/>
          <p:cNvSpPr>
            <a:spLocks noGrp="1"/>
          </p:cNvSpPr>
          <p:nvPr>
            <p:ph type="dt" sz="half" idx="10"/>
          </p:nvPr>
        </p:nvSpPr>
        <p:spPr/>
        <p:txBody>
          <a:bodyPr/>
          <a:lstStyle>
            <a:lvl1pPr eaLnBrk="1" latinLnBrk="0" hangingPunct="1">
              <a:defRPr kumimoji="0" lang="fr-FR">
                <a:solidFill>
                  <a:schemeClr val="bg1"/>
                </a:solidFill>
              </a:defRPr>
            </a:lvl1pPr>
          </a:lstStyle>
          <a:p>
            <a:fld id="{A258050E-B668-4FA7-85AD-C750C80A6E9B}" type="datetimeFigureOut">
              <a:pPr/>
              <a:t>3/17/2016</a:t>
            </a:fld>
            <a:endParaRPr kumimoji="0" lang="fr-FR"/>
          </a:p>
        </p:txBody>
      </p:sp>
      <p:sp>
        <p:nvSpPr>
          <p:cNvPr id="6" name="Footer Placeholder 5"/>
          <p:cNvSpPr>
            <a:spLocks noGrp="1"/>
          </p:cNvSpPr>
          <p:nvPr>
            <p:ph type="ftr" sz="quarter" idx="11"/>
          </p:nvPr>
        </p:nvSpPr>
        <p:spPr/>
        <p:txBody>
          <a:bodyPr/>
          <a:lstStyle>
            <a:lvl1pPr eaLnBrk="1" latinLnBrk="0" hangingPunct="1">
              <a:defRPr kumimoji="0" lang="fr-FR">
                <a:solidFill>
                  <a:schemeClr val="bg1"/>
                </a:solidFill>
              </a:defRPr>
            </a:lvl1pPr>
          </a:lstStyle>
          <a:p>
            <a:endParaRPr kumimoji="0" lang="fr-FR"/>
          </a:p>
        </p:txBody>
      </p:sp>
      <p:sp>
        <p:nvSpPr>
          <p:cNvPr id="7" name="Slide Number Placeholder 6"/>
          <p:cNvSpPr>
            <a:spLocks noGrp="1"/>
          </p:cNvSpPr>
          <p:nvPr>
            <p:ph type="sldNum" sz="quarter" idx="12"/>
          </p:nvPr>
        </p:nvSpPr>
        <p:spPr/>
        <p:txBody>
          <a:bodyPr/>
          <a:lstStyle>
            <a:lvl1pPr eaLnBrk="1" latinLnBrk="0" hangingPunct="1">
              <a:defRPr kumimoji="0" lang="fr-FR">
                <a:solidFill>
                  <a:schemeClr val="bg1"/>
                </a:solidFill>
              </a:defRPr>
            </a:lvl1pPr>
          </a:lstStyle>
          <a:p>
            <a:fld id="{240D5ECE-8B49-45CD-BE81-EF81920D1969}" type="slidenum">
              <a:pPr/>
              <a:t>‹#›</a:t>
            </a:fld>
            <a:endParaRPr kumimoji="0" lang="fr-F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re et texte vertic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
        <p:nvSpPr>
          <p:cNvPr id="4" name="Date Placeholder 3"/>
          <p:cNvSpPr>
            <a:spLocks noGrp="1"/>
          </p:cNvSpPr>
          <p:nvPr>
            <p:ph type="dt" sz="half" idx="10"/>
          </p:nvPr>
        </p:nvSpPr>
        <p:spPr/>
        <p:txBody>
          <a:bodyPr/>
          <a:lstStyle/>
          <a:p>
            <a:fld id="{A258050E-B668-4FA7-85AD-C750C80A6E9B}" type="datetimeFigureOut">
              <a:pPr/>
              <a:t>3/17/2016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p>
            <a:fld id="{240D5ECE-8B49-45CD-BE81-EF81920D1969}" type="slidenum">
              <a:pPr/>
              <a:t>‹#›</a:t>
            </a:fld>
            <a:endParaRPr kumimoji="0" lang="fr-FR"/>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fr-FR" sz="2800" b="1" kern="1200" baseline="0">
                <a:solidFill>
                  <a:schemeClr val="bg1"/>
                </a:solidFill>
                <a:latin typeface="+mn-lt"/>
                <a:ea typeface="+mn-ea"/>
                <a:cs typeface="+mn-cs"/>
              </a:defRPr>
            </a:lvl1pPr>
          </a:lstStyle>
          <a:p>
            <a:r>
              <a:rPr kumimoji="0" lang="fr-FR"/>
              <a:t>    Modifiez le style du titre</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6200000">
            <a:off x="3733802" y="-3505202"/>
            <a:ext cx="533400" cy="7696204"/>
          </a:xfrm>
        </p:spPr>
        <p:txBody>
          <a:bodyPr vert="eaVert"/>
          <a:lstStyle/>
          <a:p>
            <a:pPr eaLnBrk="1" latinLnBrk="0" hangingPunct="1"/>
            <a:r>
              <a:rPr lang="fr-FR" dirty="0" smtClean="0"/>
              <a:t>Modifiez le style du titre</a:t>
            </a:r>
            <a:endParaRPr dirty="0"/>
          </a:p>
        </p:txBody>
      </p:sp>
      <p:sp>
        <p:nvSpPr>
          <p:cNvPr id="3" name="Vertical Text Placeholder 2"/>
          <p:cNvSpPr>
            <a:spLocks noGrp="1"/>
          </p:cNvSpPr>
          <p:nvPr>
            <p:ph type="body" orient="vert" idx="1"/>
          </p:nvPr>
        </p:nvSpPr>
        <p:spPr>
          <a:xfrm rot="16200000">
            <a:off x="513608" y="285009"/>
            <a:ext cx="6858001" cy="7811983"/>
          </a:xfrm>
        </p:spPr>
        <p:txBody>
          <a:bodyPr vert="eaVert"/>
          <a:lstStyle/>
          <a:p>
            <a:pPr lvl="0" eaLnBrk="1" latinLnBrk="0" hangingPunct="1"/>
            <a:r>
              <a:rPr lang="fr-FR" dirty="0" smtClean="0"/>
              <a:t>Modifiez les styles du texte du masque</a:t>
            </a:r>
          </a:p>
          <a:p>
            <a:pPr lvl="1" eaLnBrk="1" latinLnBrk="0" hangingPunct="1"/>
            <a:r>
              <a:rPr lang="fr-FR" dirty="0" smtClean="0"/>
              <a:t>Deuxième niveau</a:t>
            </a:r>
          </a:p>
          <a:p>
            <a:pPr lvl="2" eaLnBrk="1" latinLnBrk="0" hangingPunct="1"/>
            <a:r>
              <a:rPr lang="fr-FR" dirty="0" smtClean="0"/>
              <a:t>Troisième niveau</a:t>
            </a:r>
          </a:p>
          <a:p>
            <a:pPr lvl="3" eaLnBrk="1" latinLnBrk="0" hangingPunct="1"/>
            <a:r>
              <a:rPr lang="fr-FR" dirty="0" smtClean="0"/>
              <a:t>Quatrième niveau</a:t>
            </a:r>
          </a:p>
          <a:p>
            <a:pPr lvl="4" eaLnBrk="1" latinLnBrk="0" hangingPunct="1"/>
            <a:r>
              <a:rPr lang="fr-FR" dirty="0" smtClean="0"/>
              <a:t>Cinquième niveau</a:t>
            </a:r>
            <a:endParaRPr dirty="0"/>
          </a:p>
        </p:txBody>
      </p:sp>
      <p:sp>
        <p:nvSpPr>
          <p:cNvPr id="4" name="Date Placeholder 3"/>
          <p:cNvSpPr>
            <a:spLocks noGrp="1"/>
          </p:cNvSpPr>
          <p:nvPr>
            <p:ph type="dt" sz="half" idx="10"/>
          </p:nvPr>
        </p:nvSpPr>
        <p:spPr/>
        <p:txBody>
          <a:bodyPr/>
          <a:lstStyle>
            <a:lvl1pPr eaLnBrk="1" latinLnBrk="0" hangingPunct="1">
              <a:defRPr kumimoji="0" lang="fr-FR">
                <a:solidFill>
                  <a:schemeClr val="tx1">
                    <a:lumMod val="85000"/>
                    <a:lumOff val="15000"/>
                  </a:schemeClr>
                </a:solidFill>
              </a:defRPr>
            </a:lvl1pPr>
          </a:lstStyle>
          <a:p>
            <a:fld id="{A258050E-B668-4FA7-85AD-C750C80A6E9B}" type="datetimeFigureOut">
              <a:pPr/>
              <a:t>3/17/2016</a:t>
            </a:fld>
            <a:endParaRPr kumimoji="0" lang="fr-FR"/>
          </a:p>
        </p:txBody>
      </p:sp>
      <p:sp>
        <p:nvSpPr>
          <p:cNvPr id="5" name="Footer Placeholder 4"/>
          <p:cNvSpPr>
            <a:spLocks noGrp="1"/>
          </p:cNvSpPr>
          <p:nvPr>
            <p:ph type="ftr" sz="quarter" idx="11"/>
          </p:nvPr>
        </p:nvSpPr>
        <p:spPr/>
        <p:txBody>
          <a:bodyPr/>
          <a:lstStyle/>
          <a:p>
            <a:endParaRPr kumimoji="0" lang="fr-FR"/>
          </a:p>
        </p:txBody>
      </p:sp>
      <p:sp>
        <p:nvSpPr>
          <p:cNvPr id="6" name="Slide Number Placeholder 5"/>
          <p:cNvSpPr>
            <a:spLocks noGrp="1"/>
          </p:cNvSpPr>
          <p:nvPr>
            <p:ph type="sldNum" sz="quarter" idx="12"/>
          </p:nvPr>
        </p:nvSpPr>
        <p:spPr/>
        <p:txBody>
          <a:bodyPr/>
          <a:lstStyle>
            <a:lvl1pPr eaLnBrk="1" latinLnBrk="0" hangingPunct="1">
              <a:defRPr kumimoji="0" lang="fr-FR">
                <a:solidFill>
                  <a:schemeClr val="tx1">
                    <a:lumMod val="85000"/>
                    <a:lumOff val="15000"/>
                  </a:schemeClr>
                </a:solidFill>
              </a:defRPr>
            </a:lvl1pPr>
          </a:lstStyle>
          <a:p>
            <a:fld id="{240D5ECE-8B49-45CD-BE81-EF81920D1969}" type="slidenum">
              <a:pPr/>
              <a:t>‹#›</a:t>
            </a:fld>
            <a:endParaRPr kumimoji="0" lang="fr-F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V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pPr/>
              <a:t>3/17/2016</a:t>
            </a:fld>
            <a:endParaRPr kumimoji="0" lang="fr-FR"/>
          </a:p>
        </p:txBody>
      </p:sp>
      <p:sp>
        <p:nvSpPr>
          <p:cNvPr id="3" name="Footer Placeholder 2"/>
          <p:cNvSpPr>
            <a:spLocks noGrp="1"/>
          </p:cNvSpPr>
          <p:nvPr>
            <p:ph type="ftr" sz="quarter" idx="11"/>
          </p:nvPr>
        </p:nvSpPr>
        <p:spPr/>
        <p:txBody>
          <a:bodyPr/>
          <a:lstStyle/>
          <a:p>
            <a:endParaRPr kumimoji="0" lang="fr-FR"/>
          </a:p>
        </p:txBody>
      </p:sp>
      <p:sp>
        <p:nvSpPr>
          <p:cNvPr id="4" name="Slide Number Placeholder 3"/>
          <p:cNvSpPr>
            <a:spLocks noGrp="1"/>
          </p:cNvSpPr>
          <p:nvPr>
            <p:ph type="sldNum" sz="quarter" idx="12"/>
          </p:nvPr>
        </p:nvSpPr>
        <p:spPr/>
        <p:txBody>
          <a:bodyPr/>
          <a:lstStyle/>
          <a:p>
            <a:fld id="{73820FCD-5F4C-4989-BE05-0A8208BCBC21}" type="slidenum">
              <a:pPr/>
              <a:t>‹#›</a:t>
            </a:fld>
            <a:endParaRPr kumimoji="0"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gradFill flip="none" rotWithShape="1">
            <a:gsLst>
              <a:gs pos="57000">
                <a:srgbClr val="FBEAC7"/>
              </a:gs>
              <a:gs pos="53020">
                <a:srgbClr val="FEE5E9"/>
              </a:gs>
              <a:gs pos="51040">
                <a:srgbClr val="FEE2DF"/>
              </a:gs>
              <a:gs pos="47080">
                <a:srgbClr val="FDDCCB"/>
              </a:gs>
              <a:gs pos="55000">
                <a:srgbClr val="FEE7F2"/>
              </a:gs>
              <a:gs pos="47000">
                <a:srgbClr val="FAC77D"/>
              </a:gs>
              <a:gs pos="0">
                <a:schemeClr val="accent1"/>
              </a:gs>
              <a:gs pos="92000">
                <a:srgbClr val="FBD49C"/>
              </a:gs>
              <a:gs pos="100000">
                <a:srgbClr val="FEE7F2"/>
              </a:gs>
            </a:gsLst>
            <a:lin ang="5400000" scaled="1"/>
            <a:tileRect/>
          </a:gradFill>
          <a:ln/>
        </p:spPr>
        <p:style>
          <a:lnRef idx="0">
            <a:schemeClr val="accent6"/>
          </a:lnRef>
          <a:fillRef idx="3">
            <a:schemeClr val="accent6"/>
          </a:fillRef>
          <a:effectRef idx="3">
            <a:schemeClr val="accent6"/>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0360F4D7-84A1-473B-96C3-CC1292977816}" type="datetimeFigureOut">
              <a:rPr lang="en-IN" smtClean="0"/>
              <a:pPr/>
              <a:t>17-03-2016</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C0B5B30-7A69-46D7-B23B-F5D9BF482E40}"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pSp>
        <p:nvGrpSpPr>
          <p:cNvPr id="3" name="Group 2"/>
          <p:cNvGrpSpPr>
            <a:grpSpLocks/>
          </p:cNvGrpSpPr>
          <p:nvPr/>
        </p:nvGrpSpPr>
        <p:grpSpPr bwMode="auto">
          <a:xfrm>
            <a:off x="152400" y="2238375"/>
            <a:ext cx="8991600" cy="4495800"/>
            <a:chOff x="0" y="584"/>
            <a:chExt cx="5664" cy="2832"/>
          </a:xfrm>
        </p:grpSpPr>
        <p:sp>
          <p:nvSpPr>
            <p:cNvPr id="4"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2400" dirty="0">
                <a:latin typeface="Times New Roman" charset="0"/>
                <a:ea typeface="ＭＳ Ｐゴシック" charset="0"/>
              </a:endParaRPr>
            </a:p>
          </p:txBody>
        </p:sp>
        <p:sp>
          <p:nvSpPr>
            <p:cNvPr id="5"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2400" dirty="0">
                <a:latin typeface="Times New Roman" charset="0"/>
                <a:ea typeface="ＭＳ Ｐゴシック" charset="0"/>
              </a:endParaRPr>
            </a:p>
          </p:txBody>
        </p:sp>
        <p:sp>
          <p:nvSpPr>
            <p:cNvPr id="6" name="AutoShape 5"/>
            <p:cNvSpPr>
              <a:spLocks noChangeArrowheads="1"/>
            </p:cNvSpPr>
            <p:nvPr userDrawn="1"/>
          </p:nvSpPr>
          <p:spPr bwMode="blackWhite">
            <a:xfrm>
              <a:off x="0" y="872"/>
              <a:ext cx="5664" cy="1152"/>
            </a:xfrm>
            <a:custGeom>
              <a:avLst/>
              <a:gdLst>
                <a:gd name="T0" fmla="*/ 0 w 4917"/>
                <a:gd name="T1" fmla="*/ 0 h 1000"/>
                <a:gd name="T2" fmla="*/ 44049 w 4917"/>
                <a:gd name="T3" fmla="*/ -1 h 1000"/>
                <a:gd name="T4" fmla="*/ 49036 w 4917"/>
                <a:gd name="T5" fmla="*/ 1015 h 1000"/>
                <a:gd name="T6" fmla="*/ 44039 w 4917"/>
                <a:gd name="T7" fmla="*/ 2029 h 1000"/>
                <a:gd name="T8" fmla="*/ 0 w 4917"/>
                <a:gd name="T9" fmla="*/ 2029 h 1000"/>
                <a:gd name="T10" fmla="*/ 0 60000 65536"/>
                <a:gd name="T11" fmla="*/ 0 60000 65536"/>
                <a:gd name="T12" fmla="*/ 0 60000 65536"/>
                <a:gd name="T13" fmla="*/ 0 60000 65536"/>
                <a:gd name="T14" fmla="*/ 0 60000 65536"/>
                <a:gd name="T15" fmla="*/ 0 w 4917"/>
                <a:gd name="T16" fmla="*/ 0 h 1000"/>
                <a:gd name="T17" fmla="*/ 2459 w 4917"/>
                <a:gd name="T18" fmla="*/ 1000 h 1000"/>
              </a:gdLst>
              <a:ahLst/>
              <a:cxnLst>
                <a:cxn ang="T10">
                  <a:pos x="T0" y="T1"/>
                </a:cxn>
                <a:cxn ang="T11">
                  <a:pos x="T2" y="T3"/>
                </a:cxn>
                <a:cxn ang="T12">
                  <a:pos x="T4" y="T5"/>
                </a:cxn>
                <a:cxn ang="T13">
                  <a:pos x="T6" y="T7"/>
                </a:cxn>
                <a:cxn ang="T14">
                  <a:pos x="T8" y="T9"/>
                </a:cxn>
              </a:cxnLst>
              <a:rect l="T15" t="T16" r="T17" b="T18"/>
              <a:pathLst>
                <a:path w="4917" h="1000">
                  <a:moveTo>
                    <a:pt x="0" y="0"/>
                  </a:moveTo>
                  <a:lnTo>
                    <a:pt x="4417" y="-1"/>
                  </a:lnTo>
                  <a:cubicBezTo>
                    <a:pt x="4693" y="0"/>
                    <a:pt x="4917" y="223"/>
                    <a:pt x="4917" y="500"/>
                  </a:cubicBezTo>
                  <a:cubicBezTo>
                    <a:pt x="4917" y="776"/>
                    <a:pt x="4693" y="1000"/>
                    <a:pt x="4416" y="1000"/>
                  </a:cubicBezTo>
                  <a:lnTo>
                    <a:pt x="0" y="1000"/>
                  </a:lnTo>
                  <a:lnTo>
                    <a:pt x="0" y="0"/>
                  </a:lnTo>
                  <a:close/>
                </a:path>
              </a:pathLst>
            </a:custGeom>
            <a:gradFill flip="none" rotWithShape="1">
              <a:gsLst>
                <a:gs pos="0">
                  <a:schemeClr val="accent2">
                    <a:lumMod val="67000"/>
                  </a:schemeClr>
                </a:gs>
                <a:gs pos="37000">
                  <a:schemeClr val="accent2">
                    <a:lumMod val="97000"/>
                    <a:lumOff val="3000"/>
                  </a:schemeClr>
                </a:gs>
                <a:gs pos="67000">
                  <a:schemeClr val="accent2">
                    <a:lumMod val="60000"/>
                    <a:lumOff val="40000"/>
                  </a:schemeClr>
                </a:gs>
              </a:gsLst>
              <a:lin ang="5400000" scaled="1"/>
              <a:tileRect/>
            </a:gradFill>
            <a:ln/>
          </p:spPr>
          <p:style>
            <a:lnRef idx="0">
              <a:schemeClr val="accent2"/>
            </a:lnRef>
            <a:fillRef idx="3">
              <a:schemeClr val="accent2"/>
            </a:fillRef>
            <a:effectRef idx="3">
              <a:schemeClr val="accent2"/>
            </a:effectRef>
            <a:fontRef idx="minor">
              <a:schemeClr val="lt1"/>
            </a:fontRef>
          </p:style>
          <p:txBody>
            <a:bodyPr/>
            <a:lstStyle/>
            <a:p>
              <a:pPr>
                <a:defRPr/>
              </a:pPr>
              <a:endParaRPr lang="fr-FR" dirty="0"/>
            </a:p>
          </p:txBody>
        </p:sp>
        <p:sp>
          <p:nvSpPr>
            <p:cNvPr id="7" name="Line 6"/>
            <p:cNvSpPr>
              <a:spLocks noChangeShapeType="1"/>
            </p:cNvSpPr>
            <p:nvPr userDrawn="1"/>
          </p:nvSpPr>
          <p:spPr bwMode="auto">
            <a:xfrm>
              <a:off x="0" y="1928"/>
              <a:ext cx="5232"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grpSp>
      <p:pic>
        <p:nvPicPr>
          <p:cNvPr id="8" name="Imag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5854148" y="-16041"/>
            <a:ext cx="3263348" cy="213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8"/>
          <p:cNvSpPr>
            <a:spLocks noGrp="1" noChangeArrowheads="1"/>
          </p:cNvSpPr>
          <p:nvPr>
            <p:ph type="subTitle" idx="1"/>
          </p:nvPr>
        </p:nvSpPr>
        <p:spPr>
          <a:xfrm>
            <a:off x="647700" y="2734235"/>
            <a:ext cx="6629400" cy="1532965"/>
          </a:xfrm>
        </p:spPr>
        <p:txBody>
          <a:bodyPr/>
          <a:lstStyle>
            <a:lvl1pPr marL="0" indent="0">
              <a:buFont typeface="Wingdings" charset="0"/>
              <a:buNone/>
              <a:defRPr/>
            </a:lvl1pPr>
          </a:lstStyle>
          <a:p>
            <a:pPr lvl="0"/>
            <a:r>
              <a:rPr lang="en-US" noProof="0" dirty="0" smtClean="0"/>
              <a:t>Click to edit Master subtitle style</a:t>
            </a:r>
          </a:p>
        </p:txBody>
      </p:sp>
      <p:sp>
        <p:nvSpPr>
          <p:cNvPr id="9" name="Rectangle 9"/>
          <p:cNvSpPr>
            <a:spLocks noGrp="1" noChangeArrowheads="1"/>
          </p:cNvSpPr>
          <p:nvPr>
            <p:ph type="dt" sz="half" idx="10"/>
          </p:nvPr>
        </p:nvSpPr>
        <p:spPr>
          <a:xfrm>
            <a:off x="457200" y="6248400"/>
            <a:ext cx="2133600" cy="471488"/>
          </a:xfrm>
        </p:spPr>
        <p:txBody>
          <a:bodyPr/>
          <a:lstStyle>
            <a:lvl1pPr>
              <a:defRPr/>
            </a:lvl1pPr>
          </a:lstStyle>
          <a:p>
            <a:pPr>
              <a:defRPr/>
            </a:pPr>
            <a:endParaRPr lang="en-US"/>
          </a:p>
        </p:txBody>
      </p:sp>
      <p:sp>
        <p:nvSpPr>
          <p:cNvPr id="10" name="Rectangle 10"/>
          <p:cNvSpPr>
            <a:spLocks noGrp="1" noChangeArrowheads="1"/>
          </p:cNvSpPr>
          <p:nvPr>
            <p:ph type="ftr" sz="quarter" idx="11"/>
          </p:nvPr>
        </p:nvSpPr>
        <p:spPr>
          <a:xfrm>
            <a:off x="3124200" y="6253163"/>
            <a:ext cx="2895600" cy="457200"/>
          </a:xfrm>
        </p:spPr>
        <p:txBody>
          <a:bodyPr/>
          <a:lstStyle>
            <a:lvl1pPr>
              <a:defRPr/>
            </a:lvl1pPr>
          </a:lstStyle>
          <a:p>
            <a:pPr>
              <a:defRPr/>
            </a:pPr>
            <a:endParaRPr lang="en-US"/>
          </a:p>
        </p:txBody>
      </p:sp>
      <p:sp>
        <p:nvSpPr>
          <p:cNvPr id="11" name="Rectangle 11"/>
          <p:cNvSpPr>
            <a:spLocks noGrp="1" noChangeArrowheads="1"/>
          </p:cNvSpPr>
          <p:nvPr>
            <p:ph type="sldNum" sz="quarter" idx="12"/>
          </p:nvPr>
        </p:nvSpPr>
        <p:spPr>
          <a:xfrm>
            <a:off x="6553200" y="6248400"/>
            <a:ext cx="2133600" cy="471488"/>
          </a:xfrm>
        </p:spPr>
        <p:txBody>
          <a:bodyPr/>
          <a:lstStyle>
            <a:lvl1pPr>
              <a:defRPr/>
            </a:lvl1pPr>
          </a:lstStyle>
          <a:p>
            <a:pPr>
              <a:defRPr/>
            </a:pPr>
            <a:fld id="{94614465-DB5E-4866-90D9-581EB5DCB6C7}" type="slidenum">
              <a:rPr lang="en-US" altLang="fr-FR"/>
              <a:pPr>
                <a:defRPr/>
              </a:pPr>
              <a:t>‹#›</a:t>
            </a:fld>
            <a:endParaRPr lang="en-US" altLang="fr-FR" dirty="0"/>
          </a:p>
        </p:txBody>
      </p:sp>
    </p:spTree>
    <p:extLst>
      <p:ext uri="{BB962C8B-B14F-4D97-AF65-F5344CB8AC3E}">
        <p14:creationId xmlns:p14="http://schemas.microsoft.com/office/powerpoint/2010/main" val="15590409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8"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fr-FR" smtClean="0"/>
              <a:t>Modifiez le style du titre</a:t>
            </a:r>
            <a:endParaRPr kumimoji="0"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fr-FR" sz="1200">
                <a:solidFill>
                  <a:schemeClr val="tx1">
                    <a:tint val="75000"/>
                  </a:schemeClr>
                </a:solidFill>
              </a:defRPr>
            </a:lvl1pPr>
          </a:lstStyle>
          <a:p>
            <a:fld id="{A258050E-B668-4FA7-85AD-C750C80A6E9B}" type="datetimeFigureOut">
              <a:pPr/>
              <a:t>3/17/2016</a:t>
            </a:fld>
            <a:endParaRPr kumimoji="0"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fr-FR" sz="1200">
                <a:solidFill>
                  <a:schemeClr val="tx1">
                    <a:tint val="75000"/>
                  </a:schemeClr>
                </a:solidFill>
              </a:defRPr>
            </a:lvl1pPr>
          </a:lstStyle>
          <a:p>
            <a:endParaRPr kumimoji="0"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fr-FR" sz="1200">
                <a:solidFill>
                  <a:schemeClr val="tx1">
                    <a:tint val="75000"/>
                  </a:schemeClr>
                </a:solidFill>
              </a:defRPr>
            </a:lvl1pPr>
          </a:lstStyle>
          <a:p>
            <a:fld id="{240D5ECE-8B49-45CD-BE81-EF81920D1969}" type="slidenum">
              <a:pPr/>
              <a:t>‹#›</a:t>
            </a:fld>
            <a:endParaRPr kumimoji="0"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 id="2147483677" r:id="rId15"/>
    <p:sldLayoutId id="2147483678" r:id="rId16"/>
  </p:sldLayoutIdLst>
  <p:timing>
    <p:tnLst>
      <p:par>
        <p:cTn id="1" dur="indefinite" restart="never" nodeType="tmRoot"/>
      </p:par>
    </p:tnLst>
  </p:timing>
  <p:txStyles>
    <p:titleStyle>
      <a:lvl1pPr algn="ctr" defTabSz="914400" rtl="0" eaLnBrk="1" latinLnBrk="0" hangingPunct="1">
        <a:spcBef>
          <a:spcPct val="0"/>
        </a:spcBef>
        <a:buNone/>
        <a:defRPr kumimoji="0" lang="fr-F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fr-F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fr-F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fr-F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kumimoji="0" lang="fr-FR"/>
      </a:defPPr>
      <a:lvl1pPr marL="0" algn="l" defTabSz="914400" rtl="0" eaLnBrk="1" latinLnBrk="0" hangingPunct="1">
        <a:defRPr kumimoji="0" lang="fr-FR" sz="1800" kern="1200">
          <a:solidFill>
            <a:schemeClr val="tx1"/>
          </a:solidFill>
          <a:latin typeface="+mn-lt"/>
          <a:ea typeface="+mn-ea"/>
          <a:cs typeface="+mn-cs"/>
        </a:defRPr>
      </a:lvl1pPr>
      <a:lvl2pPr marL="457200" algn="l" defTabSz="914400" rtl="0" eaLnBrk="1" latinLnBrk="0" hangingPunct="1">
        <a:defRPr kumimoji="0" lang="fr-FR" sz="1800" kern="1200">
          <a:solidFill>
            <a:schemeClr val="tx1"/>
          </a:solidFill>
          <a:latin typeface="+mn-lt"/>
          <a:ea typeface="+mn-ea"/>
          <a:cs typeface="+mn-cs"/>
        </a:defRPr>
      </a:lvl2pPr>
      <a:lvl3pPr marL="914400" algn="l" defTabSz="914400" rtl="0" eaLnBrk="1" latinLnBrk="0" hangingPunct="1">
        <a:defRPr kumimoji="0" lang="fr-FR" sz="1800" kern="1200">
          <a:solidFill>
            <a:schemeClr val="tx1"/>
          </a:solidFill>
          <a:latin typeface="+mn-lt"/>
          <a:ea typeface="+mn-ea"/>
          <a:cs typeface="+mn-cs"/>
        </a:defRPr>
      </a:lvl3pPr>
      <a:lvl4pPr marL="1371600" algn="l" defTabSz="914400" rtl="0" eaLnBrk="1" latinLnBrk="0" hangingPunct="1">
        <a:defRPr kumimoji="0" lang="fr-FR" sz="1800" kern="1200">
          <a:solidFill>
            <a:schemeClr val="tx1"/>
          </a:solidFill>
          <a:latin typeface="+mn-lt"/>
          <a:ea typeface="+mn-ea"/>
          <a:cs typeface="+mn-cs"/>
        </a:defRPr>
      </a:lvl4pPr>
      <a:lvl5pPr marL="1828800" algn="l" defTabSz="914400" rtl="0" eaLnBrk="1" latinLnBrk="0" hangingPunct="1">
        <a:defRPr kumimoji="0" lang="fr-FR" sz="1800" kern="1200">
          <a:solidFill>
            <a:schemeClr val="tx1"/>
          </a:solidFill>
          <a:latin typeface="+mn-lt"/>
          <a:ea typeface="+mn-ea"/>
          <a:cs typeface="+mn-cs"/>
        </a:defRPr>
      </a:lvl5pPr>
      <a:lvl6pPr marL="2286000" algn="l" defTabSz="914400" rtl="0" eaLnBrk="1" latinLnBrk="0" hangingPunct="1">
        <a:defRPr kumimoji="0" lang="fr-FR" sz="1800" kern="1200">
          <a:solidFill>
            <a:schemeClr val="tx1"/>
          </a:solidFill>
          <a:latin typeface="+mn-lt"/>
          <a:ea typeface="+mn-ea"/>
          <a:cs typeface="+mn-cs"/>
        </a:defRPr>
      </a:lvl6pPr>
      <a:lvl7pPr marL="2743200" algn="l" defTabSz="914400" rtl="0" eaLnBrk="1" latinLnBrk="0" hangingPunct="1">
        <a:defRPr kumimoji="0" lang="fr-FR" sz="1800" kern="1200">
          <a:solidFill>
            <a:schemeClr val="tx1"/>
          </a:solidFill>
          <a:latin typeface="+mn-lt"/>
          <a:ea typeface="+mn-ea"/>
          <a:cs typeface="+mn-cs"/>
        </a:defRPr>
      </a:lvl7pPr>
      <a:lvl8pPr marL="3200400" algn="l" defTabSz="914400" rtl="0" eaLnBrk="1" latinLnBrk="0" hangingPunct="1">
        <a:defRPr kumimoji="0" lang="fr-FR" sz="1800" kern="1200">
          <a:solidFill>
            <a:schemeClr val="tx1"/>
          </a:solidFill>
          <a:latin typeface="+mn-lt"/>
          <a:ea typeface="+mn-ea"/>
          <a:cs typeface="+mn-cs"/>
        </a:defRPr>
      </a:lvl8pPr>
      <a:lvl9pPr marL="3657600" algn="l" defTabSz="914400" rtl="0" eaLnBrk="1" latinLnBrk="0" hangingPunct="1">
        <a:defRPr kumimoji="0"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Layout" Target="../diagrams/layout6.xml"/><Relationship Id="rId7" Type="http://schemas.openxmlformats.org/officeDocument/2006/relationships/image" Target="../media/image24.emf"/><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10.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3.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3.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3.xml"/><Relationship Id="rId3" Type="http://schemas.openxmlformats.org/officeDocument/2006/relationships/diagramLayout" Target="../diagrams/layout22.xml"/><Relationship Id="rId7" Type="http://schemas.openxmlformats.org/officeDocument/2006/relationships/diagramData" Target="../diagrams/data23.xml"/><Relationship Id="rId2" Type="http://schemas.openxmlformats.org/officeDocument/2006/relationships/diagramData" Target="../diagrams/data22.xml"/><Relationship Id="rId1" Type="http://schemas.openxmlformats.org/officeDocument/2006/relationships/slideLayout" Target="../slideLayouts/slideLayout3.xml"/><Relationship Id="rId6" Type="http://schemas.microsoft.com/office/2007/relationships/diagramDrawing" Target="../diagrams/drawing22.xml"/><Relationship Id="rId11" Type="http://schemas.microsoft.com/office/2007/relationships/diagramDrawing" Target="../diagrams/drawing23.xml"/><Relationship Id="rId5" Type="http://schemas.openxmlformats.org/officeDocument/2006/relationships/diagramColors" Target="../diagrams/colors22.xml"/><Relationship Id="rId10" Type="http://schemas.openxmlformats.org/officeDocument/2006/relationships/diagramColors" Target="../diagrams/colors23.xml"/><Relationship Id="rId4" Type="http://schemas.openxmlformats.org/officeDocument/2006/relationships/diagramQuickStyle" Target="../diagrams/quickStyle22.xml"/><Relationship Id="rId9" Type="http://schemas.openxmlformats.org/officeDocument/2006/relationships/diagramQuickStyle" Target="../diagrams/quickStyle23.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5.xml"/><Relationship Id="rId3" Type="http://schemas.openxmlformats.org/officeDocument/2006/relationships/diagramLayout" Target="../diagrams/layout24.xml"/><Relationship Id="rId7" Type="http://schemas.openxmlformats.org/officeDocument/2006/relationships/diagramData" Target="../diagrams/data25.xml"/><Relationship Id="rId12" Type="http://schemas.openxmlformats.org/officeDocument/2006/relationships/image" Target="../media/image30.jpeg"/><Relationship Id="rId2" Type="http://schemas.openxmlformats.org/officeDocument/2006/relationships/diagramData" Target="../diagrams/data24.xml"/><Relationship Id="rId1" Type="http://schemas.openxmlformats.org/officeDocument/2006/relationships/slideLayout" Target="../slideLayouts/slideLayout10.xml"/><Relationship Id="rId6" Type="http://schemas.microsoft.com/office/2007/relationships/diagramDrawing" Target="../diagrams/drawing24.xml"/><Relationship Id="rId11" Type="http://schemas.microsoft.com/office/2007/relationships/diagramDrawing" Target="../diagrams/drawing25.xml"/><Relationship Id="rId5" Type="http://schemas.openxmlformats.org/officeDocument/2006/relationships/diagramColors" Target="../diagrams/colors24.xml"/><Relationship Id="rId10" Type="http://schemas.openxmlformats.org/officeDocument/2006/relationships/diagramColors" Target="../diagrams/colors25.xml"/><Relationship Id="rId4" Type="http://schemas.openxmlformats.org/officeDocument/2006/relationships/diagramQuickStyle" Target="../diagrams/quickStyle24.xml"/><Relationship Id="rId9" Type="http://schemas.openxmlformats.org/officeDocument/2006/relationships/diagramQuickStyle" Target="../diagrams/quickStyle25.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7.xml"/><Relationship Id="rId3" Type="http://schemas.openxmlformats.org/officeDocument/2006/relationships/diagramLayout" Target="../diagrams/layout26.xml"/><Relationship Id="rId7" Type="http://schemas.openxmlformats.org/officeDocument/2006/relationships/diagramData" Target="../diagrams/data27.xml"/><Relationship Id="rId2" Type="http://schemas.openxmlformats.org/officeDocument/2006/relationships/diagramData" Target="../diagrams/data26.xml"/><Relationship Id="rId1" Type="http://schemas.openxmlformats.org/officeDocument/2006/relationships/slideLayout" Target="../slideLayouts/slideLayout3.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0" Type="http://schemas.openxmlformats.org/officeDocument/2006/relationships/diagramColors" Target="../diagrams/colors27.xml"/><Relationship Id="rId4" Type="http://schemas.openxmlformats.org/officeDocument/2006/relationships/diagramQuickStyle" Target="../diagrams/quickStyle26.xml"/><Relationship Id="rId9" Type="http://schemas.openxmlformats.org/officeDocument/2006/relationships/diagramQuickStyle" Target="../diagrams/quickStyle2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9.xml"/><Relationship Id="rId3" Type="http://schemas.openxmlformats.org/officeDocument/2006/relationships/diagramLayout" Target="../diagrams/layout28.xml"/><Relationship Id="rId7" Type="http://schemas.openxmlformats.org/officeDocument/2006/relationships/diagramData" Target="../diagrams/data29.xml"/><Relationship Id="rId2" Type="http://schemas.openxmlformats.org/officeDocument/2006/relationships/diagramData" Target="../diagrams/data28.xml"/><Relationship Id="rId1" Type="http://schemas.openxmlformats.org/officeDocument/2006/relationships/slideLayout" Target="../slideLayouts/slideLayout3.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8.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32.xml"/><Relationship Id="rId13" Type="http://schemas.openxmlformats.org/officeDocument/2006/relationships/diagramLayout" Target="../diagrams/layout33.xml"/><Relationship Id="rId3" Type="http://schemas.openxmlformats.org/officeDocument/2006/relationships/diagramLayout" Target="../diagrams/layout31.xml"/><Relationship Id="rId7" Type="http://schemas.openxmlformats.org/officeDocument/2006/relationships/diagramData" Target="../diagrams/data32.xml"/><Relationship Id="rId12" Type="http://schemas.openxmlformats.org/officeDocument/2006/relationships/diagramData" Target="../diagrams/data33.xml"/><Relationship Id="rId2" Type="http://schemas.openxmlformats.org/officeDocument/2006/relationships/diagramData" Target="../diagrams/data31.xml"/><Relationship Id="rId16" Type="http://schemas.microsoft.com/office/2007/relationships/diagramDrawing" Target="../diagrams/drawing33.xml"/><Relationship Id="rId1" Type="http://schemas.openxmlformats.org/officeDocument/2006/relationships/slideLayout" Target="../slideLayouts/slideLayout3.xml"/><Relationship Id="rId6" Type="http://schemas.microsoft.com/office/2007/relationships/diagramDrawing" Target="../diagrams/drawing31.xml"/><Relationship Id="rId11" Type="http://schemas.microsoft.com/office/2007/relationships/diagramDrawing" Target="../diagrams/drawing32.xml"/><Relationship Id="rId5" Type="http://schemas.openxmlformats.org/officeDocument/2006/relationships/diagramColors" Target="../diagrams/colors31.xml"/><Relationship Id="rId15" Type="http://schemas.openxmlformats.org/officeDocument/2006/relationships/diagramColors" Target="../diagrams/colors33.xml"/><Relationship Id="rId10" Type="http://schemas.openxmlformats.org/officeDocument/2006/relationships/diagramColors" Target="../diagrams/colors32.xml"/><Relationship Id="rId4" Type="http://schemas.openxmlformats.org/officeDocument/2006/relationships/diagramQuickStyle" Target="../diagrams/quickStyle31.xml"/><Relationship Id="rId9" Type="http://schemas.openxmlformats.org/officeDocument/2006/relationships/diagramQuickStyle" Target="../diagrams/quickStyle32.xml"/><Relationship Id="rId14" Type="http://schemas.openxmlformats.org/officeDocument/2006/relationships/diagramQuickStyle" Target="../diagrams/quickStyle3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3.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3.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3.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3.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3.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10.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41.xml"/><Relationship Id="rId3" Type="http://schemas.openxmlformats.org/officeDocument/2006/relationships/diagramLayout" Target="../diagrams/layout40.xml"/><Relationship Id="rId7" Type="http://schemas.openxmlformats.org/officeDocument/2006/relationships/diagramData" Target="../diagrams/data41.xml"/><Relationship Id="rId2" Type="http://schemas.openxmlformats.org/officeDocument/2006/relationships/diagramData" Target="../diagrams/data40.xml"/><Relationship Id="rId1" Type="http://schemas.openxmlformats.org/officeDocument/2006/relationships/slideLayout" Target="../slideLayouts/slideLayout3.xml"/><Relationship Id="rId6" Type="http://schemas.microsoft.com/office/2007/relationships/diagramDrawing" Target="../diagrams/drawing40.xml"/><Relationship Id="rId11" Type="http://schemas.microsoft.com/office/2007/relationships/diagramDrawing" Target="../diagrams/drawing41.xml"/><Relationship Id="rId5" Type="http://schemas.openxmlformats.org/officeDocument/2006/relationships/diagramColors" Target="../diagrams/colors40.xml"/><Relationship Id="rId10" Type="http://schemas.openxmlformats.org/officeDocument/2006/relationships/diagramColors" Target="../diagrams/colors41.xml"/><Relationship Id="rId4" Type="http://schemas.openxmlformats.org/officeDocument/2006/relationships/diagramQuickStyle" Target="../diagrams/quickStyle40.xml"/><Relationship Id="rId9" Type="http://schemas.openxmlformats.org/officeDocument/2006/relationships/diagramQuickStyle" Target="../diagrams/quickStyle41.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43.xml"/><Relationship Id="rId3" Type="http://schemas.openxmlformats.org/officeDocument/2006/relationships/diagramLayout" Target="../diagrams/layout42.xml"/><Relationship Id="rId7" Type="http://schemas.openxmlformats.org/officeDocument/2006/relationships/diagramData" Target="../diagrams/data43.xml"/><Relationship Id="rId2" Type="http://schemas.openxmlformats.org/officeDocument/2006/relationships/diagramData" Target="../diagrams/data42.xml"/><Relationship Id="rId1" Type="http://schemas.openxmlformats.org/officeDocument/2006/relationships/slideLayout" Target="../slideLayouts/slideLayout3.xml"/><Relationship Id="rId6" Type="http://schemas.microsoft.com/office/2007/relationships/diagramDrawing" Target="../diagrams/drawing42.xml"/><Relationship Id="rId11" Type="http://schemas.microsoft.com/office/2007/relationships/diagramDrawing" Target="../diagrams/drawing43.xml"/><Relationship Id="rId5" Type="http://schemas.openxmlformats.org/officeDocument/2006/relationships/diagramColors" Target="../diagrams/colors42.xml"/><Relationship Id="rId10" Type="http://schemas.openxmlformats.org/officeDocument/2006/relationships/diagramColors" Target="../diagrams/colors43.xml"/><Relationship Id="rId4" Type="http://schemas.openxmlformats.org/officeDocument/2006/relationships/diagramQuickStyle" Target="../diagrams/quickStyle42.xml"/><Relationship Id="rId9" Type="http://schemas.openxmlformats.org/officeDocument/2006/relationships/diagramQuickStyle" Target="../diagrams/quickStyle4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46.xml"/><Relationship Id="rId13" Type="http://schemas.openxmlformats.org/officeDocument/2006/relationships/diagramLayout" Target="../diagrams/layout47.xml"/><Relationship Id="rId3" Type="http://schemas.openxmlformats.org/officeDocument/2006/relationships/diagramLayout" Target="../diagrams/layout45.xml"/><Relationship Id="rId7" Type="http://schemas.openxmlformats.org/officeDocument/2006/relationships/diagramData" Target="../diagrams/data46.xml"/><Relationship Id="rId12" Type="http://schemas.openxmlformats.org/officeDocument/2006/relationships/diagramData" Target="../diagrams/data47.xml"/><Relationship Id="rId2" Type="http://schemas.openxmlformats.org/officeDocument/2006/relationships/diagramData" Target="../diagrams/data45.xml"/><Relationship Id="rId16" Type="http://schemas.microsoft.com/office/2007/relationships/diagramDrawing" Target="../diagrams/drawing47.xml"/><Relationship Id="rId1" Type="http://schemas.openxmlformats.org/officeDocument/2006/relationships/slideLayout" Target="../slideLayouts/slideLayout3.xml"/><Relationship Id="rId6" Type="http://schemas.microsoft.com/office/2007/relationships/diagramDrawing" Target="../diagrams/drawing45.xml"/><Relationship Id="rId11" Type="http://schemas.microsoft.com/office/2007/relationships/diagramDrawing" Target="../diagrams/drawing46.xml"/><Relationship Id="rId5" Type="http://schemas.openxmlformats.org/officeDocument/2006/relationships/diagramColors" Target="../diagrams/colors45.xml"/><Relationship Id="rId15" Type="http://schemas.openxmlformats.org/officeDocument/2006/relationships/diagramColors" Target="../diagrams/colors47.xml"/><Relationship Id="rId10" Type="http://schemas.openxmlformats.org/officeDocument/2006/relationships/diagramColors" Target="../diagrams/colors46.xml"/><Relationship Id="rId4" Type="http://schemas.openxmlformats.org/officeDocument/2006/relationships/diagramQuickStyle" Target="../diagrams/quickStyle45.xml"/><Relationship Id="rId9" Type="http://schemas.openxmlformats.org/officeDocument/2006/relationships/diagramQuickStyle" Target="../diagrams/quickStyle46.xml"/><Relationship Id="rId14" Type="http://schemas.openxmlformats.org/officeDocument/2006/relationships/diagramQuickStyle" Target="../diagrams/quickStyle47.xml"/></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49.xml"/><Relationship Id="rId3" Type="http://schemas.openxmlformats.org/officeDocument/2006/relationships/diagramLayout" Target="../diagrams/layout48.xml"/><Relationship Id="rId7" Type="http://schemas.openxmlformats.org/officeDocument/2006/relationships/diagramData" Target="../diagrams/data49.xml"/><Relationship Id="rId2" Type="http://schemas.openxmlformats.org/officeDocument/2006/relationships/diagramData" Target="../diagrams/data48.xml"/><Relationship Id="rId1" Type="http://schemas.openxmlformats.org/officeDocument/2006/relationships/slideLayout" Target="../slideLayouts/slideLayout3.xml"/><Relationship Id="rId6" Type="http://schemas.microsoft.com/office/2007/relationships/diagramDrawing" Target="../diagrams/drawing48.xml"/><Relationship Id="rId11" Type="http://schemas.microsoft.com/office/2007/relationships/diagramDrawing" Target="../diagrams/drawing49.xml"/><Relationship Id="rId5" Type="http://schemas.openxmlformats.org/officeDocument/2006/relationships/diagramColors" Target="../diagrams/colors48.xml"/><Relationship Id="rId10" Type="http://schemas.openxmlformats.org/officeDocument/2006/relationships/diagramColors" Target="../diagrams/colors49.xml"/><Relationship Id="rId4" Type="http://schemas.openxmlformats.org/officeDocument/2006/relationships/diagramQuickStyle" Target="../diagrams/quickStyle48.xml"/><Relationship Id="rId9" Type="http://schemas.openxmlformats.org/officeDocument/2006/relationships/diagramQuickStyle" Target="../diagrams/quickStyle4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38.xml.rels><?xml version="1.0" encoding="UTF-8" standalone="yes"?>
<Relationships xmlns="http://schemas.openxmlformats.org/package/2006/relationships"><Relationship Id="rId8" Type="http://schemas.openxmlformats.org/officeDocument/2006/relationships/diagramLayout" Target="../diagrams/layout52.xml"/><Relationship Id="rId3" Type="http://schemas.openxmlformats.org/officeDocument/2006/relationships/diagramLayout" Target="../diagrams/layout51.xml"/><Relationship Id="rId7" Type="http://schemas.openxmlformats.org/officeDocument/2006/relationships/diagramData" Target="../diagrams/data52.xml"/><Relationship Id="rId2" Type="http://schemas.openxmlformats.org/officeDocument/2006/relationships/diagramData" Target="../diagrams/data51.xml"/><Relationship Id="rId1" Type="http://schemas.openxmlformats.org/officeDocument/2006/relationships/slideLayout" Target="../slideLayouts/slideLayout3.xml"/><Relationship Id="rId6" Type="http://schemas.microsoft.com/office/2007/relationships/diagramDrawing" Target="../diagrams/drawing51.xml"/><Relationship Id="rId11" Type="http://schemas.microsoft.com/office/2007/relationships/diagramDrawing" Target="../diagrams/drawing52.xml"/><Relationship Id="rId5" Type="http://schemas.openxmlformats.org/officeDocument/2006/relationships/diagramColors" Target="../diagrams/colors51.xml"/><Relationship Id="rId10" Type="http://schemas.openxmlformats.org/officeDocument/2006/relationships/diagramColors" Target="../diagrams/colors52.xml"/><Relationship Id="rId4" Type="http://schemas.openxmlformats.org/officeDocument/2006/relationships/diagramQuickStyle" Target="../diagrams/quickStyle51.xml"/><Relationship Id="rId9" Type="http://schemas.openxmlformats.org/officeDocument/2006/relationships/diagramQuickStyle" Target="../diagrams/quickStyle52.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54.xml"/><Relationship Id="rId3" Type="http://schemas.openxmlformats.org/officeDocument/2006/relationships/diagramLayout" Target="../diagrams/layout53.xml"/><Relationship Id="rId7" Type="http://schemas.openxmlformats.org/officeDocument/2006/relationships/diagramData" Target="../diagrams/data54.xml"/><Relationship Id="rId2" Type="http://schemas.openxmlformats.org/officeDocument/2006/relationships/diagramData" Target="../diagrams/data53.xml"/><Relationship Id="rId1" Type="http://schemas.openxmlformats.org/officeDocument/2006/relationships/slideLayout" Target="../slideLayouts/slideLayout3.xml"/><Relationship Id="rId6" Type="http://schemas.microsoft.com/office/2007/relationships/diagramDrawing" Target="../diagrams/drawing53.xml"/><Relationship Id="rId11" Type="http://schemas.microsoft.com/office/2007/relationships/diagramDrawing" Target="../diagrams/drawing54.xml"/><Relationship Id="rId5" Type="http://schemas.openxmlformats.org/officeDocument/2006/relationships/diagramColors" Target="../diagrams/colors53.xml"/><Relationship Id="rId10" Type="http://schemas.openxmlformats.org/officeDocument/2006/relationships/diagramColors" Target="../diagrams/colors54.xml"/><Relationship Id="rId4" Type="http://schemas.openxmlformats.org/officeDocument/2006/relationships/diagramQuickStyle" Target="../diagrams/quickStyle53.xml"/><Relationship Id="rId9" Type="http://schemas.openxmlformats.org/officeDocument/2006/relationships/diagramQuickStyle" Target="../diagrams/quickStyle5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57.xml"/><Relationship Id="rId13" Type="http://schemas.openxmlformats.org/officeDocument/2006/relationships/diagramLayout" Target="../diagrams/layout58.xml"/><Relationship Id="rId3" Type="http://schemas.openxmlformats.org/officeDocument/2006/relationships/diagramLayout" Target="../diagrams/layout56.xml"/><Relationship Id="rId7" Type="http://schemas.openxmlformats.org/officeDocument/2006/relationships/diagramData" Target="../diagrams/data57.xml"/><Relationship Id="rId12" Type="http://schemas.openxmlformats.org/officeDocument/2006/relationships/diagramData" Target="../diagrams/data58.xml"/><Relationship Id="rId2" Type="http://schemas.openxmlformats.org/officeDocument/2006/relationships/diagramData" Target="../diagrams/data56.xml"/><Relationship Id="rId16" Type="http://schemas.microsoft.com/office/2007/relationships/diagramDrawing" Target="../diagrams/drawing58.xml"/><Relationship Id="rId1" Type="http://schemas.openxmlformats.org/officeDocument/2006/relationships/slideLayout" Target="../slideLayouts/slideLayout3.xml"/><Relationship Id="rId6" Type="http://schemas.microsoft.com/office/2007/relationships/diagramDrawing" Target="../diagrams/drawing56.xml"/><Relationship Id="rId11" Type="http://schemas.microsoft.com/office/2007/relationships/diagramDrawing" Target="../diagrams/drawing57.xml"/><Relationship Id="rId5" Type="http://schemas.openxmlformats.org/officeDocument/2006/relationships/diagramColors" Target="../diagrams/colors56.xml"/><Relationship Id="rId15" Type="http://schemas.openxmlformats.org/officeDocument/2006/relationships/diagramColors" Target="../diagrams/colors58.xml"/><Relationship Id="rId10" Type="http://schemas.openxmlformats.org/officeDocument/2006/relationships/diagramColors" Target="../diagrams/colors57.xml"/><Relationship Id="rId4" Type="http://schemas.openxmlformats.org/officeDocument/2006/relationships/diagramQuickStyle" Target="../diagrams/quickStyle56.xml"/><Relationship Id="rId9" Type="http://schemas.openxmlformats.org/officeDocument/2006/relationships/diagramQuickStyle" Target="../diagrams/quickStyle57.xml"/><Relationship Id="rId14" Type="http://schemas.openxmlformats.org/officeDocument/2006/relationships/diagramQuickStyle" Target="../diagrams/quickStyle58.xml"/></Relationships>
</file>

<file path=ppt/slides/_rels/slide42.xml.rels><?xml version="1.0" encoding="UTF-8" standalone="yes"?>
<Relationships xmlns="http://schemas.openxmlformats.org/package/2006/relationships"><Relationship Id="rId8" Type="http://schemas.openxmlformats.org/officeDocument/2006/relationships/diagramLayout" Target="../diagrams/layout60.xml"/><Relationship Id="rId13" Type="http://schemas.openxmlformats.org/officeDocument/2006/relationships/diagramLayout" Target="../diagrams/layout61.xml"/><Relationship Id="rId3" Type="http://schemas.openxmlformats.org/officeDocument/2006/relationships/diagramLayout" Target="../diagrams/layout59.xml"/><Relationship Id="rId7" Type="http://schemas.openxmlformats.org/officeDocument/2006/relationships/diagramData" Target="../diagrams/data60.xml"/><Relationship Id="rId12" Type="http://schemas.openxmlformats.org/officeDocument/2006/relationships/diagramData" Target="../diagrams/data61.xml"/><Relationship Id="rId2" Type="http://schemas.openxmlformats.org/officeDocument/2006/relationships/diagramData" Target="../diagrams/data59.xml"/><Relationship Id="rId16" Type="http://schemas.microsoft.com/office/2007/relationships/diagramDrawing" Target="../diagrams/drawing61.xml"/><Relationship Id="rId1" Type="http://schemas.openxmlformats.org/officeDocument/2006/relationships/slideLayout" Target="../slideLayouts/slideLayout3.xml"/><Relationship Id="rId6" Type="http://schemas.microsoft.com/office/2007/relationships/diagramDrawing" Target="../diagrams/drawing59.xml"/><Relationship Id="rId11" Type="http://schemas.microsoft.com/office/2007/relationships/diagramDrawing" Target="../diagrams/drawing60.xml"/><Relationship Id="rId5" Type="http://schemas.openxmlformats.org/officeDocument/2006/relationships/diagramColors" Target="../diagrams/colors59.xml"/><Relationship Id="rId15" Type="http://schemas.openxmlformats.org/officeDocument/2006/relationships/diagramColors" Target="../diagrams/colors61.xml"/><Relationship Id="rId10" Type="http://schemas.openxmlformats.org/officeDocument/2006/relationships/diagramColors" Target="../diagrams/colors60.xml"/><Relationship Id="rId4" Type="http://schemas.openxmlformats.org/officeDocument/2006/relationships/diagramQuickStyle" Target="../diagrams/quickStyle59.xml"/><Relationship Id="rId9" Type="http://schemas.openxmlformats.org/officeDocument/2006/relationships/diagramQuickStyle" Target="../diagrams/quickStyle60.xml"/><Relationship Id="rId14" Type="http://schemas.openxmlformats.org/officeDocument/2006/relationships/diagramQuickStyle" Target="../diagrams/quickStyle61.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63.xml"/><Relationship Id="rId3" Type="http://schemas.openxmlformats.org/officeDocument/2006/relationships/diagramData" Target="../diagrams/data62.xml"/><Relationship Id="rId7" Type="http://schemas.microsoft.com/office/2007/relationships/diagramDrawing" Target="../diagrams/drawing62.xml"/><Relationship Id="rId12" Type="http://schemas.microsoft.com/office/2007/relationships/diagramDrawing" Target="../diagrams/drawing63.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62.xml"/><Relationship Id="rId11" Type="http://schemas.openxmlformats.org/officeDocument/2006/relationships/diagramColors" Target="../diagrams/colors63.xml"/><Relationship Id="rId5" Type="http://schemas.openxmlformats.org/officeDocument/2006/relationships/diagramQuickStyle" Target="../diagrams/quickStyle62.xml"/><Relationship Id="rId10" Type="http://schemas.openxmlformats.org/officeDocument/2006/relationships/diagramQuickStyle" Target="../diagrams/quickStyle63.xml"/><Relationship Id="rId4" Type="http://schemas.openxmlformats.org/officeDocument/2006/relationships/diagramLayout" Target="../diagrams/layout62.xml"/><Relationship Id="rId9" Type="http://schemas.openxmlformats.org/officeDocument/2006/relationships/diagramLayout" Target="../diagrams/layout63.xml"/></Relationships>
</file>

<file path=ppt/slides/_rels/slide44.xml.rels><?xml version="1.0" encoding="UTF-8" standalone="yes"?>
<Relationships xmlns="http://schemas.openxmlformats.org/package/2006/relationships"><Relationship Id="rId8" Type="http://schemas.openxmlformats.org/officeDocument/2006/relationships/diagramLayout" Target="../diagrams/layout65.xml"/><Relationship Id="rId3" Type="http://schemas.openxmlformats.org/officeDocument/2006/relationships/diagramLayout" Target="../diagrams/layout64.xml"/><Relationship Id="rId7" Type="http://schemas.openxmlformats.org/officeDocument/2006/relationships/diagramData" Target="../diagrams/data65.xml"/><Relationship Id="rId2" Type="http://schemas.openxmlformats.org/officeDocument/2006/relationships/diagramData" Target="../diagrams/data64.xml"/><Relationship Id="rId1" Type="http://schemas.openxmlformats.org/officeDocument/2006/relationships/slideLayout" Target="../slideLayouts/slideLayout3.xml"/><Relationship Id="rId6" Type="http://schemas.microsoft.com/office/2007/relationships/diagramDrawing" Target="../diagrams/drawing64.xml"/><Relationship Id="rId11" Type="http://schemas.microsoft.com/office/2007/relationships/diagramDrawing" Target="../diagrams/drawing65.xml"/><Relationship Id="rId5" Type="http://schemas.openxmlformats.org/officeDocument/2006/relationships/diagramColors" Target="../diagrams/colors64.xml"/><Relationship Id="rId10" Type="http://schemas.openxmlformats.org/officeDocument/2006/relationships/diagramColors" Target="../diagrams/colors65.xml"/><Relationship Id="rId4" Type="http://schemas.openxmlformats.org/officeDocument/2006/relationships/diagramQuickStyle" Target="../diagrams/quickStyle64.xml"/><Relationship Id="rId9" Type="http://schemas.openxmlformats.org/officeDocument/2006/relationships/diagramQuickStyle" Target="../diagrams/quickStyle6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46.xml.rels><?xml version="1.0" encoding="UTF-8" standalone="yes"?>
<Relationships xmlns="http://schemas.openxmlformats.org/package/2006/relationships"><Relationship Id="rId8" Type="http://schemas.openxmlformats.org/officeDocument/2006/relationships/diagramLayout" Target="../diagrams/layout68.xml"/><Relationship Id="rId13" Type="http://schemas.openxmlformats.org/officeDocument/2006/relationships/diagramLayout" Target="../diagrams/layout69.xml"/><Relationship Id="rId3" Type="http://schemas.openxmlformats.org/officeDocument/2006/relationships/diagramLayout" Target="../diagrams/layout67.xml"/><Relationship Id="rId7" Type="http://schemas.openxmlformats.org/officeDocument/2006/relationships/diagramData" Target="../diagrams/data68.xml"/><Relationship Id="rId12" Type="http://schemas.openxmlformats.org/officeDocument/2006/relationships/diagramData" Target="../diagrams/data69.xml"/><Relationship Id="rId2" Type="http://schemas.openxmlformats.org/officeDocument/2006/relationships/diagramData" Target="../diagrams/data67.xml"/><Relationship Id="rId16" Type="http://schemas.microsoft.com/office/2007/relationships/diagramDrawing" Target="../diagrams/drawing69.xml"/><Relationship Id="rId1" Type="http://schemas.openxmlformats.org/officeDocument/2006/relationships/slideLayout" Target="../slideLayouts/slideLayout3.xml"/><Relationship Id="rId6" Type="http://schemas.microsoft.com/office/2007/relationships/diagramDrawing" Target="../diagrams/drawing67.xml"/><Relationship Id="rId11" Type="http://schemas.microsoft.com/office/2007/relationships/diagramDrawing" Target="../diagrams/drawing68.xml"/><Relationship Id="rId5" Type="http://schemas.openxmlformats.org/officeDocument/2006/relationships/diagramColors" Target="../diagrams/colors67.xml"/><Relationship Id="rId15" Type="http://schemas.openxmlformats.org/officeDocument/2006/relationships/diagramColors" Target="../diagrams/colors69.xml"/><Relationship Id="rId10" Type="http://schemas.openxmlformats.org/officeDocument/2006/relationships/diagramColors" Target="../diagrams/colors68.xml"/><Relationship Id="rId4" Type="http://schemas.openxmlformats.org/officeDocument/2006/relationships/diagramQuickStyle" Target="../diagrams/quickStyle67.xml"/><Relationship Id="rId9" Type="http://schemas.openxmlformats.org/officeDocument/2006/relationships/diagramQuickStyle" Target="../diagrams/quickStyle68.xml"/><Relationship Id="rId14" Type="http://schemas.openxmlformats.org/officeDocument/2006/relationships/diagramQuickStyle" Target="../diagrams/quickStyle69.xml"/></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71.xml"/><Relationship Id="rId13" Type="http://schemas.openxmlformats.org/officeDocument/2006/relationships/diagramLayout" Target="../diagrams/layout72.xml"/><Relationship Id="rId3" Type="http://schemas.openxmlformats.org/officeDocument/2006/relationships/diagramLayout" Target="../diagrams/layout70.xml"/><Relationship Id="rId7" Type="http://schemas.openxmlformats.org/officeDocument/2006/relationships/diagramData" Target="../diagrams/data71.xml"/><Relationship Id="rId12" Type="http://schemas.openxmlformats.org/officeDocument/2006/relationships/diagramData" Target="../diagrams/data72.xml"/><Relationship Id="rId2" Type="http://schemas.openxmlformats.org/officeDocument/2006/relationships/diagramData" Target="../diagrams/data70.xml"/><Relationship Id="rId16" Type="http://schemas.microsoft.com/office/2007/relationships/diagramDrawing" Target="../diagrams/drawing72.xml"/><Relationship Id="rId1" Type="http://schemas.openxmlformats.org/officeDocument/2006/relationships/slideLayout" Target="../slideLayouts/slideLayout3.xml"/><Relationship Id="rId6" Type="http://schemas.microsoft.com/office/2007/relationships/diagramDrawing" Target="../diagrams/drawing70.xml"/><Relationship Id="rId11" Type="http://schemas.microsoft.com/office/2007/relationships/diagramDrawing" Target="../diagrams/drawing71.xml"/><Relationship Id="rId5" Type="http://schemas.openxmlformats.org/officeDocument/2006/relationships/diagramColors" Target="../diagrams/colors70.xml"/><Relationship Id="rId15" Type="http://schemas.openxmlformats.org/officeDocument/2006/relationships/diagramColors" Target="../diagrams/colors72.xml"/><Relationship Id="rId10" Type="http://schemas.openxmlformats.org/officeDocument/2006/relationships/diagramColors" Target="../diagrams/colors71.xml"/><Relationship Id="rId4" Type="http://schemas.openxmlformats.org/officeDocument/2006/relationships/diagramQuickStyle" Target="../diagrams/quickStyle70.xml"/><Relationship Id="rId9" Type="http://schemas.openxmlformats.org/officeDocument/2006/relationships/diagramQuickStyle" Target="../diagrams/quickStyle71.xml"/><Relationship Id="rId14" Type="http://schemas.openxmlformats.org/officeDocument/2006/relationships/diagramQuickStyle" Target="../diagrams/quickStyle72.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74.xml"/><Relationship Id="rId13" Type="http://schemas.openxmlformats.org/officeDocument/2006/relationships/diagramLayout" Target="../diagrams/layout75.xml"/><Relationship Id="rId3" Type="http://schemas.openxmlformats.org/officeDocument/2006/relationships/diagramLayout" Target="../diagrams/layout73.xml"/><Relationship Id="rId7" Type="http://schemas.openxmlformats.org/officeDocument/2006/relationships/diagramData" Target="../diagrams/data74.xml"/><Relationship Id="rId12" Type="http://schemas.openxmlformats.org/officeDocument/2006/relationships/diagramData" Target="../diagrams/data75.xml"/><Relationship Id="rId2" Type="http://schemas.openxmlformats.org/officeDocument/2006/relationships/diagramData" Target="../diagrams/data73.xml"/><Relationship Id="rId16" Type="http://schemas.microsoft.com/office/2007/relationships/diagramDrawing" Target="../diagrams/drawing75.xml"/><Relationship Id="rId1" Type="http://schemas.openxmlformats.org/officeDocument/2006/relationships/slideLayout" Target="../slideLayouts/slideLayout3.xml"/><Relationship Id="rId6" Type="http://schemas.microsoft.com/office/2007/relationships/diagramDrawing" Target="../diagrams/drawing73.xml"/><Relationship Id="rId11" Type="http://schemas.microsoft.com/office/2007/relationships/diagramDrawing" Target="../diagrams/drawing74.xml"/><Relationship Id="rId5" Type="http://schemas.openxmlformats.org/officeDocument/2006/relationships/diagramColors" Target="../diagrams/colors73.xml"/><Relationship Id="rId15" Type="http://schemas.openxmlformats.org/officeDocument/2006/relationships/diagramColors" Target="../diagrams/colors75.xml"/><Relationship Id="rId10" Type="http://schemas.openxmlformats.org/officeDocument/2006/relationships/diagramColors" Target="../diagrams/colors74.xml"/><Relationship Id="rId4" Type="http://schemas.openxmlformats.org/officeDocument/2006/relationships/diagramQuickStyle" Target="../diagrams/quickStyle73.xml"/><Relationship Id="rId9" Type="http://schemas.openxmlformats.org/officeDocument/2006/relationships/diagramQuickStyle" Target="../diagrams/quickStyle74.xml"/><Relationship Id="rId14" Type="http://schemas.openxmlformats.org/officeDocument/2006/relationships/diagramQuickStyle" Target="../diagrams/quickStyle75.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77.xml"/><Relationship Id="rId3" Type="http://schemas.openxmlformats.org/officeDocument/2006/relationships/diagramLayout" Target="../diagrams/layout76.xml"/><Relationship Id="rId7" Type="http://schemas.openxmlformats.org/officeDocument/2006/relationships/diagramData" Target="../diagrams/data77.xml"/><Relationship Id="rId2" Type="http://schemas.openxmlformats.org/officeDocument/2006/relationships/diagramData" Target="../diagrams/data76.xml"/><Relationship Id="rId1" Type="http://schemas.openxmlformats.org/officeDocument/2006/relationships/slideLayout" Target="../slideLayouts/slideLayout3.xml"/><Relationship Id="rId6" Type="http://schemas.microsoft.com/office/2007/relationships/diagramDrawing" Target="../diagrams/drawing76.xml"/><Relationship Id="rId11" Type="http://schemas.microsoft.com/office/2007/relationships/diagramDrawing" Target="../diagrams/drawing77.xml"/><Relationship Id="rId5" Type="http://schemas.openxmlformats.org/officeDocument/2006/relationships/diagramColors" Target="../diagrams/colors76.xml"/><Relationship Id="rId10" Type="http://schemas.openxmlformats.org/officeDocument/2006/relationships/diagramColors" Target="../diagrams/colors77.xml"/><Relationship Id="rId4" Type="http://schemas.openxmlformats.org/officeDocument/2006/relationships/diagramQuickStyle" Target="../diagrams/quickStyle76.xml"/><Relationship Id="rId9" Type="http://schemas.openxmlformats.org/officeDocument/2006/relationships/diagramQuickStyle" Target="../diagrams/quickStyle77.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79.xml"/><Relationship Id="rId3" Type="http://schemas.openxmlformats.org/officeDocument/2006/relationships/diagramData" Target="../diagrams/data78.xml"/><Relationship Id="rId7" Type="http://schemas.microsoft.com/office/2007/relationships/diagramDrawing" Target="../diagrams/drawing78.xml"/><Relationship Id="rId12" Type="http://schemas.microsoft.com/office/2007/relationships/diagramDrawing" Target="../diagrams/drawing79.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78.xml"/><Relationship Id="rId11" Type="http://schemas.openxmlformats.org/officeDocument/2006/relationships/diagramColors" Target="../diagrams/colors79.xml"/><Relationship Id="rId5" Type="http://schemas.openxmlformats.org/officeDocument/2006/relationships/diagramQuickStyle" Target="../diagrams/quickStyle78.xml"/><Relationship Id="rId10" Type="http://schemas.openxmlformats.org/officeDocument/2006/relationships/diagramQuickStyle" Target="../diagrams/quickStyle79.xml"/><Relationship Id="rId4" Type="http://schemas.openxmlformats.org/officeDocument/2006/relationships/diagramLayout" Target="../diagrams/layout78.xml"/><Relationship Id="rId9" Type="http://schemas.openxmlformats.org/officeDocument/2006/relationships/diagramLayout" Target="../diagrams/layout79.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0.xml"/><Relationship Id="rId2" Type="http://schemas.openxmlformats.org/officeDocument/2006/relationships/diagramData" Target="../diagrams/data80.xml"/><Relationship Id="rId1" Type="http://schemas.openxmlformats.org/officeDocument/2006/relationships/slideLayout" Target="../slideLayouts/slideLayout2.xml"/><Relationship Id="rId6" Type="http://schemas.microsoft.com/office/2007/relationships/diagramDrawing" Target="../diagrams/drawing80.xml"/><Relationship Id="rId5" Type="http://schemas.openxmlformats.org/officeDocument/2006/relationships/diagramColors" Target="../diagrams/colors80.xml"/><Relationship Id="rId4" Type="http://schemas.openxmlformats.org/officeDocument/2006/relationships/diagramQuickStyle" Target="../diagrams/quickStyle80.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82.xml"/><Relationship Id="rId3" Type="http://schemas.openxmlformats.org/officeDocument/2006/relationships/diagramLayout" Target="../diagrams/layout81.xml"/><Relationship Id="rId7" Type="http://schemas.openxmlformats.org/officeDocument/2006/relationships/diagramData" Target="../diagrams/data82.xml"/><Relationship Id="rId2" Type="http://schemas.openxmlformats.org/officeDocument/2006/relationships/diagramData" Target="../diagrams/data81.xml"/><Relationship Id="rId1" Type="http://schemas.openxmlformats.org/officeDocument/2006/relationships/slideLayout" Target="../slideLayouts/slideLayout3.xml"/><Relationship Id="rId6" Type="http://schemas.microsoft.com/office/2007/relationships/diagramDrawing" Target="../diagrams/drawing81.xml"/><Relationship Id="rId11" Type="http://schemas.microsoft.com/office/2007/relationships/diagramDrawing" Target="../diagrams/drawing82.xml"/><Relationship Id="rId5" Type="http://schemas.openxmlformats.org/officeDocument/2006/relationships/diagramColors" Target="../diagrams/colors81.xml"/><Relationship Id="rId10" Type="http://schemas.openxmlformats.org/officeDocument/2006/relationships/diagramColors" Target="../diagrams/colors82.xml"/><Relationship Id="rId4" Type="http://schemas.openxmlformats.org/officeDocument/2006/relationships/diagramQuickStyle" Target="../diagrams/quickStyle81.xml"/><Relationship Id="rId9" Type="http://schemas.openxmlformats.org/officeDocument/2006/relationships/diagramQuickStyle" Target="../diagrams/quickStyle82.xml"/></Relationships>
</file>

<file path=ppt/slides/_rels/slide53.xml.rels><?xml version="1.0" encoding="UTF-8" standalone="yes"?>
<Relationships xmlns="http://schemas.openxmlformats.org/package/2006/relationships"><Relationship Id="rId8" Type="http://schemas.openxmlformats.org/officeDocument/2006/relationships/diagramData" Target="../diagrams/data84.xml"/><Relationship Id="rId3" Type="http://schemas.openxmlformats.org/officeDocument/2006/relationships/diagramData" Target="../diagrams/data83.xml"/><Relationship Id="rId7" Type="http://schemas.microsoft.com/office/2007/relationships/diagramDrawing" Target="../diagrams/drawing83.xml"/><Relationship Id="rId12" Type="http://schemas.microsoft.com/office/2007/relationships/diagramDrawing" Target="../diagrams/drawing84.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83.xml"/><Relationship Id="rId11" Type="http://schemas.openxmlformats.org/officeDocument/2006/relationships/diagramColors" Target="../diagrams/colors84.xml"/><Relationship Id="rId5" Type="http://schemas.openxmlformats.org/officeDocument/2006/relationships/diagramQuickStyle" Target="../diagrams/quickStyle83.xml"/><Relationship Id="rId10" Type="http://schemas.openxmlformats.org/officeDocument/2006/relationships/diagramQuickStyle" Target="../diagrams/quickStyle84.xml"/><Relationship Id="rId4" Type="http://schemas.openxmlformats.org/officeDocument/2006/relationships/diagramLayout" Target="../diagrams/layout83.xml"/><Relationship Id="rId9" Type="http://schemas.openxmlformats.org/officeDocument/2006/relationships/diagramLayout" Target="../diagrams/layout84.xml"/></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86.xml"/><Relationship Id="rId13" Type="http://schemas.openxmlformats.org/officeDocument/2006/relationships/diagramLayout" Target="../diagrams/layout87.xml"/><Relationship Id="rId3" Type="http://schemas.openxmlformats.org/officeDocument/2006/relationships/diagramLayout" Target="../diagrams/layout85.xml"/><Relationship Id="rId7" Type="http://schemas.openxmlformats.org/officeDocument/2006/relationships/diagramData" Target="../diagrams/data86.xml"/><Relationship Id="rId12" Type="http://schemas.openxmlformats.org/officeDocument/2006/relationships/diagramData" Target="../diagrams/data87.xml"/><Relationship Id="rId2" Type="http://schemas.openxmlformats.org/officeDocument/2006/relationships/diagramData" Target="../diagrams/data85.xml"/><Relationship Id="rId16" Type="http://schemas.microsoft.com/office/2007/relationships/diagramDrawing" Target="../diagrams/drawing87.xml"/><Relationship Id="rId1" Type="http://schemas.openxmlformats.org/officeDocument/2006/relationships/slideLayout" Target="../slideLayouts/slideLayout3.xml"/><Relationship Id="rId6" Type="http://schemas.microsoft.com/office/2007/relationships/diagramDrawing" Target="../diagrams/drawing85.xml"/><Relationship Id="rId11" Type="http://schemas.microsoft.com/office/2007/relationships/diagramDrawing" Target="../diagrams/drawing86.xml"/><Relationship Id="rId5" Type="http://schemas.openxmlformats.org/officeDocument/2006/relationships/diagramColors" Target="../diagrams/colors85.xml"/><Relationship Id="rId15" Type="http://schemas.openxmlformats.org/officeDocument/2006/relationships/diagramColors" Target="../diagrams/colors87.xml"/><Relationship Id="rId10" Type="http://schemas.openxmlformats.org/officeDocument/2006/relationships/diagramColors" Target="../diagrams/colors86.xml"/><Relationship Id="rId4" Type="http://schemas.openxmlformats.org/officeDocument/2006/relationships/diagramQuickStyle" Target="../diagrams/quickStyle85.xml"/><Relationship Id="rId9" Type="http://schemas.openxmlformats.org/officeDocument/2006/relationships/diagramQuickStyle" Target="../diagrams/quickStyle86.xml"/><Relationship Id="rId14" Type="http://schemas.openxmlformats.org/officeDocument/2006/relationships/diagramQuickStyle" Target="../diagrams/quickStyle87.xml"/></Relationships>
</file>

<file path=ppt/slides/_rels/slide55.xml.rels><?xml version="1.0" encoding="UTF-8" standalone="yes"?>
<Relationships xmlns="http://schemas.openxmlformats.org/package/2006/relationships"><Relationship Id="rId8" Type="http://schemas.openxmlformats.org/officeDocument/2006/relationships/diagramLayout" Target="../diagrams/layout89.xml"/><Relationship Id="rId13" Type="http://schemas.openxmlformats.org/officeDocument/2006/relationships/diagramLayout" Target="../diagrams/layout90.xml"/><Relationship Id="rId3" Type="http://schemas.openxmlformats.org/officeDocument/2006/relationships/diagramLayout" Target="../diagrams/layout88.xml"/><Relationship Id="rId7" Type="http://schemas.openxmlformats.org/officeDocument/2006/relationships/diagramData" Target="../diagrams/data89.xml"/><Relationship Id="rId12" Type="http://schemas.openxmlformats.org/officeDocument/2006/relationships/diagramData" Target="../diagrams/data90.xml"/><Relationship Id="rId2" Type="http://schemas.openxmlformats.org/officeDocument/2006/relationships/diagramData" Target="../diagrams/data88.xml"/><Relationship Id="rId16" Type="http://schemas.microsoft.com/office/2007/relationships/diagramDrawing" Target="../diagrams/drawing90.xml"/><Relationship Id="rId1" Type="http://schemas.openxmlformats.org/officeDocument/2006/relationships/slideLayout" Target="../slideLayouts/slideLayout3.xml"/><Relationship Id="rId6" Type="http://schemas.microsoft.com/office/2007/relationships/diagramDrawing" Target="../diagrams/drawing88.xml"/><Relationship Id="rId11" Type="http://schemas.microsoft.com/office/2007/relationships/diagramDrawing" Target="../diagrams/drawing89.xml"/><Relationship Id="rId5" Type="http://schemas.openxmlformats.org/officeDocument/2006/relationships/diagramColors" Target="../diagrams/colors88.xml"/><Relationship Id="rId15" Type="http://schemas.openxmlformats.org/officeDocument/2006/relationships/diagramColors" Target="../diagrams/colors90.xml"/><Relationship Id="rId10" Type="http://schemas.openxmlformats.org/officeDocument/2006/relationships/diagramColors" Target="../diagrams/colors89.xml"/><Relationship Id="rId4" Type="http://schemas.openxmlformats.org/officeDocument/2006/relationships/diagramQuickStyle" Target="../diagrams/quickStyle88.xml"/><Relationship Id="rId9" Type="http://schemas.openxmlformats.org/officeDocument/2006/relationships/diagramQuickStyle" Target="../diagrams/quickStyle89.xml"/><Relationship Id="rId14" Type="http://schemas.openxmlformats.org/officeDocument/2006/relationships/diagramQuickStyle" Target="../diagrams/quickStyle90.xml"/></Relationships>
</file>

<file path=ppt/slides/_rels/slide56.xml.rels><?xml version="1.0" encoding="UTF-8" standalone="yes"?>
<Relationships xmlns="http://schemas.openxmlformats.org/package/2006/relationships"><Relationship Id="rId8" Type="http://schemas.openxmlformats.org/officeDocument/2006/relationships/diagramLayout" Target="../diagrams/layout92.xml"/><Relationship Id="rId3" Type="http://schemas.openxmlformats.org/officeDocument/2006/relationships/diagramLayout" Target="../diagrams/layout91.xml"/><Relationship Id="rId7" Type="http://schemas.openxmlformats.org/officeDocument/2006/relationships/diagramData" Target="../diagrams/data92.xml"/><Relationship Id="rId2" Type="http://schemas.openxmlformats.org/officeDocument/2006/relationships/diagramData" Target="../diagrams/data91.xml"/><Relationship Id="rId1" Type="http://schemas.openxmlformats.org/officeDocument/2006/relationships/slideLayout" Target="../slideLayouts/slideLayout3.xml"/><Relationship Id="rId6" Type="http://schemas.microsoft.com/office/2007/relationships/diagramDrawing" Target="../diagrams/drawing91.xml"/><Relationship Id="rId11" Type="http://schemas.microsoft.com/office/2007/relationships/diagramDrawing" Target="../diagrams/drawing92.xml"/><Relationship Id="rId5" Type="http://schemas.openxmlformats.org/officeDocument/2006/relationships/diagramColors" Target="../diagrams/colors91.xml"/><Relationship Id="rId10" Type="http://schemas.openxmlformats.org/officeDocument/2006/relationships/diagramColors" Target="../diagrams/colors92.xml"/><Relationship Id="rId4" Type="http://schemas.openxmlformats.org/officeDocument/2006/relationships/diagramQuickStyle" Target="../diagrams/quickStyle91.xml"/><Relationship Id="rId9" Type="http://schemas.openxmlformats.org/officeDocument/2006/relationships/diagramQuickStyle" Target="../diagrams/quickStyle92.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94.xml"/><Relationship Id="rId3" Type="http://schemas.openxmlformats.org/officeDocument/2006/relationships/diagramLayout" Target="../diagrams/layout93.xml"/><Relationship Id="rId7" Type="http://schemas.openxmlformats.org/officeDocument/2006/relationships/diagramData" Target="../diagrams/data94.xml"/><Relationship Id="rId2" Type="http://schemas.openxmlformats.org/officeDocument/2006/relationships/diagramData" Target="../diagrams/data93.xml"/><Relationship Id="rId1" Type="http://schemas.openxmlformats.org/officeDocument/2006/relationships/slideLayout" Target="../slideLayouts/slideLayout15.xml"/><Relationship Id="rId6" Type="http://schemas.microsoft.com/office/2007/relationships/diagramDrawing" Target="../diagrams/drawing93.xml"/><Relationship Id="rId11" Type="http://schemas.microsoft.com/office/2007/relationships/diagramDrawing" Target="../diagrams/drawing94.xml"/><Relationship Id="rId5" Type="http://schemas.openxmlformats.org/officeDocument/2006/relationships/diagramColors" Target="../diagrams/colors93.xml"/><Relationship Id="rId10" Type="http://schemas.openxmlformats.org/officeDocument/2006/relationships/diagramColors" Target="../diagrams/colors94.xml"/><Relationship Id="rId4" Type="http://schemas.openxmlformats.org/officeDocument/2006/relationships/diagramQuickStyle" Target="../diagrams/quickStyle93.xml"/><Relationship Id="rId9" Type="http://schemas.openxmlformats.org/officeDocument/2006/relationships/diagramQuickStyle" Target="../diagrams/quickStyle9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95.xml"/><Relationship Id="rId2" Type="http://schemas.openxmlformats.org/officeDocument/2006/relationships/diagramData" Target="../diagrams/data95.xml"/><Relationship Id="rId1" Type="http://schemas.openxmlformats.org/officeDocument/2006/relationships/slideLayout" Target="../slideLayouts/slideLayout3.xml"/><Relationship Id="rId6" Type="http://schemas.microsoft.com/office/2007/relationships/diagramDrawing" Target="../diagrams/drawing95.xml"/><Relationship Id="rId5" Type="http://schemas.openxmlformats.org/officeDocument/2006/relationships/diagramColors" Target="../diagrams/colors95.xml"/><Relationship Id="rId4" Type="http://schemas.openxmlformats.org/officeDocument/2006/relationships/diagramQuickStyle" Target="../diagrams/quickStyle95.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96.xml"/><Relationship Id="rId2" Type="http://schemas.openxmlformats.org/officeDocument/2006/relationships/diagramData" Target="../diagrams/data96.xml"/><Relationship Id="rId1" Type="http://schemas.openxmlformats.org/officeDocument/2006/relationships/slideLayout" Target="../slideLayouts/slideLayout3.xml"/><Relationship Id="rId6" Type="http://schemas.microsoft.com/office/2007/relationships/diagramDrawing" Target="../diagrams/drawing96.xml"/><Relationship Id="rId5" Type="http://schemas.openxmlformats.org/officeDocument/2006/relationships/diagramColors" Target="../diagrams/colors96.xml"/><Relationship Id="rId4" Type="http://schemas.openxmlformats.org/officeDocument/2006/relationships/diagramQuickStyle" Target="../diagrams/quickStyle96.xml"/></Relationships>
</file>

<file path=ppt/slides/_rels/slide60.xml.rels><?xml version="1.0" encoding="UTF-8" standalone="yes"?>
<Relationships xmlns="http://schemas.openxmlformats.org/package/2006/relationships"><Relationship Id="rId8" Type="http://schemas.openxmlformats.org/officeDocument/2006/relationships/diagramLayout" Target="../diagrams/layout98.xml"/><Relationship Id="rId3" Type="http://schemas.openxmlformats.org/officeDocument/2006/relationships/diagramLayout" Target="../diagrams/layout97.xml"/><Relationship Id="rId7" Type="http://schemas.openxmlformats.org/officeDocument/2006/relationships/diagramData" Target="../diagrams/data98.xml"/><Relationship Id="rId2" Type="http://schemas.openxmlformats.org/officeDocument/2006/relationships/diagramData" Target="../diagrams/data97.xml"/><Relationship Id="rId1" Type="http://schemas.openxmlformats.org/officeDocument/2006/relationships/slideLayout" Target="../slideLayouts/slideLayout10.xml"/><Relationship Id="rId6" Type="http://schemas.microsoft.com/office/2007/relationships/diagramDrawing" Target="../diagrams/drawing97.xml"/><Relationship Id="rId11" Type="http://schemas.microsoft.com/office/2007/relationships/diagramDrawing" Target="../diagrams/drawing98.xml"/><Relationship Id="rId5" Type="http://schemas.openxmlformats.org/officeDocument/2006/relationships/diagramColors" Target="../diagrams/colors97.xml"/><Relationship Id="rId10" Type="http://schemas.openxmlformats.org/officeDocument/2006/relationships/diagramColors" Target="../diagrams/colors98.xml"/><Relationship Id="rId4" Type="http://schemas.openxmlformats.org/officeDocument/2006/relationships/diagramQuickStyle" Target="../diagrams/quickStyle97.xml"/><Relationship Id="rId9" Type="http://schemas.openxmlformats.org/officeDocument/2006/relationships/diagramQuickStyle" Target="../diagrams/quickStyle98.xml"/></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100.xml"/><Relationship Id="rId3" Type="http://schemas.openxmlformats.org/officeDocument/2006/relationships/diagramLayout" Target="../diagrams/layout99.xml"/><Relationship Id="rId7" Type="http://schemas.openxmlformats.org/officeDocument/2006/relationships/diagramData" Target="../diagrams/data100.xml"/><Relationship Id="rId2" Type="http://schemas.openxmlformats.org/officeDocument/2006/relationships/diagramData" Target="../diagrams/data99.xml"/><Relationship Id="rId1" Type="http://schemas.openxmlformats.org/officeDocument/2006/relationships/slideLayout" Target="../slideLayouts/slideLayout3.xml"/><Relationship Id="rId6" Type="http://schemas.microsoft.com/office/2007/relationships/diagramDrawing" Target="../diagrams/drawing99.xml"/><Relationship Id="rId11" Type="http://schemas.microsoft.com/office/2007/relationships/diagramDrawing" Target="../diagrams/drawing100.xml"/><Relationship Id="rId5" Type="http://schemas.openxmlformats.org/officeDocument/2006/relationships/diagramColors" Target="../diagrams/colors99.xml"/><Relationship Id="rId10" Type="http://schemas.openxmlformats.org/officeDocument/2006/relationships/diagramColors" Target="../diagrams/colors100.xml"/><Relationship Id="rId4" Type="http://schemas.openxmlformats.org/officeDocument/2006/relationships/diagramQuickStyle" Target="../diagrams/quickStyle99.xml"/><Relationship Id="rId9" Type="http://schemas.openxmlformats.org/officeDocument/2006/relationships/diagramQuickStyle" Target="../diagrams/quickStyle100.xml"/></Relationships>
</file>

<file path=ppt/slides/_rels/slide62.xml.rels><?xml version="1.0" encoding="UTF-8" standalone="yes"?>
<Relationships xmlns="http://schemas.openxmlformats.org/package/2006/relationships"><Relationship Id="rId8" Type="http://schemas.openxmlformats.org/officeDocument/2006/relationships/diagramData" Target="../diagrams/data102.xml"/><Relationship Id="rId3" Type="http://schemas.openxmlformats.org/officeDocument/2006/relationships/diagramData" Target="../diagrams/data101.xml"/><Relationship Id="rId7" Type="http://schemas.microsoft.com/office/2007/relationships/diagramDrawing" Target="../diagrams/drawing101.xml"/><Relationship Id="rId12" Type="http://schemas.microsoft.com/office/2007/relationships/diagramDrawing" Target="../diagrams/drawing10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01.xml"/><Relationship Id="rId11" Type="http://schemas.openxmlformats.org/officeDocument/2006/relationships/diagramColors" Target="../diagrams/colors102.xml"/><Relationship Id="rId5" Type="http://schemas.openxmlformats.org/officeDocument/2006/relationships/diagramQuickStyle" Target="../diagrams/quickStyle101.xml"/><Relationship Id="rId10" Type="http://schemas.openxmlformats.org/officeDocument/2006/relationships/diagramQuickStyle" Target="../diagrams/quickStyle102.xml"/><Relationship Id="rId4" Type="http://schemas.openxmlformats.org/officeDocument/2006/relationships/diagramLayout" Target="../diagrams/layout101.xml"/><Relationship Id="rId9" Type="http://schemas.openxmlformats.org/officeDocument/2006/relationships/diagramLayout" Target="../diagrams/layout102.xml"/></Relationships>
</file>

<file path=ppt/slides/_rels/slide63.xml.rels><?xml version="1.0" encoding="UTF-8" standalone="yes"?>
<Relationships xmlns="http://schemas.openxmlformats.org/package/2006/relationships"><Relationship Id="rId8" Type="http://schemas.openxmlformats.org/officeDocument/2006/relationships/diagramData" Target="../diagrams/data104.xml"/><Relationship Id="rId3" Type="http://schemas.openxmlformats.org/officeDocument/2006/relationships/diagramData" Target="../diagrams/data103.xml"/><Relationship Id="rId7" Type="http://schemas.microsoft.com/office/2007/relationships/diagramDrawing" Target="../diagrams/drawing103.xml"/><Relationship Id="rId12" Type="http://schemas.microsoft.com/office/2007/relationships/diagramDrawing" Target="../diagrams/drawing104.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03.xml"/><Relationship Id="rId11" Type="http://schemas.openxmlformats.org/officeDocument/2006/relationships/diagramColors" Target="../diagrams/colors104.xml"/><Relationship Id="rId5" Type="http://schemas.openxmlformats.org/officeDocument/2006/relationships/diagramQuickStyle" Target="../diagrams/quickStyle103.xml"/><Relationship Id="rId10" Type="http://schemas.openxmlformats.org/officeDocument/2006/relationships/diagramQuickStyle" Target="../diagrams/quickStyle104.xml"/><Relationship Id="rId4" Type="http://schemas.openxmlformats.org/officeDocument/2006/relationships/diagramLayout" Target="../diagrams/layout103.xml"/><Relationship Id="rId9" Type="http://schemas.openxmlformats.org/officeDocument/2006/relationships/diagramLayout" Target="../diagrams/layout104.xml"/></Relationships>
</file>

<file path=ppt/slides/_rels/slide64.xml.rels><?xml version="1.0" encoding="UTF-8" standalone="yes"?>
<Relationships xmlns="http://schemas.openxmlformats.org/package/2006/relationships"><Relationship Id="rId8" Type="http://schemas.openxmlformats.org/officeDocument/2006/relationships/diagramLayout" Target="../diagrams/layout106.xml"/><Relationship Id="rId3" Type="http://schemas.openxmlformats.org/officeDocument/2006/relationships/diagramLayout" Target="../diagrams/layout105.xml"/><Relationship Id="rId7" Type="http://schemas.openxmlformats.org/officeDocument/2006/relationships/diagramData" Target="../diagrams/data106.xml"/><Relationship Id="rId2" Type="http://schemas.openxmlformats.org/officeDocument/2006/relationships/diagramData" Target="../diagrams/data105.xml"/><Relationship Id="rId1" Type="http://schemas.openxmlformats.org/officeDocument/2006/relationships/slideLayout" Target="../slideLayouts/slideLayout3.xml"/><Relationship Id="rId6" Type="http://schemas.microsoft.com/office/2007/relationships/diagramDrawing" Target="../diagrams/drawing105.xml"/><Relationship Id="rId11" Type="http://schemas.microsoft.com/office/2007/relationships/diagramDrawing" Target="../diagrams/drawing106.xml"/><Relationship Id="rId5" Type="http://schemas.openxmlformats.org/officeDocument/2006/relationships/diagramColors" Target="../diagrams/colors105.xml"/><Relationship Id="rId10" Type="http://schemas.openxmlformats.org/officeDocument/2006/relationships/diagramColors" Target="../diagrams/colors106.xml"/><Relationship Id="rId4" Type="http://schemas.openxmlformats.org/officeDocument/2006/relationships/diagramQuickStyle" Target="../diagrams/quickStyle105.xml"/><Relationship Id="rId9" Type="http://schemas.openxmlformats.org/officeDocument/2006/relationships/diagramQuickStyle" Target="../diagrams/quickStyle106.xml"/></Relationships>
</file>

<file path=ppt/slides/_rels/slide65.xml.rels><?xml version="1.0" encoding="UTF-8" standalone="yes"?>
<Relationships xmlns="http://schemas.openxmlformats.org/package/2006/relationships"><Relationship Id="rId8" Type="http://schemas.openxmlformats.org/officeDocument/2006/relationships/diagramLayout" Target="../diagrams/layout108.xml"/><Relationship Id="rId3" Type="http://schemas.openxmlformats.org/officeDocument/2006/relationships/diagramLayout" Target="../diagrams/layout107.xml"/><Relationship Id="rId7" Type="http://schemas.openxmlformats.org/officeDocument/2006/relationships/diagramData" Target="../diagrams/data108.xml"/><Relationship Id="rId2" Type="http://schemas.openxmlformats.org/officeDocument/2006/relationships/diagramData" Target="../diagrams/data107.xml"/><Relationship Id="rId1" Type="http://schemas.openxmlformats.org/officeDocument/2006/relationships/slideLayout" Target="../slideLayouts/slideLayout10.xml"/><Relationship Id="rId6" Type="http://schemas.microsoft.com/office/2007/relationships/diagramDrawing" Target="../diagrams/drawing107.xml"/><Relationship Id="rId11" Type="http://schemas.microsoft.com/office/2007/relationships/diagramDrawing" Target="../diagrams/drawing108.xml"/><Relationship Id="rId5" Type="http://schemas.openxmlformats.org/officeDocument/2006/relationships/diagramColors" Target="../diagrams/colors107.xml"/><Relationship Id="rId10" Type="http://schemas.openxmlformats.org/officeDocument/2006/relationships/diagramColors" Target="../diagrams/colors108.xml"/><Relationship Id="rId4" Type="http://schemas.openxmlformats.org/officeDocument/2006/relationships/diagramQuickStyle" Target="../diagrams/quickStyle107.xml"/><Relationship Id="rId9" Type="http://schemas.openxmlformats.org/officeDocument/2006/relationships/diagramQuickStyle" Target="../diagrams/quickStyle108.xml"/></Relationships>
</file>

<file path=ppt/slides/_rels/slide66.xml.rels><?xml version="1.0" encoding="UTF-8" standalone="yes"?>
<Relationships xmlns="http://schemas.openxmlformats.org/package/2006/relationships"><Relationship Id="rId8" Type="http://schemas.openxmlformats.org/officeDocument/2006/relationships/diagramLayout" Target="../diagrams/layout110.xml"/><Relationship Id="rId3" Type="http://schemas.openxmlformats.org/officeDocument/2006/relationships/diagramLayout" Target="../diagrams/layout109.xml"/><Relationship Id="rId7" Type="http://schemas.openxmlformats.org/officeDocument/2006/relationships/diagramData" Target="../diagrams/data110.xml"/><Relationship Id="rId2" Type="http://schemas.openxmlformats.org/officeDocument/2006/relationships/diagramData" Target="../diagrams/data109.xml"/><Relationship Id="rId1" Type="http://schemas.openxmlformats.org/officeDocument/2006/relationships/slideLayout" Target="../slideLayouts/slideLayout3.xml"/><Relationship Id="rId6" Type="http://schemas.microsoft.com/office/2007/relationships/diagramDrawing" Target="../diagrams/drawing109.xml"/><Relationship Id="rId11" Type="http://schemas.microsoft.com/office/2007/relationships/diagramDrawing" Target="../diagrams/drawing110.xml"/><Relationship Id="rId5" Type="http://schemas.openxmlformats.org/officeDocument/2006/relationships/diagramColors" Target="../diagrams/colors109.xml"/><Relationship Id="rId10" Type="http://schemas.openxmlformats.org/officeDocument/2006/relationships/diagramColors" Target="../diagrams/colors110.xml"/><Relationship Id="rId4" Type="http://schemas.openxmlformats.org/officeDocument/2006/relationships/diagramQuickStyle" Target="../diagrams/quickStyle109.xml"/><Relationship Id="rId9" Type="http://schemas.openxmlformats.org/officeDocument/2006/relationships/diagramQuickStyle" Target="../diagrams/quickStyle110.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11.xml"/><Relationship Id="rId2" Type="http://schemas.openxmlformats.org/officeDocument/2006/relationships/diagramData" Target="../diagrams/data111.xml"/><Relationship Id="rId1" Type="http://schemas.openxmlformats.org/officeDocument/2006/relationships/slideLayout" Target="../slideLayouts/slideLayout2.xml"/><Relationship Id="rId6" Type="http://schemas.microsoft.com/office/2007/relationships/diagramDrawing" Target="../diagrams/drawing111.xml"/><Relationship Id="rId5" Type="http://schemas.openxmlformats.org/officeDocument/2006/relationships/diagramColors" Target="../diagrams/colors111.xml"/><Relationship Id="rId4" Type="http://schemas.openxmlformats.org/officeDocument/2006/relationships/diagramQuickStyle" Target="../diagrams/quickStyle111.xml"/></Relationships>
</file>

<file path=ppt/slides/_rels/slide68.xml.rels><?xml version="1.0" encoding="UTF-8" standalone="yes"?>
<Relationships xmlns="http://schemas.openxmlformats.org/package/2006/relationships"><Relationship Id="rId8" Type="http://schemas.openxmlformats.org/officeDocument/2006/relationships/diagramLayout" Target="../diagrams/layout113.xml"/><Relationship Id="rId3" Type="http://schemas.openxmlformats.org/officeDocument/2006/relationships/diagramLayout" Target="../diagrams/layout112.xml"/><Relationship Id="rId7" Type="http://schemas.openxmlformats.org/officeDocument/2006/relationships/diagramData" Target="../diagrams/data113.xml"/><Relationship Id="rId2" Type="http://schemas.openxmlformats.org/officeDocument/2006/relationships/diagramData" Target="../diagrams/data112.xml"/><Relationship Id="rId1" Type="http://schemas.openxmlformats.org/officeDocument/2006/relationships/slideLayout" Target="../slideLayouts/slideLayout3.xml"/><Relationship Id="rId6" Type="http://schemas.microsoft.com/office/2007/relationships/diagramDrawing" Target="../diagrams/drawing112.xml"/><Relationship Id="rId11" Type="http://schemas.microsoft.com/office/2007/relationships/diagramDrawing" Target="../diagrams/drawing113.xml"/><Relationship Id="rId5" Type="http://schemas.openxmlformats.org/officeDocument/2006/relationships/diagramColors" Target="../diagrams/colors112.xml"/><Relationship Id="rId10" Type="http://schemas.openxmlformats.org/officeDocument/2006/relationships/diagramColors" Target="../diagrams/colors113.xml"/><Relationship Id="rId4" Type="http://schemas.openxmlformats.org/officeDocument/2006/relationships/diagramQuickStyle" Target="../diagrams/quickStyle112.xml"/><Relationship Id="rId9" Type="http://schemas.openxmlformats.org/officeDocument/2006/relationships/diagramQuickStyle" Target="../diagrams/quickStyle113.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14.xml"/><Relationship Id="rId2" Type="http://schemas.openxmlformats.org/officeDocument/2006/relationships/diagramData" Target="../diagrams/data114.xml"/><Relationship Id="rId1" Type="http://schemas.openxmlformats.org/officeDocument/2006/relationships/slideLayout" Target="../slideLayouts/slideLayout2.xml"/><Relationship Id="rId6" Type="http://schemas.microsoft.com/office/2007/relationships/diagramDrawing" Target="../diagrams/drawing114.xml"/><Relationship Id="rId5" Type="http://schemas.openxmlformats.org/officeDocument/2006/relationships/diagramColors" Target="../diagrams/colors114.xml"/><Relationship Id="rId4" Type="http://schemas.openxmlformats.org/officeDocument/2006/relationships/diagramQuickStyle" Target="../diagrams/quickStyle114.xml"/></Relationships>
</file>

<file path=ppt/slides/_rels/slide70.xml.rels><?xml version="1.0" encoding="UTF-8" standalone="yes"?>
<Relationships xmlns="http://schemas.openxmlformats.org/package/2006/relationships"><Relationship Id="rId8" Type="http://schemas.openxmlformats.org/officeDocument/2006/relationships/diagramLayout" Target="../diagrams/layout116.xml"/><Relationship Id="rId3" Type="http://schemas.openxmlformats.org/officeDocument/2006/relationships/diagramLayout" Target="../diagrams/layout115.xml"/><Relationship Id="rId7" Type="http://schemas.openxmlformats.org/officeDocument/2006/relationships/diagramData" Target="../diagrams/data116.xml"/><Relationship Id="rId2" Type="http://schemas.openxmlformats.org/officeDocument/2006/relationships/diagramData" Target="../diagrams/data115.xml"/><Relationship Id="rId1" Type="http://schemas.openxmlformats.org/officeDocument/2006/relationships/slideLayout" Target="../slideLayouts/slideLayout3.xml"/><Relationship Id="rId6" Type="http://schemas.microsoft.com/office/2007/relationships/diagramDrawing" Target="../diagrams/drawing115.xml"/><Relationship Id="rId11" Type="http://schemas.microsoft.com/office/2007/relationships/diagramDrawing" Target="../diagrams/drawing116.xml"/><Relationship Id="rId5" Type="http://schemas.openxmlformats.org/officeDocument/2006/relationships/diagramColors" Target="../diagrams/colors115.xml"/><Relationship Id="rId10" Type="http://schemas.openxmlformats.org/officeDocument/2006/relationships/diagramColors" Target="../diagrams/colors116.xml"/><Relationship Id="rId4" Type="http://schemas.openxmlformats.org/officeDocument/2006/relationships/diagramQuickStyle" Target="../diagrams/quickStyle115.xml"/><Relationship Id="rId9" Type="http://schemas.openxmlformats.org/officeDocument/2006/relationships/diagramQuickStyle" Target="../diagrams/quickStyle116.xml"/></Relationships>
</file>

<file path=ppt/slides/_rels/slide71.xml.rels><?xml version="1.0" encoding="UTF-8" standalone="yes"?>
<Relationships xmlns="http://schemas.openxmlformats.org/package/2006/relationships"><Relationship Id="rId8" Type="http://schemas.openxmlformats.org/officeDocument/2006/relationships/diagramLayout" Target="../diagrams/layout118.xml"/><Relationship Id="rId3" Type="http://schemas.openxmlformats.org/officeDocument/2006/relationships/diagramLayout" Target="../diagrams/layout117.xml"/><Relationship Id="rId7" Type="http://schemas.openxmlformats.org/officeDocument/2006/relationships/diagramData" Target="../diagrams/data118.xml"/><Relationship Id="rId2" Type="http://schemas.openxmlformats.org/officeDocument/2006/relationships/diagramData" Target="../diagrams/data117.xml"/><Relationship Id="rId1" Type="http://schemas.openxmlformats.org/officeDocument/2006/relationships/slideLayout" Target="../slideLayouts/slideLayout3.xml"/><Relationship Id="rId6" Type="http://schemas.microsoft.com/office/2007/relationships/diagramDrawing" Target="../diagrams/drawing117.xml"/><Relationship Id="rId11" Type="http://schemas.microsoft.com/office/2007/relationships/diagramDrawing" Target="../diagrams/drawing118.xml"/><Relationship Id="rId5" Type="http://schemas.openxmlformats.org/officeDocument/2006/relationships/diagramColors" Target="../diagrams/colors117.xml"/><Relationship Id="rId10" Type="http://schemas.openxmlformats.org/officeDocument/2006/relationships/diagramColors" Target="../diagrams/colors118.xml"/><Relationship Id="rId4" Type="http://schemas.openxmlformats.org/officeDocument/2006/relationships/diagramQuickStyle" Target="../diagrams/quickStyle117.xml"/><Relationship Id="rId9" Type="http://schemas.openxmlformats.org/officeDocument/2006/relationships/diagramQuickStyle" Target="../diagrams/quickStyle118.xml"/></Relationships>
</file>

<file path=ppt/slides/_rels/slide72.xml.rels><?xml version="1.0" encoding="UTF-8" standalone="yes"?>
<Relationships xmlns="http://schemas.openxmlformats.org/package/2006/relationships"><Relationship Id="rId8" Type="http://schemas.openxmlformats.org/officeDocument/2006/relationships/diagramLayout" Target="../diagrams/layout120.xml"/><Relationship Id="rId3" Type="http://schemas.openxmlformats.org/officeDocument/2006/relationships/diagramLayout" Target="../diagrams/layout119.xml"/><Relationship Id="rId7" Type="http://schemas.openxmlformats.org/officeDocument/2006/relationships/diagramData" Target="../diagrams/data120.xml"/><Relationship Id="rId2" Type="http://schemas.openxmlformats.org/officeDocument/2006/relationships/diagramData" Target="../diagrams/data119.xml"/><Relationship Id="rId1" Type="http://schemas.openxmlformats.org/officeDocument/2006/relationships/slideLayout" Target="../slideLayouts/slideLayout3.xml"/><Relationship Id="rId6" Type="http://schemas.microsoft.com/office/2007/relationships/diagramDrawing" Target="../diagrams/drawing119.xml"/><Relationship Id="rId11" Type="http://schemas.microsoft.com/office/2007/relationships/diagramDrawing" Target="../diagrams/drawing120.xml"/><Relationship Id="rId5" Type="http://schemas.openxmlformats.org/officeDocument/2006/relationships/diagramColors" Target="../diagrams/colors119.xml"/><Relationship Id="rId10" Type="http://schemas.openxmlformats.org/officeDocument/2006/relationships/diagramColors" Target="../diagrams/colors120.xml"/><Relationship Id="rId4" Type="http://schemas.openxmlformats.org/officeDocument/2006/relationships/diagramQuickStyle" Target="../diagrams/quickStyle119.xml"/><Relationship Id="rId9" Type="http://schemas.openxmlformats.org/officeDocument/2006/relationships/diagramQuickStyle" Target="../diagrams/quickStyle120.xml"/></Relationships>
</file>

<file path=ppt/slides/_rels/slide73.xml.rels><?xml version="1.0" encoding="UTF-8" standalone="yes"?>
<Relationships xmlns="http://schemas.openxmlformats.org/package/2006/relationships"><Relationship Id="rId8" Type="http://schemas.openxmlformats.org/officeDocument/2006/relationships/diagramLayout" Target="../diagrams/layout122.xml"/><Relationship Id="rId3" Type="http://schemas.openxmlformats.org/officeDocument/2006/relationships/diagramLayout" Target="../diagrams/layout121.xml"/><Relationship Id="rId7" Type="http://schemas.openxmlformats.org/officeDocument/2006/relationships/diagramData" Target="../diagrams/data122.xml"/><Relationship Id="rId2" Type="http://schemas.openxmlformats.org/officeDocument/2006/relationships/diagramData" Target="../diagrams/data121.xml"/><Relationship Id="rId1" Type="http://schemas.openxmlformats.org/officeDocument/2006/relationships/slideLayout" Target="../slideLayouts/slideLayout15.xml"/><Relationship Id="rId6" Type="http://schemas.microsoft.com/office/2007/relationships/diagramDrawing" Target="../diagrams/drawing121.xml"/><Relationship Id="rId11" Type="http://schemas.microsoft.com/office/2007/relationships/diagramDrawing" Target="../diagrams/drawing122.xml"/><Relationship Id="rId5" Type="http://schemas.openxmlformats.org/officeDocument/2006/relationships/diagramColors" Target="../diagrams/colors121.xml"/><Relationship Id="rId10" Type="http://schemas.openxmlformats.org/officeDocument/2006/relationships/diagramColors" Target="../diagrams/colors122.xml"/><Relationship Id="rId4" Type="http://schemas.openxmlformats.org/officeDocument/2006/relationships/diagramQuickStyle" Target="../diagrams/quickStyle121.xml"/><Relationship Id="rId9" Type="http://schemas.openxmlformats.org/officeDocument/2006/relationships/diagramQuickStyle" Target="../diagrams/quickStyle12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23.xml"/><Relationship Id="rId2" Type="http://schemas.openxmlformats.org/officeDocument/2006/relationships/diagramData" Target="../diagrams/data123.xml"/><Relationship Id="rId1" Type="http://schemas.openxmlformats.org/officeDocument/2006/relationships/slideLayout" Target="../slideLayouts/slideLayout3.xml"/><Relationship Id="rId6" Type="http://schemas.microsoft.com/office/2007/relationships/diagramDrawing" Target="../diagrams/drawing123.xml"/><Relationship Id="rId5" Type="http://schemas.openxmlformats.org/officeDocument/2006/relationships/diagramColors" Target="../diagrams/colors123.xml"/><Relationship Id="rId4" Type="http://schemas.openxmlformats.org/officeDocument/2006/relationships/diagramQuickStyle" Target="../diagrams/quickStyle123.xml"/></Relationships>
</file>

<file path=ppt/slides/_rels/slide75.xml.rels><?xml version="1.0" encoding="UTF-8" standalone="yes"?>
<Relationships xmlns="http://schemas.openxmlformats.org/package/2006/relationships"><Relationship Id="rId8" Type="http://schemas.openxmlformats.org/officeDocument/2006/relationships/diagramLayout" Target="../diagrams/layout125.xml"/><Relationship Id="rId3" Type="http://schemas.openxmlformats.org/officeDocument/2006/relationships/diagramLayout" Target="../diagrams/layout124.xml"/><Relationship Id="rId7" Type="http://schemas.openxmlformats.org/officeDocument/2006/relationships/diagramData" Target="../diagrams/data125.xml"/><Relationship Id="rId2" Type="http://schemas.openxmlformats.org/officeDocument/2006/relationships/diagramData" Target="../diagrams/data124.xml"/><Relationship Id="rId1" Type="http://schemas.openxmlformats.org/officeDocument/2006/relationships/slideLayout" Target="../slideLayouts/slideLayout10.xml"/><Relationship Id="rId6" Type="http://schemas.microsoft.com/office/2007/relationships/diagramDrawing" Target="../diagrams/drawing124.xml"/><Relationship Id="rId11" Type="http://schemas.microsoft.com/office/2007/relationships/diagramDrawing" Target="../diagrams/drawing125.xml"/><Relationship Id="rId5" Type="http://schemas.openxmlformats.org/officeDocument/2006/relationships/diagramColors" Target="../diagrams/colors124.xml"/><Relationship Id="rId10" Type="http://schemas.openxmlformats.org/officeDocument/2006/relationships/diagramColors" Target="../diagrams/colors125.xml"/><Relationship Id="rId4" Type="http://schemas.openxmlformats.org/officeDocument/2006/relationships/diagramQuickStyle" Target="../diagrams/quickStyle124.xml"/><Relationship Id="rId9" Type="http://schemas.openxmlformats.org/officeDocument/2006/relationships/diagramQuickStyle" Target="../diagrams/quickStyle125.xml"/></Relationships>
</file>

<file path=ppt/slides/_rels/slide76.xml.rels><?xml version="1.0" encoding="UTF-8" standalone="yes"?>
<Relationships xmlns="http://schemas.openxmlformats.org/package/2006/relationships"><Relationship Id="rId8" Type="http://schemas.openxmlformats.org/officeDocument/2006/relationships/diagramLayout" Target="../diagrams/layout127.xml"/><Relationship Id="rId3" Type="http://schemas.openxmlformats.org/officeDocument/2006/relationships/diagramLayout" Target="../diagrams/layout126.xml"/><Relationship Id="rId7" Type="http://schemas.openxmlformats.org/officeDocument/2006/relationships/diagramData" Target="../diagrams/data127.xml"/><Relationship Id="rId2" Type="http://schemas.openxmlformats.org/officeDocument/2006/relationships/diagramData" Target="../diagrams/data126.xml"/><Relationship Id="rId1" Type="http://schemas.openxmlformats.org/officeDocument/2006/relationships/slideLayout" Target="../slideLayouts/slideLayout3.xml"/><Relationship Id="rId6" Type="http://schemas.microsoft.com/office/2007/relationships/diagramDrawing" Target="../diagrams/drawing126.xml"/><Relationship Id="rId11" Type="http://schemas.microsoft.com/office/2007/relationships/diagramDrawing" Target="../diagrams/drawing127.xml"/><Relationship Id="rId5" Type="http://schemas.openxmlformats.org/officeDocument/2006/relationships/diagramColors" Target="../diagrams/colors126.xml"/><Relationship Id="rId10" Type="http://schemas.openxmlformats.org/officeDocument/2006/relationships/diagramColors" Target="../diagrams/colors127.xml"/><Relationship Id="rId4" Type="http://schemas.openxmlformats.org/officeDocument/2006/relationships/diagramQuickStyle" Target="../diagrams/quickStyle126.xml"/><Relationship Id="rId9" Type="http://schemas.openxmlformats.org/officeDocument/2006/relationships/diagramQuickStyle" Target="../diagrams/quickStyle127.xml"/></Relationships>
</file>

<file path=ppt/slides/_rels/slide77.xml.rels><?xml version="1.0" encoding="UTF-8" standalone="yes"?>
<Relationships xmlns="http://schemas.openxmlformats.org/package/2006/relationships"><Relationship Id="rId8" Type="http://schemas.openxmlformats.org/officeDocument/2006/relationships/diagramLayout" Target="../diagrams/layout129.xml"/><Relationship Id="rId3" Type="http://schemas.openxmlformats.org/officeDocument/2006/relationships/diagramLayout" Target="../diagrams/layout128.xml"/><Relationship Id="rId7" Type="http://schemas.openxmlformats.org/officeDocument/2006/relationships/diagramData" Target="../diagrams/data129.xml"/><Relationship Id="rId2" Type="http://schemas.openxmlformats.org/officeDocument/2006/relationships/diagramData" Target="../diagrams/data128.xml"/><Relationship Id="rId1" Type="http://schemas.openxmlformats.org/officeDocument/2006/relationships/slideLayout" Target="../slideLayouts/slideLayout3.xml"/><Relationship Id="rId6" Type="http://schemas.microsoft.com/office/2007/relationships/diagramDrawing" Target="../diagrams/drawing128.xml"/><Relationship Id="rId11" Type="http://schemas.microsoft.com/office/2007/relationships/diagramDrawing" Target="../diagrams/drawing129.xml"/><Relationship Id="rId5" Type="http://schemas.openxmlformats.org/officeDocument/2006/relationships/diagramColors" Target="../diagrams/colors128.xml"/><Relationship Id="rId10" Type="http://schemas.openxmlformats.org/officeDocument/2006/relationships/diagramColors" Target="../diagrams/colors129.xml"/><Relationship Id="rId4" Type="http://schemas.openxmlformats.org/officeDocument/2006/relationships/diagramQuickStyle" Target="../diagrams/quickStyle128.xml"/><Relationship Id="rId9" Type="http://schemas.openxmlformats.org/officeDocument/2006/relationships/diagramQuickStyle" Target="../diagrams/quickStyle129.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30.xml"/><Relationship Id="rId2" Type="http://schemas.openxmlformats.org/officeDocument/2006/relationships/diagramData" Target="../diagrams/data130.xml"/><Relationship Id="rId1" Type="http://schemas.openxmlformats.org/officeDocument/2006/relationships/slideLayout" Target="../slideLayouts/slideLayout3.xml"/><Relationship Id="rId6" Type="http://schemas.microsoft.com/office/2007/relationships/diagramDrawing" Target="../diagrams/drawing130.xml"/><Relationship Id="rId5" Type="http://schemas.openxmlformats.org/officeDocument/2006/relationships/diagramColors" Target="../diagrams/colors130.xml"/><Relationship Id="rId4" Type="http://schemas.openxmlformats.org/officeDocument/2006/relationships/diagramQuickStyle" Target="../diagrams/quickStyle130.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31.xml"/><Relationship Id="rId2" Type="http://schemas.openxmlformats.org/officeDocument/2006/relationships/diagramData" Target="../diagrams/data131.xml"/><Relationship Id="rId1" Type="http://schemas.openxmlformats.org/officeDocument/2006/relationships/slideLayout" Target="../slideLayouts/slideLayout2.xml"/><Relationship Id="rId6" Type="http://schemas.microsoft.com/office/2007/relationships/diagramDrawing" Target="../diagrams/drawing131.xml"/><Relationship Id="rId5" Type="http://schemas.openxmlformats.org/officeDocument/2006/relationships/diagramColors" Target="../diagrams/colors131.xml"/><Relationship Id="rId4" Type="http://schemas.openxmlformats.org/officeDocument/2006/relationships/diagramQuickStyle" Target="../diagrams/quickStyle131.xml"/></Relationships>
</file>

<file path=ppt/slides/_rels/slide80.xml.rels><?xml version="1.0" encoding="UTF-8" standalone="yes"?>
<Relationships xmlns="http://schemas.openxmlformats.org/package/2006/relationships"><Relationship Id="rId8" Type="http://schemas.openxmlformats.org/officeDocument/2006/relationships/diagramLayout" Target="../diagrams/layout133.xml"/><Relationship Id="rId3" Type="http://schemas.openxmlformats.org/officeDocument/2006/relationships/diagramLayout" Target="../diagrams/layout132.xml"/><Relationship Id="rId7" Type="http://schemas.openxmlformats.org/officeDocument/2006/relationships/diagramData" Target="../diagrams/data133.xml"/><Relationship Id="rId2" Type="http://schemas.openxmlformats.org/officeDocument/2006/relationships/diagramData" Target="../diagrams/data132.xml"/><Relationship Id="rId1" Type="http://schemas.openxmlformats.org/officeDocument/2006/relationships/slideLayout" Target="../slideLayouts/slideLayout3.xml"/><Relationship Id="rId6" Type="http://schemas.microsoft.com/office/2007/relationships/diagramDrawing" Target="../diagrams/drawing132.xml"/><Relationship Id="rId11" Type="http://schemas.microsoft.com/office/2007/relationships/diagramDrawing" Target="../diagrams/drawing133.xml"/><Relationship Id="rId5" Type="http://schemas.openxmlformats.org/officeDocument/2006/relationships/diagramColors" Target="../diagrams/colors132.xml"/><Relationship Id="rId10" Type="http://schemas.openxmlformats.org/officeDocument/2006/relationships/diagramColors" Target="../diagrams/colors133.xml"/><Relationship Id="rId4" Type="http://schemas.openxmlformats.org/officeDocument/2006/relationships/diagramQuickStyle" Target="../diagrams/quickStyle132.xml"/><Relationship Id="rId9" Type="http://schemas.openxmlformats.org/officeDocument/2006/relationships/diagramQuickStyle" Target="../diagrams/quickStyle133.xml"/></Relationships>
</file>

<file path=ppt/slides/_rels/slide81.xml.rels><?xml version="1.0" encoding="UTF-8" standalone="yes"?>
<Relationships xmlns="http://schemas.openxmlformats.org/package/2006/relationships"><Relationship Id="rId8" Type="http://schemas.openxmlformats.org/officeDocument/2006/relationships/diagramLayout" Target="../diagrams/layout135.xml"/><Relationship Id="rId3" Type="http://schemas.openxmlformats.org/officeDocument/2006/relationships/diagramLayout" Target="../diagrams/layout134.xml"/><Relationship Id="rId7" Type="http://schemas.openxmlformats.org/officeDocument/2006/relationships/diagramData" Target="../diagrams/data135.xml"/><Relationship Id="rId2" Type="http://schemas.openxmlformats.org/officeDocument/2006/relationships/diagramData" Target="../diagrams/data134.xml"/><Relationship Id="rId1" Type="http://schemas.openxmlformats.org/officeDocument/2006/relationships/slideLayout" Target="../slideLayouts/slideLayout3.xml"/><Relationship Id="rId6" Type="http://schemas.microsoft.com/office/2007/relationships/diagramDrawing" Target="../diagrams/drawing134.xml"/><Relationship Id="rId11" Type="http://schemas.microsoft.com/office/2007/relationships/diagramDrawing" Target="../diagrams/drawing135.xml"/><Relationship Id="rId5" Type="http://schemas.openxmlformats.org/officeDocument/2006/relationships/diagramColors" Target="../diagrams/colors134.xml"/><Relationship Id="rId10" Type="http://schemas.openxmlformats.org/officeDocument/2006/relationships/diagramColors" Target="../diagrams/colors135.xml"/><Relationship Id="rId4" Type="http://schemas.openxmlformats.org/officeDocument/2006/relationships/diagramQuickStyle" Target="../diagrams/quickStyle134.xml"/><Relationship Id="rId9" Type="http://schemas.openxmlformats.org/officeDocument/2006/relationships/diagramQuickStyle" Target="../diagrams/quickStyle135.xml"/></Relationships>
</file>

<file path=ppt/slides/_rels/slide82.xml.rels><?xml version="1.0" encoding="UTF-8" standalone="yes"?>
<Relationships xmlns="http://schemas.openxmlformats.org/package/2006/relationships"><Relationship Id="rId8" Type="http://schemas.openxmlformats.org/officeDocument/2006/relationships/diagramLayout" Target="../diagrams/layout137.xml"/><Relationship Id="rId3" Type="http://schemas.openxmlformats.org/officeDocument/2006/relationships/diagramLayout" Target="../diagrams/layout136.xml"/><Relationship Id="rId7" Type="http://schemas.openxmlformats.org/officeDocument/2006/relationships/diagramData" Target="../diagrams/data137.xml"/><Relationship Id="rId2" Type="http://schemas.openxmlformats.org/officeDocument/2006/relationships/diagramData" Target="../diagrams/data136.xml"/><Relationship Id="rId1" Type="http://schemas.openxmlformats.org/officeDocument/2006/relationships/slideLayout" Target="../slideLayouts/slideLayout3.xml"/><Relationship Id="rId6" Type="http://schemas.microsoft.com/office/2007/relationships/diagramDrawing" Target="../diagrams/drawing136.xml"/><Relationship Id="rId11" Type="http://schemas.microsoft.com/office/2007/relationships/diagramDrawing" Target="../diagrams/drawing137.xml"/><Relationship Id="rId5" Type="http://schemas.openxmlformats.org/officeDocument/2006/relationships/diagramColors" Target="../diagrams/colors136.xml"/><Relationship Id="rId10" Type="http://schemas.openxmlformats.org/officeDocument/2006/relationships/diagramColors" Target="../diagrams/colors137.xml"/><Relationship Id="rId4" Type="http://schemas.openxmlformats.org/officeDocument/2006/relationships/diagramQuickStyle" Target="../diagrams/quickStyle136.xml"/><Relationship Id="rId9" Type="http://schemas.openxmlformats.org/officeDocument/2006/relationships/diagramQuickStyle" Target="../diagrams/quickStyle137.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38.xml"/><Relationship Id="rId2" Type="http://schemas.openxmlformats.org/officeDocument/2006/relationships/diagramData" Target="../diagrams/data138.xml"/><Relationship Id="rId1" Type="http://schemas.openxmlformats.org/officeDocument/2006/relationships/slideLayout" Target="../slideLayouts/slideLayout2.xml"/><Relationship Id="rId6" Type="http://schemas.microsoft.com/office/2007/relationships/diagramDrawing" Target="../diagrams/drawing138.xml"/><Relationship Id="rId5" Type="http://schemas.openxmlformats.org/officeDocument/2006/relationships/diagramColors" Target="../diagrams/colors138.xml"/><Relationship Id="rId4" Type="http://schemas.openxmlformats.org/officeDocument/2006/relationships/diagramQuickStyle" Target="../diagrams/quickStyle138.xml"/></Relationships>
</file>

<file path=ppt/slides/_rels/slide84.xml.rels><?xml version="1.0" encoding="UTF-8" standalone="yes"?>
<Relationships xmlns="http://schemas.openxmlformats.org/package/2006/relationships"><Relationship Id="rId8" Type="http://schemas.openxmlformats.org/officeDocument/2006/relationships/diagramLayout" Target="../diagrams/layout140.xml"/><Relationship Id="rId3" Type="http://schemas.openxmlformats.org/officeDocument/2006/relationships/diagramLayout" Target="../diagrams/layout139.xml"/><Relationship Id="rId7" Type="http://schemas.openxmlformats.org/officeDocument/2006/relationships/diagramData" Target="../diagrams/data140.xml"/><Relationship Id="rId2" Type="http://schemas.openxmlformats.org/officeDocument/2006/relationships/diagramData" Target="../diagrams/data139.xml"/><Relationship Id="rId1" Type="http://schemas.openxmlformats.org/officeDocument/2006/relationships/slideLayout" Target="../slideLayouts/slideLayout3.xml"/><Relationship Id="rId6" Type="http://schemas.microsoft.com/office/2007/relationships/diagramDrawing" Target="../diagrams/drawing139.xml"/><Relationship Id="rId11" Type="http://schemas.microsoft.com/office/2007/relationships/diagramDrawing" Target="../diagrams/drawing140.xml"/><Relationship Id="rId5" Type="http://schemas.openxmlformats.org/officeDocument/2006/relationships/diagramColors" Target="../diagrams/colors139.xml"/><Relationship Id="rId10" Type="http://schemas.openxmlformats.org/officeDocument/2006/relationships/diagramColors" Target="../diagrams/colors140.xml"/><Relationship Id="rId4" Type="http://schemas.openxmlformats.org/officeDocument/2006/relationships/diagramQuickStyle" Target="../diagrams/quickStyle139.xml"/><Relationship Id="rId9" Type="http://schemas.openxmlformats.org/officeDocument/2006/relationships/diagramQuickStyle" Target="../diagrams/quickStyle140.xml"/></Relationships>
</file>

<file path=ppt/slides/_rels/slide85.xml.rels><?xml version="1.0" encoding="UTF-8" standalone="yes"?>
<Relationships xmlns="http://schemas.openxmlformats.org/package/2006/relationships"><Relationship Id="rId8" Type="http://schemas.openxmlformats.org/officeDocument/2006/relationships/diagramLayout" Target="../diagrams/layout142.xml"/><Relationship Id="rId3" Type="http://schemas.openxmlformats.org/officeDocument/2006/relationships/diagramLayout" Target="../diagrams/layout141.xml"/><Relationship Id="rId7" Type="http://schemas.openxmlformats.org/officeDocument/2006/relationships/diagramData" Target="../diagrams/data142.xml"/><Relationship Id="rId2" Type="http://schemas.openxmlformats.org/officeDocument/2006/relationships/diagramData" Target="../diagrams/data141.xml"/><Relationship Id="rId1" Type="http://schemas.openxmlformats.org/officeDocument/2006/relationships/slideLayout" Target="../slideLayouts/slideLayout15.xml"/><Relationship Id="rId6" Type="http://schemas.microsoft.com/office/2007/relationships/diagramDrawing" Target="../diagrams/drawing141.xml"/><Relationship Id="rId11" Type="http://schemas.microsoft.com/office/2007/relationships/diagramDrawing" Target="../diagrams/drawing142.xml"/><Relationship Id="rId5" Type="http://schemas.openxmlformats.org/officeDocument/2006/relationships/diagramColors" Target="../diagrams/colors141.xml"/><Relationship Id="rId10" Type="http://schemas.openxmlformats.org/officeDocument/2006/relationships/diagramColors" Target="../diagrams/colors142.xml"/><Relationship Id="rId4" Type="http://schemas.openxmlformats.org/officeDocument/2006/relationships/diagramQuickStyle" Target="../diagrams/quickStyle141.xml"/><Relationship Id="rId9" Type="http://schemas.openxmlformats.org/officeDocument/2006/relationships/diagramQuickStyle" Target="../diagrams/quickStyle14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143.xml"/><Relationship Id="rId2" Type="http://schemas.openxmlformats.org/officeDocument/2006/relationships/diagramData" Target="../diagrams/data143.xml"/><Relationship Id="rId1" Type="http://schemas.openxmlformats.org/officeDocument/2006/relationships/slideLayout" Target="../slideLayouts/slideLayout3.xml"/><Relationship Id="rId6" Type="http://schemas.microsoft.com/office/2007/relationships/diagramDrawing" Target="../diagrams/drawing143.xml"/><Relationship Id="rId5" Type="http://schemas.openxmlformats.org/officeDocument/2006/relationships/diagramColors" Target="../diagrams/colors143.xml"/><Relationship Id="rId4" Type="http://schemas.openxmlformats.org/officeDocument/2006/relationships/diagramQuickStyle" Target="../diagrams/quickStyle143.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44.xml"/><Relationship Id="rId2" Type="http://schemas.openxmlformats.org/officeDocument/2006/relationships/diagramData" Target="../diagrams/data144.xml"/><Relationship Id="rId1" Type="http://schemas.openxmlformats.org/officeDocument/2006/relationships/slideLayout" Target="../slideLayouts/slideLayout3.xml"/><Relationship Id="rId6" Type="http://schemas.microsoft.com/office/2007/relationships/diagramDrawing" Target="../diagrams/drawing144.xml"/><Relationship Id="rId5" Type="http://schemas.openxmlformats.org/officeDocument/2006/relationships/diagramColors" Target="../diagrams/colors144.xml"/><Relationship Id="rId4" Type="http://schemas.openxmlformats.org/officeDocument/2006/relationships/diagramQuickStyle" Target="../diagrams/quickStyle144.xml"/></Relationships>
</file>

<file path=ppt/slides/_rels/slide88.xml.rels><?xml version="1.0" encoding="UTF-8" standalone="yes"?>
<Relationships xmlns="http://schemas.openxmlformats.org/package/2006/relationships"><Relationship Id="rId8" Type="http://schemas.openxmlformats.org/officeDocument/2006/relationships/diagramLayout" Target="../diagrams/layout146.xml"/><Relationship Id="rId3" Type="http://schemas.openxmlformats.org/officeDocument/2006/relationships/diagramLayout" Target="../diagrams/layout145.xml"/><Relationship Id="rId7" Type="http://schemas.openxmlformats.org/officeDocument/2006/relationships/diagramData" Target="../diagrams/data146.xml"/><Relationship Id="rId2" Type="http://schemas.openxmlformats.org/officeDocument/2006/relationships/diagramData" Target="../diagrams/data145.xml"/><Relationship Id="rId1" Type="http://schemas.openxmlformats.org/officeDocument/2006/relationships/slideLayout" Target="../slideLayouts/slideLayout10.xml"/><Relationship Id="rId6" Type="http://schemas.microsoft.com/office/2007/relationships/diagramDrawing" Target="../diagrams/drawing145.xml"/><Relationship Id="rId11" Type="http://schemas.microsoft.com/office/2007/relationships/diagramDrawing" Target="../diagrams/drawing146.xml"/><Relationship Id="rId5" Type="http://schemas.openxmlformats.org/officeDocument/2006/relationships/diagramColors" Target="../diagrams/colors145.xml"/><Relationship Id="rId10" Type="http://schemas.openxmlformats.org/officeDocument/2006/relationships/diagramColors" Target="../diagrams/colors146.xml"/><Relationship Id="rId4" Type="http://schemas.openxmlformats.org/officeDocument/2006/relationships/diagramQuickStyle" Target="../diagrams/quickStyle145.xml"/><Relationship Id="rId9" Type="http://schemas.openxmlformats.org/officeDocument/2006/relationships/diagramQuickStyle" Target="../diagrams/quickStyle146.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147.xml"/><Relationship Id="rId2" Type="http://schemas.openxmlformats.org/officeDocument/2006/relationships/diagramData" Target="../diagrams/data147.xml"/><Relationship Id="rId1" Type="http://schemas.openxmlformats.org/officeDocument/2006/relationships/slideLayout" Target="../slideLayouts/slideLayout2.xml"/><Relationship Id="rId6" Type="http://schemas.microsoft.com/office/2007/relationships/diagramDrawing" Target="../diagrams/drawing147.xml"/><Relationship Id="rId5" Type="http://schemas.openxmlformats.org/officeDocument/2006/relationships/diagramColors" Target="../diagrams/colors147.xml"/><Relationship Id="rId4" Type="http://schemas.openxmlformats.org/officeDocument/2006/relationships/diagramQuickStyle" Target="../diagrams/quickStyle147.xml"/></Relationships>
</file>

<file path=ppt/slides/_rels/slide90.xml.rels><?xml version="1.0" encoding="UTF-8" standalone="yes"?>
<Relationships xmlns="http://schemas.openxmlformats.org/package/2006/relationships"><Relationship Id="rId8" Type="http://schemas.openxmlformats.org/officeDocument/2006/relationships/diagramLayout" Target="../diagrams/layout149.xml"/><Relationship Id="rId3" Type="http://schemas.openxmlformats.org/officeDocument/2006/relationships/diagramLayout" Target="../diagrams/layout148.xml"/><Relationship Id="rId7" Type="http://schemas.openxmlformats.org/officeDocument/2006/relationships/diagramData" Target="../diagrams/data149.xml"/><Relationship Id="rId2" Type="http://schemas.openxmlformats.org/officeDocument/2006/relationships/diagramData" Target="../diagrams/data148.xml"/><Relationship Id="rId1" Type="http://schemas.openxmlformats.org/officeDocument/2006/relationships/slideLayout" Target="../slideLayouts/slideLayout3.xml"/><Relationship Id="rId6" Type="http://schemas.microsoft.com/office/2007/relationships/diagramDrawing" Target="../diagrams/drawing148.xml"/><Relationship Id="rId11" Type="http://schemas.microsoft.com/office/2007/relationships/diagramDrawing" Target="../diagrams/drawing149.xml"/><Relationship Id="rId5" Type="http://schemas.openxmlformats.org/officeDocument/2006/relationships/diagramColors" Target="../diagrams/colors148.xml"/><Relationship Id="rId10" Type="http://schemas.openxmlformats.org/officeDocument/2006/relationships/diagramColors" Target="../diagrams/colors149.xml"/><Relationship Id="rId4" Type="http://schemas.openxmlformats.org/officeDocument/2006/relationships/diagramQuickStyle" Target="../diagrams/quickStyle148.xml"/><Relationship Id="rId9" Type="http://schemas.openxmlformats.org/officeDocument/2006/relationships/diagramQuickStyle" Target="../diagrams/quickStyle149.xml"/></Relationships>
</file>

<file path=ppt/slides/_rels/slide91.xml.rels><?xml version="1.0" encoding="UTF-8" standalone="yes"?>
<Relationships xmlns="http://schemas.openxmlformats.org/package/2006/relationships"><Relationship Id="rId8" Type="http://schemas.openxmlformats.org/officeDocument/2006/relationships/diagramLayout" Target="../diagrams/layout151.xml"/><Relationship Id="rId3" Type="http://schemas.openxmlformats.org/officeDocument/2006/relationships/diagramLayout" Target="../diagrams/layout150.xml"/><Relationship Id="rId7" Type="http://schemas.openxmlformats.org/officeDocument/2006/relationships/diagramData" Target="../diagrams/data151.xml"/><Relationship Id="rId2" Type="http://schemas.openxmlformats.org/officeDocument/2006/relationships/diagramData" Target="../diagrams/data150.xml"/><Relationship Id="rId1" Type="http://schemas.openxmlformats.org/officeDocument/2006/relationships/slideLayout" Target="../slideLayouts/slideLayout3.xml"/><Relationship Id="rId6" Type="http://schemas.microsoft.com/office/2007/relationships/diagramDrawing" Target="../diagrams/drawing150.xml"/><Relationship Id="rId11" Type="http://schemas.microsoft.com/office/2007/relationships/diagramDrawing" Target="../diagrams/drawing151.xml"/><Relationship Id="rId5" Type="http://schemas.openxmlformats.org/officeDocument/2006/relationships/diagramColors" Target="../diagrams/colors150.xml"/><Relationship Id="rId10" Type="http://schemas.openxmlformats.org/officeDocument/2006/relationships/diagramColors" Target="../diagrams/colors151.xml"/><Relationship Id="rId4" Type="http://schemas.openxmlformats.org/officeDocument/2006/relationships/diagramQuickStyle" Target="../diagrams/quickStyle150.xml"/><Relationship Id="rId9" Type="http://schemas.openxmlformats.org/officeDocument/2006/relationships/diagramQuickStyle" Target="../diagrams/quickStyle151.xml"/></Relationships>
</file>

<file path=ppt/slides/_rels/slide92.xml.rels><?xml version="1.0" encoding="UTF-8" standalone="yes"?>
<Relationships xmlns="http://schemas.openxmlformats.org/package/2006/relationships"><Relationship Id="rId8" Type="http://schemas.openxmlformats.org/officeDocument/2006/relationships/diagramLayout" Target="../diagrams/layout153.xml"/><Relationship Id="rId3" Type="http://schemas.openxmlformats.org/officeDocument/2006/relationships/diagramLayout" Target="../diagrams/layout152.xml"/><Relationship Id="rId7" Type="http://schemas.openxmlformats.org/officeDocument/2006/relationships/diagramData" Target="../diagrams/data153.xml"/><Relationship Id="rId2" Type="http://schemas.openxmlformats.org/officeDocument/2006/relationships/diagramData" Target="../diagrams/data152.xml"/><Relationship Id="rId1" Type="http://schemas.openxmlformats.org/officeDocument/2006/relationships/slideLayout" Target="../slideLayouts/slideLayout15.xml"/><Relationship Id="rId6" Type="http://schemas.microsoft.com/office/2007/relationships/diagramDrawing" Target="../diagrams/drawing152.xml"/><Relationship Id="rId11" Type="http://schemas.microsoft.com/office/2007/relationships/diagramDrawing" Target="../diagrams/drawing153.xml"/><Relationship Id="rId5" Type="http://schemas.openxmlformats.org/officeDocument/2006/relationships/diagramColors" Target="../diagrams/colors152.xml"/><Relationship Id="rId10" Type="http://schemas.openxmlformats.org/officeDocument/2006/relationships/diagramColors" Target="../diagrams/colors153.xml"/><Relationship Id="rId4" Type="http://schemas.openxmlformats.org/officeDocument/2006/relationships/diagramQuickStyle" Target="../diagrams/quickStyle152.xml"/><Relationship Id="rId9" Type="http://schemas.openxmlformats.org/officeDocument/2006/relationships/diagramQuickStyle" Target="../diagrams/quickStyle153.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154.xml"/><Relationship Id="rId2" Type="http://schemas.openxmlformats.org/officeDocument/2006/relationships/diagramData" Target="../diagrams/data154.xml"/><Relationship Id="rId1" Type="http://schemas.openxmlformats.org/officeDocument/2006/relationships/slideLayout" Target="../slideLayouts/slideLayout3.xml"/><Relationship Id="rId6" Type="http://schemas.microsoft.com/office/2007/relationships/diagramDrawing" Target="../diagrams/drawing154.xml"/><Relationship Id="rId5" Type="http://schemas.openxmlformats.org/officeDocument/2006/relationships/diagramColors" Target="../diagrams/colors154.xml"/><Relationship Id="rId4" Type="http://schemas.openxmlformats.org/officeDocument/2006/relationships/diagramQuickStyle" Target="../diagrams/quickStyle154.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55.xml"/><Relationship Id="rId2" Type="http://schemas.openxmlformats.org/officeDocument/2006/relationships/diagramData" Target="../diagrams/data155.xml"/><Relationship Id="rId1" Type="http://schemas.openxmlformats.org/officeDocument/2006/relationships/slideLayout" Target="../slideLayouts/slideLayout2.xml"/><Relationship Id="rId6" Type="http://schemas.microsoft.com/office/2007/relationships/diagramDrawing" Target="../diagrams/drawing155.xml"/><Relationship Id="rId5" Type="http://schemas.openxmlformats.org/officeDocument/2006/relationships/diagramColors" Target="../diagrams/colors155.xml"/><Relationship Id="rId4" Type="http://schemas.openxmlformats.org/officeDocument/2006/relationships/diagramQuickStyle" Target="../diagrams/quickStyle155.xml"/></Relationships>
</file>

<file path=ppt/slides/_rels/slide95.xml.rels><?xml version="1.0" encoding="UTF-8" standalone="yes"?>
<Relationships xmlns="http://schemas.openxmlformats.org/package/2006/relationships"><Relationship Id="rId8" Type="http://schemas.openxmlformats.org/officeDocument/2006/relationships/diagramLayout" Target="../diagrams/layout157.xml"/><Relationship Id="rId3" Type="http://schemas.openxmlformats.org/officeDocument/2006/relationships/diagramLayout" Target="../diagrams/layout156.xml"/><Relationship Id="rId7" Type="http://schemas.openxmlformats.org/officeDocument/2006/relationships/diagramData" Target="../diagrams/data157.xml"/><Relationship Id="rId2" Type="http://schemas.openxmlformats.org/officeDocument/2006/relationships/diagramData" Target="../diagrams/data156.xml"/><Relationship Id="rId1" Type="http://schemas.openxmlformats.org/officeDocument/2006/relationships/slideLayout" Target="../slideLayouts/slideLayout3.xml"/><Relationship Id="rId6" Type="http://schemas.microsoft.com/office/2007/relationships/diagramDrawing" Target="../diagrams/drawing156.xml"/><Relationship Id="rId11" Type="http://schemas.microsoft.com/office/2007/relationships/diagramDrawing" Target="../diagrams/drawing157.xml"/><Relationship Id="rId5" Type="http://schemas.openxmlformats.org/officeDocument/2006/relationships/diagramColors" Target="../diagrams/colors156.xml"/><Relationship Id="rId10" Type="http://schemas.openxmlformats.org/officeDocument/2006/relationships/diagramColors" Target="../diagrams/colors157.xml"/><Relationship Id="rId4" Type="http://schemas.openxmlformats.org/officeDocument/2006/relationships/diagramQuickStyle" Target="../diagrams/quickStyle156.xml"/><Relationship Id="rId9" Type="http://schemas.openxmlformats.org/officeDocument/2006/relationships/diagramQuickStyle" Target="../diagrams/quickStyle157.xml"/></Relationships>
</file>

<file path=ppt/slides/_rels/slide96.xml.rels><?xml version="1.0" encoding="UTF-8" standalone="yes"?>
<Relationships xmlns="http://schemas.openxmlformats.org/package/2006/relationships"><Relationship Id="rId8" Type="http://schemas.microsoft.com/office/2007/relationships/diagramDrawing" Target="../diagrams/drawing158.xml"/><Relationship Id="rId13" Type="http://schemas.openxmlformats.org/officeDocument/2006/relationships/image" Target="../media/image37.jpeg"/><Relationship Id="rId3" Type="http://schemas.openxmlformats.org/officeDocument/2006/relationships/notesSlide" Target="../notesSlides/notesSlide6.xml"/><Relationship Id="rId7" Type="http://schemas.openxmlformats.org/officeDocument/2006/relationships/diagramColors" Target="../diagrams/colors158.xml"/><Relationship Id="rId12" Type="http://schemas.openxmlformats.org/officeDocument/2006/relationships/image" Target="../media/image36.jpeg"/><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diagramQuickStyle" Target="../diagrams/quickStyle158.xml"/><Relationship Id="rId11" Type="http://schemas.openxmlformats.org/officeDocument/2006/relationships/image" Target="../media/image35.jpeg"/><Relationship Id="rId5" Type="http://schemas.openxmlformats.org/officeDocument/2006/relationships/diagramLayout" Target="../diagrams/layout158.xml"/><Relationship Id="rId10" Type="http://schemas.openxmlformats.org/officeDocument/2006/relationships/image" Target="../media/image34.jpeg"/><Relationship Id="rId4" Type="http://schemas.openxmlformats.org/officeDocument/2006/relationships/diagramData" Target="../diagrams/data158.xml"/><Relationship Id="rId9" Type="http://schemas.openxmlformats.org/officeDocument/2006/relationships/image" Target="../media/image33.jpeg"/><Relationship Id="rId14" Type="http://schemas.openxmlformats.org/officeDocument/2006/relationships/hyperlink" Target="mailto:doxadeem@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28600" y="2971800"/>
            <a:ext cx="8229600" cy="1295400"/>
          </a:xfrm>
        </p:spPr>
        <p:txBody>
          <a:bodyPr>
            <a:normAutofit fontScale="92500" lnSpcReduction="20000"/>
          </a:bodyPr>
          <a:lstStyle/>
          <a:p>
            <a:pPr>
              <a:defRPr/>
            </a:pPr>
            <a:r>
              <a:rPr lang="fr-FR" sz="4400" b="1" dirty="0" smtClean="0">
                <a:solidFill>
                  <a:srgbClr val="FF0000"/>
                </a:solidFill>
                <a:effectLst>
                  <a:outerShdw blurRad="38100" dist="38100" dir="2700000" algn="tl">
                    <a:srgbClr val="000000">
                      <a:alpha val="43137"/>
                    </a:srgbClr>
                  </a:outerShdw>
                </a:effectLst>
                <a:latin typeface="Brush Script MT" panose="03060802040406070304" pitchFamily="66" charset="0"/>
              </a:rPr>
              <a:t>Atelier sur les </a:t>
            </a:r>
          </a:p>
          <a:p>
            <a:pPr>
              <a:defRPr/>
            </a:pPr>
            <a:r>
              <a:rPr lang="fr-FR" sz="4400" b="1" dirty="0" smtClean="0">
                <a:solidFill>
                  <a:srgbClr val="FF0000"/>
                </a:solidFill>
                <a:effectLst>
                  <a:outerShdw blurRad="38100" dist="38100" dir="2700000" algn="tl">
                    <a:srgbClr val="000000">
                      <a:alpha val="43137"/>
                    </a:srgbClr>
                  </a:outerShdw>
                </a:effectLst>
                <a:latin typeface="Brush Script MT" panose="03060802040406070304" pitchFamily="66" charset="0"/>
              </a:rPr>
              <a:t>Propositions de Réformes du Gouvernement</a:t>
            </a:r>
            <a:endParaRPr lang="fr-FR" sz="4400" b="1" dirty="0">
              <a:solidFill>
                <a:srgbClr val="FF0000"/>
              </a:solidFill>
              <a:effectLst>
                <a:outerShdw blurRad="38100" dist="38100" dir="2700000" algn="tl">
                  <a:srgbClr val="000000">
                    <a:alpha val="43137"/>
                  </a:srgbClr>
                </a:outerShdw>
              </a:effectLst>
              <a:latin typeface="Brush Script MT" panose="03060802040406070304" pitchFamily="66" charset="0"/>
            </a:endParaRPr>
          </a:p>
        </p:txBody>
      </p:sp>
      <p:sp>
        <p:nvSpPr>
          <p:cNvPr id="3" name="ZoneTexte 2"/>
          <p:cNvSpPr txBox="1"/>
          <p:nvPr/>
        </p:nvSpPr>
        <p:spPr>
          <a:xfrm>
            <a:off x="228600" y="5072896"/>
            <a:ext cx="5697829" cy="584775"/>
          </a:xfrm>
          <a:prstGeom prst="rect">
            <a:avLst/>
          </a:prstGeom>
          <a:ln>
            <a:solidFill>
              <a:srgbClr val="18E01D"/>
            </a:solidFill>
          </a:ln>
          <a:scene3d>
            <a:camera prst="perspectiveContrastingRightFacing"/>
            <a:lightRig rig="threePt" dir="t"/>
          </a:scene3d>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fr-FR" sz="3200" dirty="0" smtClean="0">
                <a:solidFill>
                  <a:schemeClr val="accent5">
                    <a:lumMod val="25000"/>
                  </a:schemeClr>
                </a:solidFill>
                <a:latin typeface="Calibri" panose="020F0502020204030204" pitchFamily="34" charset="0"/>
              </a:rPr>
              <a:t>du 09 </a:t>
            </a:r>
            <a:r>
              <a:rPr lang="fr-FR" sz="3200" dirty="0">
                <a:solidFill>
                  <a:schemeClr val="accent5">
                    <a:lumMod val="25000"/>
                  </a:schemeClr>
                </a:solidFill>
                <a:latin typeface="Calibri" panose="020F0502020204030204" pitchFamily="34" charset="0"/>
              </a:rPr>
              <a:t>mars 2016</a:t>
            </a:r>
          </a:p>
        </p:txBody>
      </p:sp>
      <p:sp>
        <p:nvSpPr>
          <p:cNvPr id="4" name="ZoneTexte 3"/>
          <p:cNvSpPr txBox="1"/>
          <p:nvPr/>
        </p:nvSpPr>
        <p:spPr>
          <a:xfrm>
            <a:off x="4752897" y="5657671"/>
            <a:ext cx="4116833" cy="1200329"/>
          </a:xfrm>
          <a:prstGeom prst="rect">
            <a:avLst/>
          </a:prstGeom>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wrap="none">
            <a:spAutoFit/>
          </a:bodyPr>
          <a:lstStyle/>
          <a:p>
            <a:pPr>
              <a:defRPr/>
            </a:pPr>
            <a:r>
              <a:rPr lang="fr-FR" sz="2400" dirty="0">
                <a:latin typeface="Berlin Sans FB Demi" panose="020E0802020502020306" pitchFamily="34" charset="0"/>
              </a:rPr>
              <a:t>Présenté par </a:t>
            </a:r>
          </a:p>
          <a:p>
            <a:pPr>
              <a:defRPr/>
            </a:pPr>
            <a:r>
              <a:rPr lang="fr-FR" sz="2400" dirty="0">
                <a:latin typeface="Brush Script MT" panose="03060802040406070304" pitchFamily="66" charset="0"/>
              </a:rPr>
              <a:t>Sidy Moctar </a:t>
            </a:r>
            <a:r>
              <a:rPr lang="fr-FR" sz="2400" dirty="0" smtClean="0">
                <a:latin typeface="Brush Script MT" panose="03060802040406070304" pitchFamily="66" charset="0"/>
              </a:rPr>
              <a:t>Cissé</a:t>
            </a:r>
          </a:p>
          <a:p>
            <a:pPr>
              <a:defRPr/>
            </a:pPr>
            <a:r>
              <a:rPr lang="fr-FR" sz="2400" dirty="0" smtClean="0">
                <a:latin typeface="Berlin Sans FB" panose="020E0602020502020306" pitchFamily="34" charset="0"/>
              </a:rPr>
              <a:t>Directeur de Feedback Qualité</a:t>
            </a:r>
            <a:endParaRPr lang="fr-FR" sz="2400" dirty="0">
              <a:latin typeface="Berlin Sans FB" panose="020E0602020502020306" pitchFamily="34"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6"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762000" y="3581400"/>
          <a:ext cx="80010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me 10"/>
          <p:cNvGraphicFramePr/>
          <p:nvPr>
            <p:extLst>
              <p:ext uri="{D42A27DB-BD31-4B8C-83A1-F6EECF244321}">
                <p14:modId xmlns:p14="http://schemas.microsoft.com/office/powerpoint/2010/main" val="3258284917"/>
              </p:ext>
            </p:extLst>
          </p:nvPr>
        </p:nvGraphicFramePr>
        <p:xfrm>
          <a:off x="990600" y="1219200"/>
          <a:ext cx="5181600" cy="2209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292" name="ZoneTexte 1"/>
          <p:cNvSpPr txBox="1">
            <a:spLocks noChangeArrowheads="1"/>
          </p:cNvSpPr>
          <p:nvPr/>
        </p:nvSpPr>
        <p:spPr bwMode="auto">
          <a:xfrm>
            <a:off x="7185025" y="3581400"/>
            <a:ext cx="1377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fr-FR" altLang="fr-FR" sz="1800">
                <a:solidFill>
                  <a:srgbClr val="FF0000"/>
                </a:solidFill>
              </a:rPr>
              <a:t>à la lumière</a:t>
            </a:r>
            <a:endParaRPr lang="fr-FR" altLang="fr-FR" sz="1800" b="1">
              <a:solidFill>
                <a:srgbClr val="FF00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2292"/>
                                        </p:tgtEl>
                                        <p:attrNameLst>
                                          <p:attrName>style.visibility</p:attrName>
                                        </p:attrNameLst>
                                      </p:cBhvr>
                                      <p:to>
                                        <p:strVal val="visible"/>
                                      </p:to>
                                    </p:set>
                                    <p:anim calcmode="lin" valueType="num">
                                      <p:cBhvr>
                                        <p:cTn id="25" dur="1000" fill="hold"/>
                                        <p:tgtEl>
                                          <p:spTgt spid="12292"/>
                                        </p:tgtEl>
                                        <p:attrNameLst>
                                          <p:attrName>ppt_w</p:attrName>
                                        </p:attrNameLst>
                                      </p:cBhvr>
                                      <p:tavLst>
                                        <p:tav tm="0">
                                          <p:val>
                                            <p:fltVal val="0"/>
                                          </p:val>
                                        </p:tav>
                                        <p:tav tm="100000">
                                          <p:val>
                                            <p:strVal val="#ppt_w"/>
                                          </p:val>
                                        </p:tav>
                                      </p:tavLst>
                                    </p:anim>
                                    <p:anim calcmode="lin" valueType="num">
                                      <p:cBhvr>
                                        <p:cTn id="26" dur="1000" fill="hold"/>
                                        <p:tgtEl>
                                          <p:spTgt spid="12292"/>
                                        </p:tgtEl>
                                        <p:attrNameLst>
                                          <p:attrName>ppt_h</p:attrName>
                                        </p:attrNameLst>
                                      </p:cBhvr>
                                      <p:tavLst>
                                        <p:tav tm="0">
                                          <p:val>
                                            <p:fltVal val="0"/>
                                          </p:val>
                                        </p:tav>
                                        <p:tav tm="100000">
                                          <p:val>
                                            <p:strVal val="#ppt_h"/>
                                          </p:val>
                                        </p:tav>
                                      </p:tavLst>
                                    </p:anim>
                                    <p:anim calcmode="lin" valueType="num">
                                      <p:cBhvr>
                                        <p:cTn id="27" dur="1000" fill="hold"/>
                                        <p:tgtEl>
                                          <p:spTgt spid="12292"/>
                                        </p:tgtEl>
                                        <p:attrNameLst>
                                          <p:attrName>style.rotation</p:attrName>
                                        </p:attrNameLst>
                                      </p:cBhvr>
                                      <p:tavLst>
                                        <p:tav tm="0">
                                          <p:val>
                                            <p:fltVal val="90"/>
                                          </p:val>
                                        </p:tav>
                                        <p:tav tm="100000">
                                          <p:val>
                                            <p:fltVal val="0"/>
                                          </p:val>
                                        </p:tav>
                                      </p:tavLst>
                                    </p:anim>
                                    <p:animEffect transition="in" filter="fade">
                                      <p:cBhvr>
                                        <p:cTn id="28" dur="1000"/>
                                        <p:tgtEl>
                                          <p:spTgt spid="12292"/>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graphicEl>
                                              <a:dgm id="{ED603E30-402B-494D-8393-45CA26241816}"/>
                                            </p:graphicEl>
                                          </p:spTgt>
                                        </p:tgtEl>
                                        <p:attrNameLst>
                                          <p:attrName>style.visibility</p:attrName>
                                        </p:attrNameLst>
                                      </p:cBhvr>
                                      <p:to>
                                        <p:strVal val="visible"/>
                                      </p:to>
                                    </p:set>
                                    <p:anim calcmode="lin" valueType="num">
                                      <p:cBhvr>
                                        <p:cTn id="33" dur="500" fill="hold"/>
                                        <p:tgtEl>
                                          <p:spTgt spid="4">
                                            <p:graphicEl>
                                              <a:dgm id="{ED603E30-402B-494D-8393-45CA26241816}"/>
                                            </p:graphicEl>
                                          </p:spTgt>
                                        </p:tgtEl>
                                        <p:attrNameLst>
                                          <p:attrName>ppt_w</p:attrName>
                                        </p:attrNameLst>
                                      </p:cBhvr>
                                      <p:tavLst>
                                        <p:tav tm="0">
                                          <p:val>
                                            <p:fltVal val="0"/>
                                          </p:val>
                                        </p:tav>
                                        <p:tav tm="100000">
                                          <p:val>
                                            <p:strVal val="#ppt_w"/>
                                          </p:val>
                                        </p:tav>
                                      </p:tavLst>
                                    </p:anim>
                                    <p:anim calcmode="lin" valueType="num">
                                      <p:cBhvr>
                                        <p:cTn id="34" dur="500" fill="hold"/>
                                        <p:tgtEl>
                                          <p:spTgt spid="4">
                                            <p:graphicEl>
                                              <a:dgm id="{ED603E30-402B-494D-8393-45CA26241816}"/>
                                            </p:graphicEl>
                                          </p:spTgt>
                                        </p:tgtEl>
                                        <p:attrNameLst>
                                          <p:attrName>ppt_h</p:attrName>
                                        </p:attrNameLst>
                                      </p:cBhvr>
                                      <p:tavLst>
                                        <p:tav tm="0">
                                          <p:val>
                                            <p:fltVal val="0"/>
                                          </p:val>
                                        </p:tav>
                                        <p:tav tm="100000">
                                          <p:val>
                                            <p:strVal val="#ppt_h"/>
                                          </p:val>
                                        </p:tav>
                                      </p:tavLst>
                                    </p:anim>
                                    <p:animEffect transition="in" filter="fade">
                                      <p:cBhvr>
                                        <p:cTn id="35" dur="500"/>
                                        <p:tgtEl>
                                          <p:spTgt spid="4">
                                            <p:graphicEl>
                                              <a:dgm id="{ED603E30-402B-494D-8393-45CA26241816}"/>
                                            </p:graphicEl>
                                          </p:spTgt>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
                                            <p:graphicEl>
                                              <a:dgm id="{5DBCC569-DA88-4DB5-9A6D-BCC0751A0486}"/>
                                            </p:graphicEl>
                                          </p:spTgt>
                                        </p:tgtEl>
                                        <p:attrNameLst>
                                          <p:attrName>style.visibility</p:attrName>
                                        </p:attrNameLst>
                                      </p:cBhvr>
                                      <p:to>
                                        <p:strVal val="visible"/>
                                      </p:to>
                                    </p:set>
                                    <p:anim calcmode="lin" valueType="num">
                                      <p:cBhvr>
                                        <p:cTn id="38" dur="500" fill="hold"/>
                                        <p:tgtEl>
                                          <p:spTgt spid="4">
                                            <p:graphicEl>
                                              <a:dgm id="{5DBCC569-DA88-4DB5-9A6D-BCC0751A0486}"/>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5DBCC569-DA88-4DB5-9A6D-BCC0751A0486}"/>
                                            </p:graphicEl>
                                          </p:spTgt>
                                        </p:tgtEl>
                                        <p:attrNameLst>
                                          <p:attrName>ppt_h</p:attrName>
                                        </p:attrNameLst>
                                      </p:cBhvr>
                                      <p:tavLst>
                                        <p:tav tm="0">
                                          <p:val>
                                            <p:fltVal val="0"/>
                                          </p:val>
                                        </p:tav>
                                        <p:tav tm="100000">
                                          <p:val>
                                            <p:strVal val="#ppt_h"/>
                                          </p:val>
                                        </p:tav>
                                      </p:tavLst>
                                    </p:anim>
                                    <p:animEffect transition="in" filter="fade">
                                      <p:cBhvr>
                                        <p:cTn id="40" dur="500"/>
                                        <p:tgtEl>
                                          <p:spTgt spid="4">
                                            <p:graphicEl>
                                              <a:dgm id="{5DBCC569-DA88-4DB5-9A6D-BCC0751A0486}"/>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
                                            <p:graphicEl>
                                              <a:dgm id="{D2DEF01C-3734-4101-B8B5-E5136342C8AC}"/>
                                            </p:graphicEl>
                                          </p:spTgt>
                                        </p:tgtEl>
                                        <p:attrNameLst>
                                          <p:attrName>style.visibility</p:attrName>
                                        </p:attrNameLst>
                                      </p:cBhvr>
                                      <p:to>
                                        <p:strVal val="visible"/>
                                      </p:to>
                                    </p:set>
                                    <p:anim calcmode="lin" valueType="num">
                                      <p:cBhvr>
                                        <p:cTn id="43" dur="500" fill="hold"/>
                                        <p:tgtEl>
                                          <p:spTgt spid="4">
                                            <p:graphicEl>
                                              <a:dgm id="{D2DEF01C-3734-4101-B8B5-E5136342C8AC}"/>
                                            </p:graphicEl>
                                          </p:spTgt>
                                        </p:tgtEl>
                                        <p:attrNameLst>
                                          <p:attrName>ppt_w</p:attrName>
                                        </p:attrNameLst>
                                      </p:cBhvr>
                                      <p:tavLst>
                                        <p:tav tm="0">
                                          <p:val>
                                            <p:fltVal val="0"/>
                                          </p:val>
                                        </p:tav>
                                        <p:tav tm="100000">
                                          <p:val>
                                            <p:strVal val="#ppt_w"/>
                                          </p:val>
                                        </p:tav>
                                      </p:tavLst>
                                    </p:anim>
                                    <p:anim calcmode="lin" valueType="num">
                                      <p:cBhvr>
                                        <p:cTn id="44" dur="500" fill="hold"/>
                                        <p:tgtEl>
                                          <p:spTgt spid="4">
                                            <p:graphicEl>
                                              <a:dgm id="{D2DEF01C-3734-4101-B8B5-E5136342C8AC}"/>
                                            </p:graphicEl>
                                          </p:spTgt>
                                        </p:tgtEl>
                                        <p:attrNameLst>
                                          <p:attrName>ppt_h</p:attrName>
                                        </p:attrNameLst>
                                      </p:cBhvr>
                                      <p:tavLst>
                                        <p:tav tm="0">
                                          <p:val>
                                            <p:fltVal val="0"/>
                                          </p:val>
                                        </p:tav>
                                        <p:tav tm="100000">
                                          <p:val>
                                            <p:strVal val="#ppt_h"/>
                                          </p:val>
                                        </p:tav>
                                      </p:tavLst>
                                    </p:anim>
                                    <p:animEffect transition="in" filter="fade">
                                      <p:cBhvr>
                                        <p:cTn id="45" dur="500"/>
                                        <p:tgtEl>
                                          <p:spTgt spid="4">
                                            <p:graphicEl>
                                              <a:dgm id="{D2DEF01C-3734-4101-B8B5-E5136342C8AC}"/>
                                            </p:graphic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
                                            <p:graphicEl>
                                              <a:dgm id="{4E6CDE30-B463-4CDE-A7A3-E86099786B0D}"/>
                                            </p:graphicEl>
                                          </p:spTgt>
                                        </p:tgtEl>
                                        <p:attrNameLst>
                                          <p:attrName>style.visibility</p:attrName>
                                        </p:attrNameLst>
                                      </p:cBhvr>
                                      <p:to>
                                        <p:strVal val="visible"/>
                                      </p:to>
                                    </p:set>
                                    <p:anim calcmode="lin" valueType="num">
                                      <p:cBhvr>
                                        <p:cTn id="48" dur="500" fill="hold"/>
                                        <p:tgtEl>
                                          <p:spTgt spid="4">
                                            <p:graphicEl>
                                              <a:dgm id="{4E6CDE30-B463-4CDE-A7A3-E86099786B0D}"/>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4E6CDE30-B463-4CDE-A7A3-E86099786B0D}"/>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4E6CDE30-B463-4CDE-A7A3-E86099786B0D}"/>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389FCE71-8903-4174-B5C3-6E5F99227B39}"/>
                                            </p:graphicEl>
                                          </p:spTgt>
                                        </p:tgtEl>
                                        <p:attrNameLst>
                                          <p:attrName>style.visibility</p:attrName>
                                        </p:attrNameLst>
                                      </p:cBhvr>
                                      <p:to>
                                        <p:strVal val="visible"/>
                                      </p:to>
                                    </p:set>
                                    <p:anim calcmode="lin" valueType="num">
                                      <p:cBhvr>
                                        <p:cTn id="55" dur="500" fill="hold"/>
                                        <p:tgtEl>
                                          <p:spTgt spid="4">
                                            <p:graphicEl>
                                              <a:dgm id="{389FCE71-8903-4174-B5C3-6E5F99227B39}"/>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389FCE71-8903-4174-B5C3-6E5F99227B39}"/>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389FCE71-8903-4174-B5C3-6E5F99227B3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4">
                                            <p:graphicEl>
                                              <a:dgm id="{26474EBD-468E-468C-9867-B971582C3E43}"/>
                                            </p:graphicEl>
                                          </p:spTgt>
                                        </p:tgtEl>
                                        <p:attrNameLst>
                                          <p:attrName>style.visibility</p:attrName>
                                        </p:attrNameLst>
                                      </p:cBhvr>
                                      <p:to>
                                        <p:strVal val="visible"/>
                                      </p:to>
                                    </p:set>
                                    <p:anim calcmode="lin" valueType="num">
                                      <p:cBhvr>
                                        <p:cTn id="62" dur="500" fill="hold"/>
                                        <p:tgtEl>
                                          <p:spTgt spid="4">
                                            <p:graphicEl>
                                              <a:dgm id="{26474EBD-468E-468C-9867-B971582C3E43}"/>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26474EBD-468E-468C-9867-B971582C3E43}"/>
                                            </p:graphicEl>
                                          </p:spTgt>
                                        </p:tgtEl>
                                        <p:attrNameLst>
                                          <p:attrName>ppt_h</p:attrName>
                                        </p:attrNameLst>
                                      </p:cBhvr>
                                      <p:tavLst>
                                        <p:tav tm="0">
                                          <p:val>
                                            <p:fltVal val="0"/>
                                          </p:val>
                                        </p:tav>
                                        <p:tav tm="100000">
                                          <p:val>
                                            <p:strVal val="#ppt_h"/>
                                          </p:val>
                                        </p:tav>
                                      </p:tavLst>
                                    </p:anim>
                                    <p:animEffect transition="in" filter="fade">
                                      <p:cBhvr>
                                        <p:cTn id="64" dur="500"/>
                                        <p:tgtEl>
                                          <p:spTgt spid="4">
                                            <p:graphicEl>
                                              <a:dgm id="{26474EBD-468E-468C-9867-B971582C3E43}"/>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4">
                                            <p:graphicEl>
                                              <a:dgm id="{8282FAF6-6DD0-4DF4-9EEB-221D40C18798}"/>
                                            </p:graphicEl>
                                          </p:spTgt>
                                        </p:tgtEl>
                                        <p:attrNameLst>
                                          <p:attrName>style.visibility</p:attrName>
                                        </p:attrNameLst>
                                      </p:cBhvr>
                                      <p:to>
                                        <p:strVal val="visible"/>
                                      </p:to>
                                    </p:set>
                                    <p:anim calcmode="lin" valueType="num">
                                      <p:cBhvr>
                                        <p:cTn id="69" dur="500" fill="hold"/>
                                        <p:tgtEl>
                                          <p:spTgt spid="4">
                                            <p:graphicEl>
                                              <a:dgm id="{8282FAF6-6DD0-4DF4-9EEB-221D40C18798}"/>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8282FAF6-6DD0-4DF4-9EEB-221D40C18798}"/>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8282FAF6-6DD0-4DF4-9EEB-221D40C1879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Graphic spid="11" grpId="0">
        <p:bldAsOne/>
      </p:bldGraphic>
      <p:bldP spid="1229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245024" y="5562600"/>
            <a:ext cx="7086600" cy="566738"/>
          </a:xfrm>
          <a:scene3d>
            <a:camera prst="isometricOffAxis2Left"/>
            <a:lightRig rig="threePt" dir="t"/>
          </a:scene3d>
        </p:spPr>
        <p:style>
          <a:lnRef idx="2">
            <a:schemeClr val="accent4"/>
          </a:lnRef>
          <a:fillRef idx="1">
            <a:schemeClr val="lt1"/>
          </a:fillRef>
          <a:effectRef idx="0">
            <a:schemeClr val="accent4"/>
          </a:effectRef>
          <a:fontRef idx="minor">
            <a:schemeClr val="dk1"/>
          </a:fontRef>
        </p:style>
        <p:txBody>
          <a:bodyPr>
            <a:noAutofit/>
          </a:bodyPr>
          <a:lstStyle/>
          <a:p>
            <a:pPr>
              <a:defRPr/>
            </a:pPr>
            <a:r>
              <a:rPr sz="2400" dirty="0" smtClean="0">
                <a:solidFill>
                  <a:srgbClr val="0070C0"/>
                </a:solidFill>
                <a:latin typeface="Berlin Sans FB Demi" panose="020E0802020502020306" pitchFamily="34" charset="0"/>
              </a:rPr>
              <a:t>Les différents points de la présentation</a:t>
            </a:r>
            <a:endParaRPr sz="2400" dirty="0">
              <a:solidFill>
                <a:srgbClr val="0070C0"/>
              </a:solidFill>
              <a:latin typeface="Berlin Sans FB Demi" panose="020E0802020502020306" pitchFamily="34" charset="0"/>
            </a:endParaRP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rcRect b="-2"/>
          <a:stretch>
            <a:fillRect/>
          </a:stretch>
        </p:blipFill>
        <p:spPr bwMode="auto">
          <a:xfrm>
            <a:off x="1905000" y="2033588"/>
            <a:ext cx="4021138" cy="34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rré corné 13"/>
          <p:cNvSpPr/>
          <p:nvPr/>
        </p:nvSpPr>
        <p:spPr>
          <a:xfrm rot="19992418">
            <a:off x="881063" y="747713"/>
            <a:ext cx="2846387" cy="1838325"/>
          </a:xfrm>
          <a:prstGeom prst="foldedCorner">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fr-FR" sz="2400" dirty="0">
                <a:latin typeface="Berlin Sans FB Demi" panose="020E0802020502020306" pitchFamily="34" charset="0"/>
              </a:rPr>
              <a:t>1. Rappels:</a:t>
            </a:r>
          </a:p>
          <a:p>
            <a:pPr marL="693738" lvl="1" indent="-236538">
              <a:buFontTx/>
              <a:buChar char="•"/>
              <a:defRPr/>
            </a:pPr>
            <a:r>
              <a:rPr lang="fr-FR" sz="2000" dirty="0">
                <a:latin typeface="Berlin Sans FB Demi" panose="020E0802020502020306" pitchFamily="34" charset="0"/>
              </a:rPr>
              <a:t>Diagnostic</a:t>
            </a:r>
          </a:p>
          <a:p>
            <a:pPr marL="693738" lvl="1" indent="-236538">
              <a:buFontTx/>
              <a:buChar char="•"/>
              <a:defRPr/>
            </a:pPr>
            <a:r>
              <a:rPr lang="fr-FR" sz="2000" dirty="0">
                <a:latin typeface="Berlin Sans FB Demi" panose="020E0802020502020306" pitchFamily="34" charset="0"/>
              </a:rPr>
              <a:t>Yoonu Yokkute</a:t>
            </a:r>
          </a:p>
          <a:p>
            <a:pPr marL="693738" lvl="1" indent="-236538">
              <a:buFontTx/>
              <a:buChar char="•"/>
              <a:defRPr/>
            </a:pPr>
            <a:r>
              <a:rPr lang="fr-FR" sz="2000" dirty="0">
                <a:latin typeface="Berlin Sans FB Demi" panose="020E0802020502020306" pitchFamily="34" charset="0"/>
              </a:rPr>
              <a:t>Assises</a:t>
            </a:r>
          </a:p>
          <a:p>
            <a:pPr marL="693738" lvl="1" indent="-236538">
              <a:buFontTx/>
              <a:buChar char="•"/>
              <a:defRPr/>
            </a:pPr>
            <a:r>
              <a:rPr lang="fr-FR" sz="2000" dirty="0">
                <a:latin typeface="Berlin Sans FB Demi" panose="020E0802020502020306" pitchFamily="34" charset="0"/>
              </a:rPr>
              <a:t>Commande PR</a:t>
            </a:r>
          </a:p>
        </p:txBody>
      </p:sp>
      <p:sp>
        <p:nvSpPr>
          <p:cNvPr id="15" name="Carré corné 14"/>
          <p:cNvSpPr/>
          <p:nvPr/>
        </p:nvSpPr>
        <p:spPr>
          <a:xfrm>
            <a:off x="4591050" y="280988"/>
            <a:ext cx="3224213" cy="1752600"/>
          </a:xfrm>
          <a:prstGeom prst="foldedCorner">
            <a:avLst/>
          </a:prstGeom>
        </p:spPr>
        <p:style>
          <a:lnRef idx="1">
            <a:schemeClr val="accent4"/>
          </a:lnRef>
          <a:fillRef idx="2">
            <a:schemeClr val="accent4"/>
          </a:fillRef>
          <a:effectRef idx="1">
            <a:schemeClr val="accent4"/>
          </a:effectRef>
          <a:fontRef idx="minor">
            <a:schemeClr val="dk1"/>
          </a:fontRef>
        </p:style>
        <p:txBody>
          <a:bodyPr anchor="ctr"/>
          <a:lstStyle/>
          <a:p>
            <a:pPr>
              <a:defRPr/>
            </a:pPr>
            <a:r>
              <a:rPr lang="fr-FR" sz="2000" dirty="0">
                <a:latin typeface="Berlin Sans FB Demi" panose="020E0802020502020306" pitchFamily="34" charset="0"/>
              </a:rPr>
              <a:t>2. Lecture Comparée</a:t>
            </a:r>
          </a:p>
          <a:p>
            <a:pPr marL="693738" lvl="1" indent="-236538">
              <a:buFontTx/>
              <a:buChar char="•"/>
              <a:defRPr/>
            </a:pPr>
            <a:r>
              <a:rPr lang="fr-FR" sz="2000" dirty="0">
                <a:latin typeface="Berlin Sans FB Demi" panose="020E0802020502020306" pitchFamily="34" charset="0"/>
              </a:rPr>
              <a:t>Propositions PR</a:t>
            </a:r>
          </a:p>
          <a:p>
            <a:pPr marL="693738" lvl="1" indent="-236538">
              <a:buFontTx/>
              <a:buChar char="•"/>
              <a:defRPr/>
            </a:pPr>
            <a:r>
              <a:rPr lang="fr-FR" sz="2000" dirty="0">
                <a:latin typeface="Berlin Sans FB Demi" panose="020E0802020502020306" pitchFamily="34" charset="0"/>
              </a:rPr>
              <a:t>Propositions CNRI</a:t>
            </a:r>
          </a:p>
        </p:txBody>
      </p:sp>
      <p:sp>
        <p:nvSpPr>
          <p:cNvPr id="16" name="Carré corné 15"/>
          <p:cNvSpPr/>
          <p:nvPr/>
        </p:nvSpPr>
        <p:spPr>
          <a:xfrm>
            <a:off x="5638800" y="2863850"/>
            <a:ext cx="3224213" cy="1752600"/>
          </a:xfrm>
          <a:prstGeom prst="foldedCorner">
            <a:avLst/>
          </a:prstGeom>
        </p:spPr>
        <p:style>
          <a:lnRef idx="1">
            <a:schemeClr val="accent2"/>
          </a:lnRef>
          <a:fillRef idx="2">
            <a:schemeClr val="accent2"/>
          </a:fillRef>
          <a:effectRef idx="1">
            <a:schemeClr val="accent2"/>
          </a:effectRef>
          <a:fontRef idx="minor">
            <a:schemeClr val="dk1"/>
          </a:fontRef>
        </p:style>
        <p:txBody>
          <a:bodyPr anchor="ctr"/>
          <a:lstStyle/>
          <a:p>
            <a:pPr>
              <a:defRPr/>
            </a:pPr>
            <a:r>
              <a:rPr lang="fr-FR" sz="2000" dirty="0">
                <a:latin typeface="Berlin Sans FB Demi" panose="020E0802020502020306" pitchFamily="34" charset="0"/>
              </a:rPr>
              <a:t>3. Les </a:t>
            </a:r>
            <a:r>
              <a:rPr lang="fr-FR" sz="2000" dirty="0" smtClean="0">
                <a:latin typeface="Berlin Sans FB Demi" panose="020E0802020502020306" pitchFamily="34" charset="0"/>
              </a:rPr>
              <a:t>Constats</a:t>
            </a:r>
            <a:endParaRPr lang="fr-FR" sz="2000" dirty="0">
              <a:latin typeface="Berlin Sans FB Demi" panose="020E0802020502020306"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000" fill="hold"/>
                                        <p:tgtEl>
                                          <p:spTgt spid="15"/>
                                        </p:tgtEl>
                                        <p:attrNameLst>
                                          <p:attrName>ppt_w</p:attrName>
                                        </p:attrNameLst>
                                      </p:cBhvr>
                                      <p:tavLst>
                                        <p:tav tm="0">
                                          <p:val>
                                            <p:fltVal val="0"/>
                                          </p:val>
                                        </p:tav>
                                        <p:tav tm="100000">
                                          <p:val>
                                            <p:strVal val="#ppt_w"/>
                                          </p:val>
                                        </p:tav>
                                      </p:tavLst>
                                    </p:anim>
                                    <p:anim calcmode="lin" valueType="num">
                                      <p:cBhvr>
                                        <p:cTn id="41" dur="1000" fill="hold"/>
                                        <p:tgtEl>
                                          <p:spTgt spid="15"/>
                                        </p:tgtEl>
                                        <p:attrNameLst>
                                          <p:attrName>ppt_h</p:attrName>
                                        </p:attrNameLst>
                                      </p:cBhvr>
                                      <p:tavLst>
                                        <p:tav tm="0">
                                          <p:val>
                                            <p:fltVal val="0"/>
                                          </p:val>
                                        </p:tav>
                                        <p:tav tm="100000">
                                          <p:val>
                                            <p:strVal val="#ppt_h"/>
                                          </p:val>
                                        </p:tav>
                                      </p:tavLst>
                                    </p:anim>
                                    <p:anim calcmode="lin" valueType="num">
                                      <p:cBhvr>
                                        <p:cTn id="42" dur="1000" fill="hold"/>
                                        <p:tgtEl>
                                          <p:spTgt spid="15"/>
                                        </p:tgtEl>
                                        <p:attrNameLst>
                                          <p:attrName>style.rotation</p:attrName>
                                        </p:attrNameLst>
                                      </p:cBhvr>
                                      <p:tavLst>
                                        <p:tav tm="0">
                                          <p:val>
                                            <p:fltVal val="90"/>
                                          </p:val>
                                        </p:tav>
                                        <p:tav tm="100000">
                                          <p:val>
                                            <p:fltVal val="0"/>
                                          </p:val>
                                        </p:tav>
                                      </p:tavLst>
                                    </p:anim>
                                    <p:animEffect transition="in" filter="fade">
                                      <p:cBhvr>
                                        <p:cTn id="43" dur="1000"/>
                                        <p:tgtEl>
                                          <p:spTgt spid="1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1000" fill="hold"/>
                                        <p:tgtEl>
                                          <p:spTgt spid="16"/>
                                        </p:tgtEl>
                                        <p:attrNameLst>
                                          <p:attrName>ppt_w</p:attrName>
                                        </p:attrNameLst>
                                      </p:cBhvr>
                                      <p:tavLst>
                                        <p:tav tm="0">
                                          <p:val>
                                            <p:fltVal val="0"/>
                                          </p:val>
                                        </p:tav>
                                        <p:tav tm="100000">
                                          <p:val>
                                            <p:strVal val="#ppt_w"/>
                                          </p:val>
                                        </p:tav>
                                      </p:tavLst>
                                    </p:anim>
                                    <p:anim calcmode="lin" valueType="num">
                                      <p:cBhvr>
                                        <p:cTn id="49" dur="1000" fill="hold"/>
                                        <p:tgtEl>
                                          <p:spTgt spid="16"/>
                                        </p:tgtEl>
                                        <p:attrNameLst>
                                          <p:attrName>ppt_h</p:attrName>
                                        </p:attrNameLst>
                                      </p:cBhvr>
                                      <p:tavLst>
                                        <p:tav tm="0">
                                          <p:val>
                                            <p:fltVal val="0"/>
                                          </p:val>
                                        </p:tav>
                                        <p:tav tm="100000">
                                          <p:val>
                                            <p:strVal val="#ppt_h"/>
                                          </p:val>
                                        </p:tav>
                                      </p:tavLst>
                                    </p:anim>
                                    <p:anim calcmode="lin" valueType="num">
                                      <p:cBhvr>
                                        <p:cTn id="50" dur="1000" fill="hold"/>
                                        <p:tgtEl>
                                          <p:spTgt spid="16"/>
                                        </p:tgtEl>
                                        <p:attrNameLst>
                                          <p:attrName>style.rotation</p:attrName>
                                        </p:attrNameLst>
                                      </p:cBhvr>
                                      <p:tavLst>
                                        <p:tav tm="0">
                                          <p:val>
                                            <p:fltVal val="90"/>
                                          </p:val>
                                        </p:tav>
                                        <p:tav tm="100000">
                                          <p:val>
                                            <p:fltVal val="0"/>
                                          </p:val>
                                        </p:tav>
                                      </p:tavLst>
                                    </p:anim>
                                    <p:animEffect transition="in" filter="fade">
                                      <p:cBhvr>
                                        <p:cTn id="5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7924800" cy="685800"/>
          </a:xfrm>
        </p:spPr>
        <p:txBody>
          <a:bodyPr/>
          <a:lstStyle/>
          <a:p>
            <a:pPr>
              <a:defRPr/>
            </a:pP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379115556"/>
              </p:ext>
            </p:extLst>
          </p:nvPr>
        </p:nvGraphicFramePr>
        <p:xfrm>
          <a:off x="609600" y="1600200"/>
          <a:ext cx="79248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1F513A5A-418C-49B3-BDF3-DA67B77061D0}"/>
                                            </p:graphicEl>
                                          </p:spTgt>
                                        </p:tgtEl>
                                        <p:attrNameLst>
                                          <p:attrName>style.visibility</p:attrName>
                                        </p:attrNameLst>
                                      </p:cBhvr>
                                      <p:to>
                                        <p:strVal val="visible"/>
                                      </p:to>
                                    </p:set>
                                    <p:anim calcmode="lin" valueType="num">
                                      <p:cBhvr>
                                        <p:cTn id="7" dur="500" fill="hold"/>
                                        <p:tgtEl>
                                          <p:spTgt spid="4">
                                            <p:graphicEl>
                                              <a:dgm id="{1F513A5A-418C-49B3-BDF3-DA67B77061D0}"/>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1F513A5A-418C-49B3-BDF3-DA67B77061D0}"/>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1F513A5A-418C-49B3-BDF3-DA67B77061D0}"/>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8B232B68-7274-4F2F-B7B6-856911088725}"/>
                                            </p:graphicEl>
                                          </p:spTgt>
                                        </p:tgtEl>
                                        <p:attrNameLst>
                                          <p:attrName>style.visibility</p:attrName>
                                        </p:attrNameLst>
                                      </p:cBhvr>
                                      <p:to>
                                        <p:strVal val="visible"/>
                                      </p:to>
                                    </p:set>
                                    <p:anim calcmode="lin" valueType="num">
                                      <p:cBhvr>
                                        <p:cTn id="14" dur="500" fill="hold"/>
                                        <p:tgtEl>
                                          <p:spTgt spid="4">
                                            <p:graphicEl>
                                              <a:dgm id="{8B232B68-7274-4F2F-B7B6-856911088725}"/>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8B232B68-7274-4F2F-B7B6-856911088725}"/>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8B232B68-7274-4F2F-B7B6-856911088725}"/>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graphicEl>
                                              <a:dgm id="{EB15B61C-FCC0-41A3-8308-6D7888C6A402}"/>
                                            </p:graphicEl>
                                          </p:spTgt>
                                        </p:tgtEl>
                                        <p:attrNameLst>
                                          <p:attrName>style.visibility</p:attrName>
                                        </p:attrNameLst>
                                      </p:cBhvr>
                                      <p:to>
                                        <p:strVal val="visible"/>
                                      </p:to>
                                    </p:set>
                                    <p:anim calcmode="lin" valueType="num">
                                      <p:cBhvr>
                                        <p:cTn id="21" dur="500" fill="hold"/>
                                        <p:tgtEl>
                                          <p:spTgt spid="4">
                                            <p:graphicEl>
                                              <a:dgm id="{EB15B61C-FCC0-41A3-8308-6D7888C6A402}"/>
                                            </p:graphicEl>
                                          </p:spTgt>
                                        </p:tgtEl>
                                        <p:attrNameLst>
                                          <p:attrName>ppt_w</p:attrName>
                                        </p:attrNameLst>
                                      </p:cBhvr>
                                      <p:tavLst>
                                        <p:tav tm="0">
                                          <p:val>
                                            <p:fltVal val="0"/>
                                          </p:val>
                                        </p:tav>
                                        <p:tav tm="100000">
                                          <p:val>
                                            <p:strVal val="#ppt_w"/>
                                          </p:val>
                                        </p:tav>
                                      </p:tavLst>
                                    </p:anim>
                                    <p:anim calcmode="lin" valueType="num">
                                      <p:cBhvr>
                                        <p:cTn id="22" dur="500" fill="hold"/>
                                        <p:tgtEl>
                                          <p:spTgt spid="4">
                                            <p:graphicEl>
                                              <a:dgm id="{EB15B61C-FCC0-41A3-8308-6D7888C6A402}"/>
                                            </p:graphicEl>
                                          </p:spTgt>
                                        </p:tgtEl>
                                        <p:attrNameLst>
                                          <p:attrName>ppt_h</p:attrName>
                                        </p:attrNameLst>
                                      </p:cBhvr>
                                      <p:tavLst>
                                        <p:tav tm="0">
                                          <p:val>
                                            <p:fltVal val="0"/>
                                          </p:val>
                                        </p:tav>
                                        <p:tav tm="100000">
                                          <p:val>
                                            <p:strVal val="#ppt_h"/>
                                          </p:val>
                                        </p:tav>
                                      </p:tavLst>
                                    </p:anim>
                                    <p:animEffect transition="in" filter="fade">
                                      <p:cBhvr>
                                        <p:cTn id="23" dur="500"/>
                                        <p:tgtEl>
                                          <p:spTgt spid="4">
                                            <p:graphicEl>
                                              <a:dgm id="{EB15B61C-FCC0-41A3-8308-6D7888C6A40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Objectifs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529403832"/>
              </p:ext>
            </p:extLst>
          </p:nvPr>
        </p:nvGraphicFramePr>
        <p:xfrm>
          <a:off x="675290" y="1295400"/>
          <a:ext cx="79248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6"/>
          <p:cNvSpPr/>
          <p:nvPr/>
        </p:nvSpPr>
        <p:spPr>
          <a:xfrm>
            <a:off x="1782336" y="311384"/>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             </a:t>
            </a:r>
          </a:p>
        </p:txBody>
      </p:sp>
      <p:sp>
        <p:nvSpPr>
          <p:cNvPr id="2" name="Titre 1"/>
          <p:cNvSpPr>
            <a:spLocks noGrp="1"/>
          </p:cNvSpPr>
          <p:nvPr>
            <p:ph type="title"/>
          </p:nvPr>
        </p:nvSpPr>
        <p:spPr>
          <a:xfrm>
            <a:off x="220236" y="3200400"/>
            <a:ext cx="7239000" cy="1676400"/>
          </a:xfrm>
        </p:spPr>
        <p:txBody>
          <a:bodyPr/>
          <a:lstStyle/>
          <a:p>
            <a:pPr algn="r">
              <a:defRPr/>
            </a:pPr>
            <a:r>
              <a:rPr sz="6000" dirty="0" smtClean="0">
                <a:effectLst>
                  <a:outerShdw blurRad="38100" dist="38100" dir="2700000" algn="tl">
                    <a:srgbClr val="000000">
                      <a:alpha val="43137"/>
                    </a:srgbClr>
                  </a:outerShdw>
                </a:effectLst>
              </a:rPr>
              <a:t>Rappels</a:t>
            </a:r>
            <a:endParaRPr sz="6000" dirty="0">
              <a:effectLst>
                <a:outerShdw blurRad="38100" dist="38100" dir="2700000" algn="tl">
                  <a:srgbClr val="000000">
                    <a:alpha val="43137"/>
                  </a:srgbClr>
                </a:outerShdw>
              </a:effectLst>
            </a:endParaRPr>
          </a:p>
        </p:txBody>
      </p:sp>
      <p:sp>
        <p:nvSpPr>
          <p:cNvPr id="3" name="Espace réservé du texte 2"/>
          <p:cNvSpPr>
            <a:spLocks noGrp="1"/>
          </p:cNvSpPr>
          <p:nvPr>
            <p:ph type="body" sz="quarter" idx="14"/>
          </p:nvPr>
        </p:nvSpPr>
        <p:spPr>
          <a:xfrm>
            <a:off x="4648200" y="665163"/>
            <a:ext cx="4191000" cy="381000"/>
          </a:xfrm>
        </p:spPr>
        <p:txBody>
          <a:bodyPr/>
          <a:lstStyle/>
          <a:p>
            <a:pPr>
              <a:defRPr/>
            </a:pPr>
            <a:endParaRPr dirty="0"/>
          </a:p>
        </p:txBody>
      </p:sp>
      <p:sp>
        <p:nvSpPr>
          <p:cNvPr id="6" name="Oval 8"/>
          <p:cNvSpPr/>
          <p:nvPr/>
        </p:nvSpPr>
        <p:spPr>
          <a:xfrm>
            <a:off x="2027238" y="533400"/>
            <a:ext cx="1584325" cy="1600200"/>
          </a:xfrm>
          <a:prstGeom prst="ellipse">
            <a:avLst/>
          </a:prstGeom>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fr-FR" dirty="0"/>
              <a:t>       </a:t>
            </a:r>
          </a:p>
        </p:txBody>
      </p:sp>
      <p:sp>
        <p:nvSpPr>
          <p:cNvPr id="4" name="TextBox 5"/>
          <p:cNvSpPr txBox="1"/>
          <p:nvPr/>
        </p:nvSpPr>
        <p:spPr>
          <a:xfrm>
            <a:off x="2201436" y="26487"/>
            <a:ext cx="1219200" cy="2708434"/>
          </a:xfrm>
          <a:prstGeom prst="rect">
            <a:avLst/>
          </a:prstGeom>
          <a:noFill/>
        </p:spPr>
        <p:txBody>
          <a:bodyPr>
            <a:spAutoFit/>
          </a:bodyPr>
          <a:lstStyle/>
          <a:p>
            <a:pPr>
              <a:defRPr/>
            </a:pPr>
            <a:r>
              <a:rPr lang="fr-FR" sz="17000" b="1" dirty="0">
                <a:solidFill>
                  <a:srgbClr val="FF0000">
                    <a:alpha val="40000"/>
                  </a:srgbClr>
                </a:solidFill>
                <a:cs typeface="Arial" pitchFamily="34" charset="0"/>
              </a:rPr>
              <a:t>1</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0" y="4191000"/>
          <a:ext cx="5867399" cy="1097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mph" presetSubtype="0" fill="hold" grpId="1" nodeType="clickEffect">
                                  <p:stCondLst>
                                    <p:cond delay="0"/>
                                  </p:stCondLst>
                                  <p:childTnLst>
                                    <p:animRot by="21600000">
                                      <p:cBhvr>
                                        <p:cTn id="13"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Diagnostic Assises Nationales et CNRI</a:t>
            </a:r>
            <a:endParaRPr lang="fr-FR" dirty="0"/>
          </a:p>
        </p:txBody>
      </p:sp>
      <p:sp>
        <p:nvSpPr>
          <p:cNvPr id="3" name="Espace réservé du contenu 2"/>
          <p:cNvSpPr>
            <a:spLocks noGrp="1"/>
          </p:cNvSpPr>
          <p:nvPr>
            <p:ph idx="1"/>
          </p:nvPr>
        </p:nvSpPr>
        <p:spPr>
          <a:xfrm>
            <a:off x="304800" y="1371600"/>
            <a:ext cx="8305800" cy="4419600"/>
          </a:xfrm>
        </p:spPr>
        <p:txBody>
          <a:bodyPr>
            <a:normAutofit fontScale="92500"/>
          </a:bodyPr>
          <a:lstStyle/>
          <a:p>
            <a:pPr>
              <a:defRPr/>
            </a:pPr>
            <a:r>
              <a:rPr lang="fr-FR" sz="1800" dirty="0" smtClean="0"/>
              <a:t>L’analyse </a:t>
            </a:r>
            <a:r>
              <a:rPr lang="fr-FR" sz="1800" dirty="0"/>
              <a:t>de l’évolution générale de notre pays au cours de ses cinquante années d’indépendance laisse apparaître des situations dont l’urgent redressement exige notamment le recentrage de nos institutions. </a:t>
            </a:r>
          </a:p>
          <a:p>
            <a:pPr>
              <a:defRPr/>
            </a:pPr>
            <a:r>
              <a:rPr lang="fr-FR" sz="1800" dirty="0"/>
              <a:t>Concernant, les </a:t>
            </a:r>
            <a:r>
              <a:rPr lang="fr-FR" sz="1800" b="1" dirty="0"/>
              <a:t>droits et libertés</a:t>
            </a:r>
            <a:r>
              <a:rPr lang="fr-FR" sz="1800" dirty="0"/>
              <a:t>, on ne peut manquer de relever, d’une part, un manque d’effectivité de certains d’entre eux (y compris en matière de sécurité des citoyens) et, d’autre part, la persistance dans notre Droit de certaines dispositions liberticides</a:t>
            </a:r>
            <a:r>
              <a:rPr lang="fr-FR" sz="1800" dirty="0" smtClean="0"/>
              <a:t>.</a:t>
            </a:r>
          </a:p>
          <a:p>
            <a:pPr>
              <a:defRPr/>
            </a:pPr>
            <a:r>
              <a:rPr lang="fr-FR" sz="1800" dirty="0"/>
              <a:t>Si la </a:t>
            </a:r>
            <a:r>
              <a:rPr lang="fr-FR" sz="1800" b="1" dirty="0"/>
              <a:t>souveraineté</a:t>
            </a:r>
            <a:r>
              <a:rPr lang="fr-FR" sz="1800" dirty="0"/>
              <a:t> appartient au </a:t>
            </a:r>
            <a:r>
              <a:rPr lang="fr-FR" sz="1800" b="1" dirty="0"/>
              <a:t>peuple</a:t>
            </a:r>
            <a:r>
              <a:rPr lang="fr-FR" sz="1800" dirty="0"/>
              <a:t>, ce dernier a peu de moyens de contrôler l’action des élus auxquels il délègue son exercice ; ce qui nous met devant un double défi : celui de participation des citoyens et celui de reddition de compte de ses délégataires. La consolidation de la démocratie participative apparaît donc comme une nécessité</a:t>
            </a:r>
            <a:r>
              <a:rPr lang="fr-FR" sz="1800" dirty="0" smtClean="0"/>
              <a:t>.</a:t>
            </a:r>
          </a:p>
          <a:p>
            <a:pPr>
              <a:defRPr/>
            </a:pPr>
            <a:r>
              <a:rPr lang="fr-FR" sz="1800" dirty="0"/>
              <a:t>Les </a:t>
            </a:r>
            <a:r>
              <a:rPr lang="fr-FR" sz="1800" b="1" dirty="0"/>
              <a:t>pouvoirs exécutif, législatif et judiciaire</a:t>
            </a:r>
            <a:r>
              <a:rPr lang="fr-FR" sz="1800" dirty="0"/>
              <a:t>, théoriquement indépendants les uns des autres, ne sont en fait ni séparés ni équilibrés ; ils sont caractérisés par la prédominance d’un Président de la République qui peut décider de tout, sans que sa responsabilité soit réellement engagée par les décisions qu’il prend ou les actes qu’il accomplit ;</a:t>
            </a:r>
          </a:p>
          <a:p>
            <a:pPr>
              <a:defRPr/>
            </a:pPr>
            <a:endParaRPr lang="fr-FR" sz="1800"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Diagnostic Assises Nationales et CNRI</a:t>
            </a:r>
            <a:endParaRPr lang="fr-FR" dirty="0"/>
          </a:p>
        </p:txBody>
      </p:sp>
      <p:sp>
        <p:nvSpPr>
          <p:cNvPr id="3" name="Espace réservé du contenu 2"/>
          <p:cNvSpPr>
            <a:spLocks noGrp="1"/>
          </p:cNvSpPr>
          <p:nvPr>
            <p:ph idx="1"/>
          </p:nvPr>
        </p:nvSpPr>
        <p:spPr/>
        <p:txBody>
          <a:bodyPr/>
          <a:lstStyle/>
          <a:p>
            <a:pPr>
              <a:defRPr/>
            </a:pPr>
            <a:r>
              <a:rPr lang="fr-FR" sz="1800" dirty="0"/>
              <a:t>Le </a:t>
            </a:r>
            <a:r>
              <a:rPr lang="fr-FR" sz="1800" b="1" dirty="0"/>
              <a:t>Parlement</a:t>
            </a:r>
            <a:r>
              <a:rPr lang="fr-FR" sz="1800" dirty="0"/>
              <a:t> est trop largement soumis à l’influence du chef de l’exécutif : il n’exerce pas toutes ses prérogatives dans le vote des lois et dans le contrôle efficient de l’action du </a:t>
            </a:r>
            <a:r>
              <a:rPr lang="fr-FR" sz="1800" dirty="0" smtClean="0"/>
              <a:t>gouvernement</a:t>
            </a:r>
          </a:p>
          <a:p>
            <a:pPr>
              <a:defRPr/>
            </a:pPr>
            <a:r>
              <a:rPr lang="fr-FR" sz="1800" dirty="0"/>
              <a:t>Le </a:t>
            </a:r>
            <a:r>
              <a:rPr lang="fr-FR" sz="1800" b="1" dirty="0"/>
              <a:t>Pouvoir judiciaire</a:t>
            </a:r>
            <a:r>
              <a:rPr lang="fr-FR" sz="1800" dirty="0"/>
              <a:t>, supposé indépendant, se retrouve sous une certaine dépendance au Pouvoir exécutif</a:t>
            </a:r>
            <a:r>
              <a:rPr lang="fr-FR" sz="1800" dirty="0" smtClean="0"/>
              <a:t>.</a:t>
            </a:r>
          </a:p>
          <a:p>
            <a:pPr>
              <a:defRPr/>
            </a:pPr>
            <a:r>
              <a:rPr lang="fr-FR" sz="1800" dirty="0"/>
              <a:t>La juridiction administrative est trop éloignée des justiciables, surtout ruraux, notamment en matière d’excès de pouvoir</a:t>
            </a:r>
            <a:r>
              <a:rPr lang="fr-FR" sz="1800" dirty="0" smtClean="0"/>
              <a:t>.</a:t>
            </a:r>
          </a:p>
          <a:p>
            <a:pPr>
              <a:defRPr/>
            </a:pPr>
            <a:r>
              <a:rPr lang="fr-FR" sz="1800" dirty="0"/>
              <a:t>L’</a:t>
            </a:r>
            <a:r>
              <a:rPr lang="fr-FR" sz="1800" b="1" dirty="0"/>
              <a:t>Administration</a:t>
            </a:r>
            <a:r>
              <a:rPr lang="fr-FR" sz="1800" dirty="0"/>
              <a:t> a été peu à peu déstabilisée, souvent désorganisée et rendue de plus en plus informelle, perdant ainsi une bonne part de sa neutralité, de son efficacité, de son professionnalisme et de sa crédibilité. Les recrutements ne s’effectuent pas toujours de façon transparente et équitable </a:t>
            </a:r>
            <a:endParaRPr lang="fr-FR" sz="1800" dirty="0" smtClean="0"/>
          </a:p>
          <a:p>
            <a:pPr>
              <a:defRPr/>
            </a:pPr>
            <a:r>
              <a:rPr lang="fr-FR" sz="1800" b="1" dirty="0"/>
              <a:t>Le système des partis politiques</a:t>
            </a:r>
            <a:r>
              <a:rPr lang="fr-FR" sz="1800" dirty="0"/>
              <a:t> est caractérisé par un foisonnement inquiétant </a:t>
            </a:r>
            <a:endParaRPr lang="fr-FR" sz="1800" dirty="0" smtClean="0"/>
          </a:p>
          <a:p>
            <a:pPr>
              <a:defRPr/>
            </a:pPr>
            <a:r>
              <a:rPr lang="fr-FR" sz="1800" dirty="0"/>
              <a:t>Des </a:t>
            </a:r>
            <a:r>
              <a:rPr lang="fr-FR" sz="1800" b="1" dirty="0"/>
              <a:t>collectivités locales</a:t>
            </a:r>
            <a:r>
              <a:rPr lang="fr-FR" sz="1800" dirty="0"/>
              <a:t> handicapées par la précarité de leurs ressources et par l’immixtion intempestive dans leur fonctionnement d’une tutelle pesante </a:t>
            </a:r>
            <a:r>
              <a:rPr lang="fr-FR" sz="1800" dirty="0" smtClean="0"/>
              <a:t>;</a:t>
            </a:r>
          </a:p>
          <a:p>
            <a:pPr>
              <a:defRPr/>
            </a:pPr>
            <a:endParaRPr lang="fr-FR" sz="1800"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Diagnostic Assises Nationales et CNRI</a:t>
            </a:r>
            <a:endParaRPr lang="fr-FR" dirty="0"/>
          </a:p>
        </p:txBody>
      </p:sp>
      <p:sp>
        <p:nvSpPr>
          <p:cNvPr id="3" name="Espace réservé du contenu 2"/>
          <p:cNvSpPr>
            <a:spLocks noGrp="1"/>
          </p:cNvSpPr>
          <p:nvPr>
            <p:ph idx="1"/>
          </p:nvPr>
        </p:nvSpPr>
        <p:spPr/>
        <p:txBody>
          <a:bodyPr/>
          <a:lstStyle/>
          <a:p>
            <a:pPr>
              <a:defRPr/>
            </a:pPr>
            <a:r>
              <a:rPr lang="fr-FR" sz="1800" dirty="0"/>
              <a:t>Les </a:t>
            </a:r>
            <a:r>
              <a:rPr lang="fr-FR" sz="1800" b="1" dirty="0"/>
              <a:t>finances publiques</a:t>
            </a:r>
            <a:r>
              <a:rPr lang="fr-FR" sz="1800" dirty="0"/>
              <a:t> sont souvent gérées de façon peu </a:t>
            </a:r>
            <a:r>
              <a:rPr lang="fr-FR" sz="1800" dirty="0" smtClean="0"/>
              <a:t>orthodoxe</a:t>
            </a:r>
          </a:p>
          <a:p>
            <a:pPr>
              <a:defRPr/>
            </a:pPr>
            <a:r>
              <a:rPr lang="fr-FR" sz="1800" dirty="0"/>
              <a:t>la </a:t>
            </a:r>
            <a:r>
              <a:rPr lang="fr-FR" sz="1800" b="1" dirty="0"/>
              <a:t>gestion des élections</a:t>
            </a:r>
            <a:r>
              <a:rPr lang="fr-FR" sz="1800" dirty="0"/>
              <a:t> reste une source de conflits </a:t>
            </a:r>
            <a:r>
              <a:rPr lang="fr-FR" sz="1800" dirty="0" smtClean="0"/>
              <a:t>récurrents</a:t>
            </a:r>
          </a:p>
          <a:p>
            <a:pPr>
              <a:defRPr/>
            </a:pPr>
            <a:r>
              <a:rPr lang="fr-FR" sz="1800" b="1" dirty="0"/>
              <a:t>Les changements qu’exige la situation ainsi décrite passent nécessairement par de nouveaux principes et méthodes d’exercice du pouvoir</a:t>
            </a:r>
            <a:endParaRPr lang="fr-FR" sz="1800"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0" y="4191000"/>
          <a:ext cx="5867399" cy="1097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 1"/>
          <p:cNvPicPr>
            <a:picLocks noChangeAspect="1"/>
          </p:cNvPicPr>
          <p:nvPr/>
        </p:nvPicPr>
        <p:blipFill>
          <a:blip r:embed="rId7" cstate="email">
            <a:extLst>
              <a:ext uri="{28A0092B-C50C-407E-A947-70E740481C1C}">
                <a14:useLocalDpi xmlns:a14="http://schemas.microsoft.com/office/drawing/2010/main" val="0"/>
              </a:ext>
            </a:extLst>
          </a:blip>
          <a:srcRect l="37357" t="27046" r="43967" b="42046"/>
          <a:stretch>
            <a:fillRect/>
          </a:stretch>
        </p:blipFill>
        <p:spPr bwMode="auto">
          <a:xfrm>
            <a:off x="2590800" y="12954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Diagramme 3"/>
          <p:cNvGraphicFramePr/>
          <p:nvPr/>
        </p:nvGraphicFramePr>
        <p:xfrm>
          <a:off x="2209800" y="304800"/>
          <a:ext cx="7391400" cy="3657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mph" presetSubtype="0" fill="hold" grpId="1" nodeType="clickEffect">
                                  <p:stCondLst>
                                    <p:cond delay="0"/>
                                  </p:stCondLst>
                                  <p:childTnLst>
                                    <p:animRot by="21600000">
                                      <p:cBhvr>
                                        <p:cTn id="13" dur="2000" fill="hold"/>
                                        <p:tgtEl>
                                          <p:spTgt spid="5"/>
                                        </p:tgtEl>
                                        <p:attrNameLst>
                                          <p:attrName>r</p:attrName>
                                        </p:attrNameLst>
                                      </p:cBhvr>
                                    </p:animRo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304800"/>
            <a:ext cx="7620000" cy="685800"/>
          </a:xfrm>
        </p:spPr>
        <p:txBody>
          <a:bodyPr rtlCol="0">
            <a:noAutofit/>
          </a:bodyPr>
          <a:lstStyle/>
          <a:p>
            <a:pPr fontAlgn="auto">
              <a:spcAft>
                <a:spcPts val="0"/>
              </a:spcAft>
              <a:defRPr/>
            </a:pPr>
            <a:r>
              <a:rPr sz="2400" dirty="0" smtClean="0"/>
              <a:t>Yonnu Yokkute: </a:t>
            </a:r>
            <a:r>
              <a:rPr lang="fr-FR" sz="2400" dirty="0"/>
              <a:t>Réformes Institutionnelles </a:t>
            </a:r>
            <a:r>
              <a:rPr lang="fr-FR" sz="2400" dirty="0" smtClean="0"/>
              <a:t> (P. 23)</a:t>
            </a:r>
            <a:endParaRPr sz="2400" dirty="0"/>
          </a:p>
        </p:txBody>
      </p:sp>
      <p:graphicFrame>
        <p:nvGraphicFramePr>
          <p:cNvPr id="4" name="Espace réservé du contenu 3"/>
          <p:cNvGraphicFramePr>
            <a:graphicFrameLocks noGrp="1"/>
          </p:cNvGraphicFramePr>
          <p:nvPr>
            <p:ph idx="1"/>
          </p:nvPr>
        </p:nvGraphicFramePr>
        <p:xfrm>
          <a:off x="457200" y="1054100"/>
          <a:ext cx="8229600" cy="5072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a:t>
            </a:r>
            <a:r>
              <a:rPr lang="fr-FR" altLang="fr-FR" sz="1100" dirty="0">
                <a:solidFill>
                  <a:schemeClr val="tx2"/>
                </a:solidFill>
                <a:latin typeface="Arial" charset="0"/>
              </a:rPr>
              <a:t>Mar2016</a:t>
            </a:r>
            <a:endParaRPr lang="en-US" altLang="fr-FR" sz="1100" dirty="0">
              <a:solidFill>
                <a:schemeClr val="tx2"/>
              </a:solidFill>
              <a:latin typeface="Arial" charset="0"/>
            </a:endParaRPr>
          </a:p>
        </p:txBody>
      </p:sp>
      <p:graphicFrame>
        <p:nvGraphicFramePr>
          <p:cNvPr id="3" name="Diagramme 2"/>
          <p:cNvGraphicFramePr/>
          <p:nvPr/>
        </p:nvGraphicFramePr>
        <p:xfrm>
          <a:off x="8560594" y="6383740"/>
          <a:ext cx="583406" cy="4742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graphicEl>
                                              <a:dgm id="{393BC14C-F7F1-454B-B997-0A22AE6C5EA7}"/>
                                            </p:graphicEl>
                                          </p:spTgt>
                                        </p:tgtEl>
                                        <p:attrNameLst>
                                          <p:attrName>style.visibility</p:attrName>
                                        </p:attrNameLst>
                                      </p:cBhvr>
                                      <p:to>
                                        <p:strVal val="visible"/>
                                      </p:to>
                                    </p:set>
                                    <p:anim calcmode="lin" valueType="num">
                                      <p:cBhvr>
                                        <p:cTn id="7" dur="1000" fill="hold"/>
                                        <p:tgtEl>
                                          <p:spTgt spid="4">
                                            <p:graphicEl>
                                              <a:dgm id="{393BC14C-F7F1-454B-B997-0A22AE6C5EA7}"/>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393BC14C-F7F1-454B-B997-0A22AE6C5EA7}"/>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393BC14C-F7F1-454B-B997-0A22AE6C5EA7}"/>
                                            </p:graphicEl>
                                          </p:spTgt>
                                        </p:tgtEl>
                                        <p:attrNameLst>
                                          <p:attrName>style.rotation</p:attrName>
                                        </p:attrNameLst>
                                      </p:cBhvr>
                                      <p:tavLst>
                                        <p:tav tm="0">
                                          <p:val>
                                            <p:fltVal val="90"/>
                                          </p:val>
                                        </p:tav>
                                        <p:tav tm="100000">
                                          <p:val>
                                            <p:fltVal val="0"/>
                                          </p:val>
                                        </p:tav>
                                      </p:tavLst>
                                    </p:anim>
                                    <p:animEffect transition="in" filter="fade">
                                      <p:cBhvr>
                                        <p:cTn id="10" dur="1000"/>
                                        <p:tgtEl>
                                          <p:spTgt spid="4">
                                            <p:graphicEl>
                                              <a:dgm id="{393BC14C-F7F1-454B-B997-0A22AE6C5EA7}"/>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graphicEl>
                                              <a:dgm id="{598E4CF7-1DD1-4753-ACD0-C89EBF4B116B}"/>
                                            </p:graphicEl>
                                          </p:spTgt>
                                        </p:tgtEl>
                                        <p:attrNameLst>
                                          <p:attrName>style.visibility</p:attrName>
                                        </p:attrNameLst>
                                      </p:cBhvr>
                                      <p:to>
                                        <p:strVal val="visible"/>
                                      </p:to>
                                    </p:set>
                                    <p:anim calcmode="lin" valueType="num">
                                      <p:cBhvr>
                                        <p:cTn id="13" dur="1000" fill="hold"/>
                                        <p:tgtEl>
                                          <p:spTgt spid="4">
                                            <p:graphicEl>
                                              <a:dgm id="{598E4CF7-1DD1-4753-ACD0-C89EBF4B116B}"/>
                                            </p:graphicEl>
                                          </p:spTgt>
                                        </p:tgtEl>
                                        <p:attrNameLst>
                                          <p:attrName>ppt_w</p:attrName>
                                        </p:attrNameLst>
                                      </p:cBhvr>
                                      <p:tavLst>
                                        <p:tav tm="0">
                                          <p:val>
                                            <p:fltVal val="0"/>
                                          </p:val>
                                        </p:tav>
                                        <p:tav tm="100000">
                                          <p:val>
                                            <p:strVal val="#ppt_w"/>
                                          </p:val>
                                        </p:tav>
                                      </p:tavLst>
                                    </p:anim>
                                    <p:anim calcmode="lin" valueType="num">
                                      <p:cBhvr>
                                        <p:cTn id="14" dur="1000" fill="hold"/>
                                        <p:tgtEl>
                                          <p:spTgt spid="4">
                                            <p:graphicEl>
                                              <a:dgm id="{598E4CF7-1DD1-4753-ACD0-C89EBF4B116B}"/>
                                            </p:graphicEl>
                                          </p:spTgt>
                                        </p:tgtEl>
                                        <p:attrNameLst>
                                          <p:attrName>ppt_h</p:attrName>
                                        </p:attrNameLst>
                                      </p:cBhvr>
                                      <p:tavLst>
                                        <p:tav tm="0">
                                          <p:val>
                                            <p:fltVal val="0"/>
                                          </p:val>
                                        </p:tav>
                                        <p:tav tm="100000">
                                          <p:val>
                                            <p:strVal val="#ppt_h"/>
                                          </p:val>
                                        </p:tav>
                                      </p:tavLst>
                                    </p:anim>
                                    <p:anim calcmode="lin" valueType="num">
                                      <p:cBhvr>
                                        <p:cTn id="15" dur="1000" fill="hold"/>
                                        <p:tgtEl>
                                          <p:spTgt spid="4">
                                            <p:graphicEl>
                                              <a:dgm id="{598E4CF7-1DD1-4753-ACD0-C89EBF4B116B}"/>
                                            </p:graphicEl>
                                          </p:spTgt>
                                        </p:tgtEl>
                                        <p:attrNameLst>
                                          <p:attrName>style.rotation</p:attrName>
                                        </p:attrNameLst>
                                      </p:cBhvr>
                                      <p:tavLst>
                                        <p:tav tm="0">
                                          <p:val>
                                            <p:fltVal val="90"/>
                                          </p:val>
                                        </p:tav>
                                        <p:tav tm="100000">
                                          <p:val>
                                            <p:fltVal val="0"/>
                                          </p:val>
                                        </p:tav>
                                      </p:tavLst>
                                    </p:anim>
                                    <p:animEffect transition="in" filter="fade">
                                      <p:cBhvr>
                                        <p:cTn id="16" dur="1000"/>
                                        <p:tgtEl>
                                          <p:spTgt spid="4">
                                            <p:graphicEl>
                                              <a:dgm id="{598E4CF7-1DD1-4753-ACD0-C89EBF4B116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04800"/>
            <a:ext cx="8402638" cy="685800"/>
          </a:xfrm>
        </p:spPr>
        <p:txBody>
          <a:bodyPr rtlCol="0"/>
          <a:lstStyle/>
          <a:p>
            <a:pPr fontAlgn="auto">
              <a:spcAft>
                <a:spcPts val="0"/>
              </a:spcAft>
              <a:defRPr/>
            </a:pPr>
            <a:r>
              <a:rPr dirty="0" smtClean="0"/>
              <a:t>Yonnu Yokkute: Des </a:t>
            </a:r>
            <a:r>
              <a:rPr lang="fr-FR" dirty="0" smtClean="0"/>
              <a:t>Mesures Clés (P. 23)</a:t>
            </a:r>
            <a:endParaRPr dirty="0"/>
          </a:p>
        </p:txBody>
      </p:sp>
      <p:graphicFrame>
        <p:nvGraphicFramePr>
          <p:cNvPr id="4" name="Espace réservé du contenu 3"/>
          <p:cNvGraphicFramePr>
            <a:graphicFrameLocks noGrp="1"/>
          </p:cNvGraphicFramePr>
          <p:nvPr>
            <p:ph idx="1"/>
          </p:nvPr>
        </p:nvGraphicFramePr>
        <p:xfrm>
          <a:off x="457200" y="1371600"/>
          <a:ext cx="8229600" cy="475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smtClean="0">
                <a:solidFill>
                  <a:schemeClr val="tx2"/>
                </a:solidFill>
                <a:latin typeface="Arial" charset="0"/>
              </a:rPr>
              <a:t>CNP Mars 2016</a:t>
            </a:r>
            <a:endParaRPr lang="en-US" altLang="fr-FR" sz="1100" dirty="0">
              <a:solidFill>
                <a:schemeClr val="tx2"/>
              </a:solidFill>
              <a:latin typeface="Arial" charset="0"/>
            </a:endParaRPr>
          </a:p>
        </p:txBody>
      </p:sp>
      <p:graphicFrame>
        <p:nvGraphicFramePr>
          <p:cNvPr id="3" name="Diagramme 2"/>
          <p:cNvGraphicFramePr/>
          <p:nvPr/>
        </p:nvGraphicFramePr>
        <p:xfrm>
          <a:off x="8560594" y="6383740"/>
          <a:ext cx="583406" cy="4742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757EF62F-B894-4F6C-B81B-616010233451}"/>
                                            </p:graphicEl>
                                          </p:spTgt>
                                        </p:tgtEl>
                                        <p:attrNameLst>
                                          <p:attrName>style.visibility</p:attrName>
                                        </p:attrNameLst>
                                      </p:cBhvr>
                                      <p:to>
                                        <p:strVal val="visible"/>
                                      </p:to>
                                    </p:set>
                                    <p:anim calcmode="lin" valueType="num">
                                      <p:cBhvr additive="base">
                                        <p:cTn id="7" dur="500" fill="hold"/>
                                        <p:tgtEl>
                                          <p:spTgt spid="4">
                                            <p:graphicEl>
                                              <a:dgm id="{757EF62F-B894-4F6C-B81B-61601023345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757EF62F-B894-4F6C-B81B-616010233451}"/>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0A2C6B90-94D9-4AB2-AF46-F2A522973345}"/>
                                            </p:graphicEl>
                                          </p:spTgt>
                                        </p:tgtEl>
                                        <p:attrNameLst>
                                          <p:attrName>style.visibility</p:attrName>
                                        </p:attrNameLst>
                                      </p:cBhvr>
                                      <p:to>
                                        <p:strVal val="visible"/>
                                      </p:to>
                                    </p:set>
                                    <p:anim calcmode="lin" valueType="num">
                                      <p:cBhvr additive="base">
                                        <p:cTn id="11" dur="500" fill="hold"/>
                                        <p:tgtEl>
                                          <p:spTgt spid="4">
                                            <p:graphicEl>
                                              <a:dgm id="{0A2C6B90-94D9-4AB2-AF46-F2A522973345}"/>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0A2C6B90-94D9-4AB2-AF46-F2A522973345}"/>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graphicEl>
                                              <a:dgm id="{2E5B8FEF-FC77-43D8-84A3-2FA4BA324E89}"/>
                                            </p:graphicEl>
                                          </p:spTgt>
                                        </p:tgtEl>
                                        <p:attrNameLst>
                                          <p:attrName>style.visibility</p:attrName>
                                        </p:attrNameLst>
                                      </p:cBhvr>
                                      <p:to>
                                        <p:strVal val="visible"/>
                                      </p:to>
                                    </p:set>
                                    <p:anim calcmode="lin" valueType="num">
                                      <p:cBhvr additive="base">
                                        <p:cTn id="17" dur="500" fill="hold"/>
                                        <p:tgtEl>
                                          <p:spTgt spid="4">
                                            <p:graphicEl>
                                              <a:dgm id="{2E5B8FEF-FC77-43D8-84A3-2FA4BA324E89}"/>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2E5B8FEF-FC77-43D8-84A3-2FA4BA324E89}"/>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graphicEl>
                                              <a:dgm id="{646CAE8B-C11A-431C-AC02-F51D350A0494}"/>
                                            </p:graphicEl>
                                          </p:spTgt>
                                        </p:tgtEl>
                                        <p:attrNameLst>
                                          <p:attrName>style.visibility</p:attrName>
                                        </p:attrNameLst>
                                      </p:cBhvr>
                                      <p:to>
                                        <p:strVal val="visible"/>
                                      </p:to>
                                    </p:set>
                                    <p:anim calcmode="lin" valueType="num">
                                      <p:cBhvr additive="base">
                                        <p:cTn id="21" dur="500" fill="hold"/>
                                        <p:tgtEl>
                                          <p:spTgt spid="4">
                                            <p:graphicEl>
                                              <a:dgm id="{646CAE8B-C11A-431C-AC02-F51D350A0494}"/>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646CAE8B-C11A-431C-AC02-F51D350A049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0" y="4191000"/>
          <a:ext cx="5867399" cy="1097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990600" y="609600"/>
          <a:ext cx="7391400"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mph" presetSubtype="0" fill="hold" grpId="1" nodeType="clickEffect">
                                  <p:stCondLst>
                                    <p:cond delay="0"/>
                                  </p:stCondLst>
                                  <p:childTnLst>
                                    <p:animRot by="21600000">
                                      <p:cBhvr>
                                        <p:cTn id="13" dur="2000" fill="hold"/>
                                        <p:tgtEl>
                                          <p:spTgt spid="5"/>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graphicEl>
                                              <a:dgm id="{16E4AF3B-0361-4347-9FBE-59CFBF53E07D}"/>
                                            </p:graphicEl>
                                          </p:spTgt>
                                        </p:tgtEl>
                                        <p:attrNameLst>
                                          <p:attrName>style.visibility</p:attrName>
                                        </p:attrNameLst>
                                      </p:cBhvr>
                                      <p:to>
                                        <p:strVal val="visible"/>
                                      </p:to>
                                    </p:set>
                                    <p:anim calcmode="lin" valueType="num">
                                      <p:cBhvr>
                                        <p:cTn id="18" dur="500" fill="hold"/>
                                        <p:tgtEl>
                                          <p:spTgt spid="4">
                                            <p:graphicEl>
                                              <a:dgm id="{16E4AF3B-0361-4347-9FBE-59CFBF53E07D}"/>
                                            </p:graphicEl>
                                          </p:spTgt>
                                        </p:tgtEl>
                                        <p:attrNameLst>
                                          <p:attrName>ppt_w</p:attrName>
                                        </p:attrNameLst>
                                      </p:cBhvr>
                                      <p:tavLst>
                                        <p:tav tm="0">
                                          <p:val>
                                            <p:fltVal val="0"/>
                                          </p:val>
                                        </p:tav>
                                        <p:tav tm="100000">
                                          <p:val>
                                            <p:strVal val="#ppt_w"/>
                                          </p:val>
                                        </p:tav>
                                      </p:tavLst>
                                    </p:anim>
                                    <p:anim calcmode="lin" valueType="num">
                                      <p:cBhvr>
                                        <p:cTn id="19" dur="500" fill="hold"/>
                                        <p:tgtEl>
                                          <p:spTgt spid="4">
                                            <p:graphicEl>
                                              <a:dgm id="{16E4AF3B-0361-4347-9FBE-59CFBF53E07D}"/>
                                            </p:graphicEl>
                                          </p:spTgt>
                                        </p:tgtEl>
                                        <p:attrNameLst>
                                          <p:attrName>ppt_h</p:attrName>
                                        </p:attrNameLst>
                                      </p:cBhvr>
                                      <p:tavLst>
                                        <p:tav tm="0">
                                          <p:val>
                                            <p:fltVal val="0"/>
                                          </p:val>
                                        </p:tav>
                                        <p:tav tm="100000">
                                          <p:val>
                                            <p:strVal val="#ppt_h"/>
                                          </p:val>
                                        </p:tav>
                                      </p:tavLst>
                                    </p:anim>
                                    <p:animEffect transition="in" filter="fade">
                                      <p:cBhvr>
                                        <p:cTn id="20" dur="500"/>
                                        <p:tgtEl>
                                          <p:spTgt spid="4">
                                            <p:graphicEl>
                                              <a:dgm id="{16E4AF3B-0361-4347-9FBE-59CFBF53E07D}"/>
                                            </p:graphicEl>
                                          </p:spTgt>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graphicEl>
                                              <a:dgm id="{739B23D5-8B43-4445-8525-73E991DCA862}"/>
                                            </p:graphicEl>
                                          </p:spTgt>
                                        </p:tgtEl>
                                        <p:attrNameLst>
                                          <p:attrName>style.visibility</p:attrName>
                                        </p:attrNameLst>
                                      </p:cBhvr>
                                      <p:to>
                                        <p:strVal val="visible"/>
                                      </p:to>
                                    </p:set>
                                    <p:anim calcmode="lin" valueType="num">
                                      <p:cBhvr>
                                        <p:cTn id="23" dur="500" fill="hold"/>
                                        <p:tgtEl>
                                          <p:spTgt spid="4">
                                            <p:graphicEl>
                                              <a:dgm id="{739B23D5-8B43-4445-8525-73E991DCA862}"/>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739B23D5-8B43-4445-8525-73E991DCA862}"/>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739B23D5-8B43-4445-8525-73E991DCA86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 y="163513"/>
            <a:ext cx="8045450" cy="685800"/>
          </a:xfrm>
        </p:spPr>
        <p:txBody>
          <a:bodyPr rtlCol="0">
            <a:noAutofit/>
          </a:bodyPr>
          <a:lstStyle/>
          <a:p>
            <a:pPr fontAlgn="auto">
              <a:spcAft>
                <a:spcPts val="0"/>
              </a:spcAft>
              <a:defRPr/>
            </a:pPr>
            <a:r>
              <a:rPr lang="fr-FR" sz="3200" dirty="0" smtClean="0"/>
              <a:t>Stratégies et Recommandations</a:t>
            </a:r>
            <a:endParaRPr lang="fr-FR" sz="3200" dirty="0"/>
          </a:p>
        </p:txBody>
      </p:sp>
      <p:graphicFrame>
        <p:nvGraphicFramePr>
          <p:cNvPr id="4" name="Espace réservé du contenu 3"/>
          <p:cNvGraphicFramePr>
            <a:graphicFrameLocks noGrp="1"/>
          </p:cNvGraphicFramePr>
          <p:nvPr>
            <p:ph idx="1"/>
          </p:nvPr>
        </p:nvGraphicFramePr>
        <p:xfrm>
          <a:off x="152400" y="1066800"/>
          <a:ext cx="8686800" cy="5072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4"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DBDCF306-1FEB-4AEA-AA52-1A89B49A277C}"/>
                                            </p:graphicEl>
                                          </p:spTgt>
                                        </p:tgtEl>
                                        <p:attrNameLst>
                                          <p:attrName>style.visibility</p:attrName>
                                        </p:attrNameLst>
                                      </p:cBhvr>
                                      <p:to>
                                        <p:strVal val="visible"/>
                                      </p:to>
                                    </p:set>
                                    <p:anim calcmode="lin" valueType="num">
                                      <p:cBhvr additive="base">
                                        <p:cTn id="7" dur="500" fill="hold"/>
                                        <p:tgtEl>
                                          <p:spTgt spid="4">
                                            <p:graphicEl>
                                              <a:dgm id="{DBDCF306-1FEB-4AEA-AA52-1A89B49A277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DBDCF306-1FEB-4AEA-AA52-1A89B49A277C}"/>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267099D6-4A96-407D-8314-2D0CEB46CB0B}"/>
                                            </p:graphicEl>
                                          </p:spTgt>
                                        </p:tgtEl>
                                        <p:attrNameLst>
                                          <p:attrName>style.visibility</p:attrName>
                                        </p:attrNameLst>
                                      </p:cBhvr>
                                      <p:to>
                                        <p:strVal val="visible"/>
                                      </p:to>
                                    </p:set>
                                    <p:anim calcmode="lin" valueType="num">
                                      <p:cBhvr additive="base">
                                        <p:cTn id="11" dur="500" fill="hold"/>
                                        <p:tgtEl>
                                          <p:spTgt spid="4">
                                            <p:graphicEl>
                                              <a:dgm id="{267099D6-4A96-407D-8314-2D0CEB46CB0B}"/>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267099D6-4A96-407D-8314-2D0CEB46CB0B}"/>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graphicEl>
                                              <a:dgm id="{D713EE97-3EE5-4CB7-BA22-23A8FBED0675}"/>
                                            </p:graphicEl>
                                          </p:spTgt>
                                        </p:tgtEl>
                                        <p:attrNameLst>
                                          <p:attrName>style.visibility</p:attrName>
                                        </p:attrNameLst>
                                      </p:cBhvr>
                                      <p:to>
                                        <p:strVal val="visible"/>
                                      </p:to>
                                    </p:set>
                                    <p:anim calcmode="lin" valueType="num">
                                      <p:cBhvr additive="base">
                                        <p:cTn id="15" dur="500" fill="hold"/>
                                        <p:tgtEl>
                                          <p:spTgt spid="4">
                                            <p:graphicEl>
                                              <a:dgm id="{D713EE97-3EE5-4CB7-BA22-23A8FBED0675}"/>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graphicEl>
                                              <a:dgm id="{D713EE97-3EE5-4CB7-BA22-23A8FBED0675}"/>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graphicEl>
                                              <a:dgm id="{CD190773-77B2-4779-BC15-33A5CB78A299}"/>
                                            </p:graphicEl>
                                          </p:spTgt>
                                        </p:tgtEl>
                                        <p:attrNameLst>
                                          <p:attrName>style.visibility</p:attrName>
                                        </p:attrNameLst>
                                      </p:cBhvr>
                                      <p:to>
                                        <p:strVal val="visible"/>
                                      </p:to>
                                    </p:set>
                                    <p:anim calcmode="lin" valueType="num">
                                      <p:cBhvr additive="base">
                                        <p:cTn id="19" dur="500" fill="hold"/>
                                        <p:tgtEl>
                                          <p:spTgt spid="4">
                                            <p:graphicEl>
                                              <a:dgm id="{CD190773-77B2-4779-BC15-33A5CB78A299}"/>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CD190773-77B2-4779-BC15-33A5CB78A299}"/>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B27C0E40-274A-4949-B5CE-F18BC5D1483C}"/>
                                            </p:graphicEl>
                                          </p:spTgt>
                                        </p:tgtEl>
                                        <p:attrNameLst>
                                          <p:attrName>style.visibility</p:attrName>
                                        </p:attrNameLst>
                                      </p:cBhvr>
                                      <p:to>
                                        <p:strVal val="visible"/>
                                      </p:to>
                                    </p:set>
                                    <p:anim calcmode="lin" valueType="num">
                                      <p:cBhvr additive="base">
                                        <p:cTn id="25" dur="500" fill="hold"/>
                                        <p:tgtEl>
                                          <p:spTgt spid="4">
                                            <p:graphicEl>
                                              <a:dgm id="{B27C0E40-274A-4949-B5CE-F18BC5D1483C}"/>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B27C0E40-274A-4949-B5CE-F18BC5D1483C}"/>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graphicEl>
                                              <a:dgm id="{5E9EF828-32CD-4600-A475-7D1796F66652}"/>
                                            </p:graphicEl>
                                          </p:spTgt>
                                        </p:tgtEl>
                                        <p:attrNameLst>
                                          <p:attrName>style.visibility</p:attrName>
                                        </p:attrNameLst>
                                      </p:cBhvr>
                                      <p:to>
                                        <p:strVal val="visible"/>
                                      </p:to>
                                    </p:set>
                                    <p:anim calcmode="lin" valueType="num">
                                      <p:cBhvr additive="base">
                                        <p:cTn id="29" dur="500" fill="hold"/>
                                        <p:tgtEl>
                                          <p:spTgt spid="4">
                                            <p:graphicEl>
                                              <a:dgm id="{5E9EF828-32CD-4600-A475-7D1796F66652}"/>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graphicEl>
                                              <a:dgm id="{5E9EF828-32CD-4600-A475-7D1796F66652}"/>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
                                            <p:graphicEl>
                                              <a:dgm id="{8EE9B406-C414-47A3-BA52-18FEFB6927F6}"/>
                                            </p:graphicEl>
                                          </p:spTgt>
                                        </p:tgtEl>
                                        <p:attrNameLst>
                                          <p:attrName>style.visibility</p:attrName>
                                        </p:attrNameLst>
                                      </p:cBhvr>
                                      <p:to>
                                        <p:strVal val="visible"/>
                                      </p:to>
                                    </p:set>
                                    <p:anim calcmode="lin" valueType="num">
                                      <p:cBhvr additive="base">
                                        <p:cTn id="33" dur="500" fill="hold"/>
                                        <p:tgtEl>
                                          <p:spTgt spid="4">
                                            <p:graphicEl>
                                              <a:dgm id="{8EE9B406-C414-47A3-BA52-18FEFB6927F6}"/>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graphicEl>
                                              <a:dgm id="{8EE9B406-C414-47A3-BA52-18FEFB6927F6}"/>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graphicEl>
                                              <a:dgm id="{941F1FE6-26D6-4622-B09B-394AE805A656}"/>
                                            </p:graphicEl>
                                          </p:spTgt>
                                        </p:tgtEl>
                                        <p:attrNameLst>
                                          <p:attrName>style.visibility</p:attrName>
                                        </p:attrNameLst>
                                      </p:cBhvr>
                                      <p:to>
                                        <p:strVal val="visible"/>
                                      </p:to>
                                    </p:set>
                                    <p:anim calcmode="lin" valueType="num">
                                      <p:cBhvr additive="base">
                                        <p:cTn id="37" dur="500" fill="hold"/>
                                        <p:tgtEl>
                                          <p:spTgt spid="4">
                                            <p:graphicEl>
                                              <a:dgm id="{941F1FE6-26D6-4622-B09B-394AE805A65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941F1FE6-26D6-4622-B09B-394AE805A656}"/>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graphicEl>
                                              <a:dgm id="{EFDE2DE9-FF9D-486E-A572-3109876495B7}"/>
                                            </p:graphicEl>
                                          </p:spTgt>
                                        </p:tgtEl>
                                        <p:attrNameLst>
                                          <p:attrName>style.visibility</p:attrName>
                                        </p:attrNameLst>
                                      </p:cBhvr>
                                      <p:to>
                                        <p:strVal val="visible"/>
                                      </p:to>
                                    </p:set>
                                    <p:anim calcmode="lin" valueType="num">
                                      <p:cBhvr additive="base">
                                        <p:cTn id="43" dur="500" fill="hold"/>
                                        <p:tgtEl>
                                          <p:spTgt spid="4">
                                            <p:graphicEl>
                                              <a:dgm id="{EFDE2DE9-FF9D-486E-A572-3109876495B7}"/>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EFDE2DE9-FF9D-486E-A572-3109876495B7}"/>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
                                            <p:graphicEl>
                                              <a:dgm id="{3AECE2B8-EACF-4636-89AB-FE3321B56C69}"/>
                                            </p:graphicEl>
                                          </p:spTgt>
                                        </p:tgtEl>
                                        <p:attrNameLst>
                                          <p:attrName>style.visibility</p:attrName>
                                        </p:attrNameLst>
                                      </p:cBhvr>
                                      <p:to>
                                        <p:strVal val="visible"/>
                                      </p:to>
                                    </p:set>
                                    <p:anim calcmode="lin" valueType="num">
                                      <p:cBhvr additive="base">
                                        <p:cTn id="47" dur="500" fill="hold"/>
                                        <p:tgtEl>
                                          <p:spTgt spid="4">
                                            <p:graphicEl>
                                              <a:dgm id="{3AECE2B8-EACF-4636-89AB-FE3321B56C69}"/>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3AECE2B8-EACF-4636-89AB-FE3321B56C69}"/>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
                                            <p:graphicEl>
                                              <a:dgm id="{279ED7E6-EE0A-4D10-8E06-3B7D030EF9DB}"/>
                                            </p:graphicEl>
                                          </p:spTgt>
                                        </p:tgtEl>
                                        <p:attrNameLst>
                                          <p:attrName>style.visibility</p:attrName>
                                        </p:attrNameLst>
                                      </p:cBhvr>
                                      <p:to>
                                        <p:strVal val="visible"/>
                                      </p:to>
                                    </p:set>
                                    <p:anim calcmode="lin" valueType="num">
                                      <p:cBhvr additive="base">
                                        <p:cTn id="51" dur="500" fill="hold"/>
                                        <p:tgtEl>
                                          <p:spTgt spid="4">
                                            <p:graphicEl>
                                              <a:dgm id="{279ED7E6-EE0A-4D10-8E06-3B7D030EF9DB}"/>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graphicEl>
                                              <a:dgm id="{279ED7E6-EE0A-4D10-8E06-3B7D030EF9DB}"/>
                                            </p:graphic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
                                            <p:graphicEl>
                                              <a:dgm id="{9436A32B-4462-4417-9A91-02ADE0AC68B2}"/>
                                            </p:graphicEl>
                                          </p:spTgt>
                                        </p:tgtEl>
                                        <p:attrNameLst>
                                          <p:attrName>style.visibility</p:attrName>
                                        </p:attrNameLst>
                                      </p:cBhvr>
                                      <p:to>
                                        <p:strVal val="visible"/>
                                      </p:to>
                                    </p:set>
                                    <p:anim calcmode="lin" valueType="num">
                                      <p:cBhvr additive="base">
                                        <p:cTn id="55" dur="500" fill="hold"/>
                                        <p:tgtEl>
                                          <p:spTgt spid="4">
                                            <p:graphicEl>
                                              <a:dgm id="{9436A32B-4462-4417-9A91-02ADE0AC68B2}"/>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graphicEl>
                                              <a:dgm id="{9436A32B-4462-4417-9A91-02ADE0AC68B2}"/>
                                            </p:graphic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graphicEl>
                                              <a:dgm id="{E2EF39B5-0501-4F1E-A72F-5D304F204980}"/>
                                            </p:graphicEl>
                                          </p:spTgt>
                                        </p:tgtEl>
                                        <p:attrNameLst>
                                          <p:attrName>style.visibility</p:attrName>
                                        </p:attrNameLst>
                                      </p:cBhvr>
                                      <p:to>
                                        <p:strVal val="visible"/>
                                      </p:to>
                                    </p:set>
                                    <p:anim calcmode="lin" valueType="num">
                                      <p:cBhvr additive="base">
                                        <p:cTn id="61" dur="500" fill="hold"/>
                                        <p:tgtEl>
                                          <p:spTgt spid="4">
                                            <p:graphicEl>
                                              <a:dgm id="{E2EF39B5-0501-4F1E-A72F-5D304F204980}"/>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graphicEl>
                                              <a:dgm id="{E2EF39B5-0501-4F1E-A72F-5D304F204980}"/>
                                            </p:graphic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
                                            <p:graphicEl>
                                              <a:dgm id="{156E8811-E3F0-41D3-ACD9-561BC72782A1}"/>
                                            </p:graphicEl>
                                          </p:spTgt>
                                        </p:tgtEl>
                                        <p:attrNameLst>
                                          <p:attrName>style.visibility</p:attrName>
                                        </p:attrNameLst>
                                      </p:cBhvr>
                                      <p:to>
                                        <p:strVal val="visible"/>
                                      </p:to>
                                    </p:set>
                                    <p:anim calcmode="lin" valueType="num">
                                      <p:cBhvr additive="base">
                                        <p:cTn id="65" dur="500" fill="hold"/>
                                        <p:tgtEl>
                                          <p:spTgt spid="4">
                                            <p:graphicEl>
                                              <a:dgm id="{156E8811-E3F0-41D3-ACD9-561BC72782A1}"/>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graphicEl>
                                              <a:dgm id="{156E8811-E3F0-41D3-ACD9-561BC72782A1}"/>
                                            </p:graphic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
                                            <p:graphicEl>
                                              <a:dgm id="{99BD1D9B-EA29-4DBF-911F-655B25ABC272}"/>
                                            </p:graphicEl>
                                          </p:spTgt>
                                        </p:tgtEl>
                                        <p:attrNameLst>
                                          <p:attrName>style.visibility</p:attrName>
                                        </p:attrNameLst>
                                      </p:cBhvr>
                                      <p:to>
                                        <p:strVal val="visible"/>
                                      </p:to>
                                    </p:set>
                                    <p:anim calcmode="lin" valueType="num">
                                      <p:cBhvr additive="base">
                                        <p:cTn id="69" dur="500" fill="hold"/>
                                        <p:tgtEl>
                                          <p:spTgt spid="4">
                                            <p:graphicEl>
                                              <a:dgm id="{99BD1D9B-EA29-4DBF-911F-655B25ABC272}"/>
                                            </p:graphic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graphicEl>
                                              <a:dgm id="{99BD1D9B-EA29-4DBF-911F-655B25ABC272}"/>
                                            </p:graphic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
                                            <p:graphicEl>
                                              <a:dgm id="{28878919-0006-4467-B8BE-2EC1D60C53CE}"/>
                                            </p:graphicEl>
                                          </p:spTgt>
                                        </p:tgtEl>
                                        <p:attrNameLst>
                                          <p:attrName>style.visibility</p:attrName>
                                        </p:attrNameLst>
                                      </p:cBhvr>
                                      <p:to>
                                        <p:strVal val="visible"/>
                                      </p:to>
                                    </p:set>
                                    <p:anim calcmode="lin" valueType="num">
                                      <p:cBhvr additive="base">
                                        <p:cTn id="73" dur="500" fill="hold"/>
                                        <p:tgtEl>
                                          <p:spTgt spid="4">
                                            <p:graphicEl>
                                              <a:dgm id="{28878919-0006-4467-B8BE-2EC1D60C53CE}"/>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graphicEl>
                                              <a:dgm id="{28878919-0006-4467-B8BE-2EC1D60C53CE}"/>
                                            </p:graphic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graphicEl>
                                              <a:dgm id="{B018ABA5-31D9-4905-A5F5-F3FC0030EC25}"/>
                                            </p:graphicEl>
                                          </p:spTgt>
                                        </p:tgtEl>
                                        <p:attrNameLst>
                                          <p:attrName>style.visibility</p:attrName>
                                        </p:attrNameLst>
                                      </p:cBhvr>
                                      <p:to>
                                        <p:strVal val="visible"/>
                                      </p:to>
                                    </p:set>
                                    <p:anim calcmode="lin" valueType="num">
                                      <p:cBhvr additive="base">
                                        <p:cTn id="79" dur="500" fill="hold"/>
                                        <p:tgtEl>
                                          <p:spTgt spid="4">
                                            <p:graphicEl>
                                              <a:dgm id="{B018ABA5-31D9-4905-A5F5-F3FC0030EC25}"/>
                                            </p:graphic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graphicEl>
                                              <a:dgm id="{B018ABA5-31D9-4905-A5F5-F3FC0030EC25}"/>
                                            </p:graphicEl>
                                          </p:spTgt>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
                                            <p:graphicEl>
                                              <a:dgm id="{53B81AE9-6907-4AF9-862C-EDE412C240B6}"/>
                                            </p:graphicEl>
                                          </p:spTgt>
                                        </p:tgtEl>
                                        <p:attrNameLst>
                                          <p:attrName>style.visibility</p:attrName>
                                        </p:attrNameLst>
                                      </p:cBhvr>
                                      <p:to>
                                        <p:strVal val="visible"/>
                                      </p:to>
                                    </p:set>
                                    <p:anim calcmode="lin" valueType="num">
                                      <p:cBhvr additive="base">
                                        <p:cTn id="83" dur="500" fill="hold"/>
                                        <p:tgtEl>
                                          <p:spTgt spid="4">
                                            <p:graphicEl>
                                              <a:dgm id="{53B81AE9-6907-4AF9-862C-EDE412C240B6}"/>
                                            </p:graphicEl>
                                          </p:spTgt>
                                        </p:tgtEl>
                                        <p:attrNameLst>
                                          <p:attrName>ppt_x</p:attrName>
                                        </p:attrNameLst>
                                      </p:cBhvr>
                                      <p:tavLst>
                                        <p:tav tm="0">
                                          <p:val>
                                            <p:strVal val="#ppt_x"/>
                                          </p:val>
                                        </p:tav>
                                        <p:tav tm="100000">
                                          <p:val>
                                            <p:strVal val="#ppt_x"/>
                                          </p:val>
                                        </p:tav>
                                      </p:tavLst>
                                    </p:anim>
                                    <p:anim calcmode="lin" valueType="num">
                                      <p:cBhvr additive="base">
                                        <p:cTn id="84" dur="500" fill="hold"/>
                                        <p:tgtEl>
                                          <p:spTgt spid="4">
                                            <p:graphicEl>
                                              <a:dgm id="{53B81AE9-6907-4AF9-862C-EDE412C240B6}"/>
                                            </p:graphicEl>
                                          </p:spTgt>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
                                            <p:graphicEl>
                                              <a:dgm id="{FF9E37D5-1C81-439A-B4D7-FD35148E8AFA}"/>
                                            </p:graphicEl>
                                          </p:spTgt>
                                        </p:tgtEl>
                                        <p:attrNameLst>
                                          <p:attrName>style.visibility</p:attrName>
                                        </p:attrNameLst>
                                      </p:cBhvr>
                                      <p:to>
                                        <p:strVal val="visible"/>
                                      </p:to>
                                    </p:set>
                                    <p:anim calcmode="lin" valueType="num">
                                      <p:cBhvr additive="base">
                                        <p:cTn id="87" dur="500" fill="hold"/>
                                        <p:tgtEl>
                                          <p:spTgt spid="4">
                                            <p:graphicEl>
                                              <a:dgm id="{FF9E37D5-1C81-439A-B4D7-FD35148E8AFA}"/>
                                            </p:graphicEl>
                                          </p:spTgt>
                                        </p:tgtEl>
                                        <p:attrNameLst>
                                          <p:attrName>ppt_x</p:attrName>
                                        </p:attrNameLst>
                                      </p:cBhvr>
                                      <p:tavLst>
                                        <p:tav tm="0">
                                          <p:val>
                                            <p:strVal val="#ppt_x"/>
                                          </p:val>
                                        </p:tav>
                                        <p:tav tm="100000">
                                          <p:val>
                                            <p:strVal val="#ppt_x"/>
                                          </p:val>
                                        </p:tav>
                                      </p:tavLst>
                                    </p:anim>
                                    <p:anim calcmode="lin" valueType="num">
                                      <p:cBhvr additive="base">
                                        <p:cTn id="88" dur="500" fill="hold"/>
                                        <p:tgtEl>
                                          <p:spTgt spid="4">
                                            <p:graphicEl>
                                              <a:dgm id="{FF9E37D5-1C81-439A-B4D7-FD35148E8AFA}"/>
                                            </p:graphicEl>
                                          </p:spTgt>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
                                            <p:graphicEl>
                                              <a:dgm id="{298568F2-5220-4E9B-9A98-23266492897D}"/>
                                            </p:graphicEl>
                                          </p:spTgt>
                                        </p:tgtEl>
                                        <p:attrNameLst>
                                          <p:attrName>style.visibility</p:attrName>
                                        </p:attrNameLst>
                                      </p:cBhvr>
                                      <p:to>
                                        <p:strVal val="visible"/>
                                      </p:to>
                                    </p:set>
                                    <p:anim calcmode="lin" valueType="num">
                                      <p:cBhvr additive="base">
                                        <p:cTn id="91" dur="500" fill="hold"/>
                                        <p:tgtEl>
                                          <p:spTgt spid="4">
                                            <p:graphicEl>
                                              <a:dgm id="{298568F2-5220-4E9B-9A98-23266492897D}"/>
                                            </p:graphic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graphicEl>
                                              <a:dgm id="{298568F2-5220-4E9B-9A98-23266492897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38113"/>
            <a:ext cx="7848600" cy="685800"/>
          </a:xfrm>
        </p:spPr>
        <p:txBody>
          <a:bodyPr rtlCol="0"/>
          <a:lstStyle/>
          <a:p>
            <a:pPr fontAlgn="auto">
              <a:spcAft>
                <a:spcPts val="0"/>
              </a:spcAft>
              <a:defRPr/>
            </a:pPr>
            <a:r>
              <a:rPr dirty="0" smtClean="0"/>
              <a:t>Conditions de refondation des Institutions</a:t>
            </a:r>
            <a:endParaRPr dirty="0"/>
          </a:p>
        </p:txBody>
      </p:sp>
      <p:graphicFrame>
        <p:nvGraphicFramePr>
          <p:cNvPr id="4" name="Espace réservé du contenu 3"/>
          <p:cNvGraphicFramePr>
            <a:graphicFrameLocks noGrp="1"/>
          </p:cNvGraphicFramePr>
          <p:nvPr>
            <p:ph idx="1"/>
          </p:nvPr>
        </p:nvGraphicFramePr>
        <p:xfrm>
          <a:off x="457200" y="1054100"/>
          <a:ext cx="8229600" cy="5072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508"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Mars 2016</a:t>
            </a:r>
          </a:p>
        </p:txBody>
      </p:sp>
      <p:graphicFrame>
        <p:nvGraphicFramePr>
          <p:cNvPr id="3" name="Diagramme 2"/>
          <p:cNvGraphicFramePr/>
          <p:nvPr/>
        </p:nvGraphicFramePr>
        <p:xfrm>
          <a:off x="8480023" y="6264323"/>
          <a:ext cx="583406" cy="4879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11DC27E6-AB88-4F5B-9CBF-D8358E3DED17}"/>
                                            </p:graphicEl>
                                          </p:spTgt>
                                        </p:tgtEl>
                                        <p:attrNameLst>
                                          <p:attrName>style.visibility</p:attrName>
                                        </p:attrNameLst>
                                      </p:cBhvr>
                                      <p:to>
                                        <p:strVal val="visible"/>
                                      </p:to>
                                    </p:set>
                                    <p:anim calcmode="lin" valueType="num">
                                      <p:cBhvr additive="base">
                                        <p:cTn id="7" dur="500" fill="hold"/>
                                        <p:tgtEl>
                                          <p:spTgt spid="4">
                                            <p:graphicEl>
                                              <a:dgm id="{11DC27E6-AB88-4F5B-9CBF-D8358E3DED1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11DC27E6-AB88-4F5B-9CBF-D8358E3DED17}"/>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ADDBB588-A2DB-4E1A-B879-BB654E9D3C2C}"/>
                                            </p:graphicEl>
                                          </p:spTgt>
                                        </p:tgtEl>
                                        <p:attrNameLst>
                                          <p:attrName>style.visibility</p:attrName>
                                        </p:attrNameLst>
                                      </p:cBhvr>
                                      <p:to>
                                        <p:strVal val="visible"/>
                                      </p:to>
                                    </p:set>
                                    <p:anim calcmode="lin" valueType="num">
                                      <p:cBhvr additive="base">
                                        <p:cTn id="13" dur="500" fill="hold"/>
                                        <p:tgtEl>
                                          <p:spTgt spid="4">
                                            <p:graphicEl>
                                              <a:dgm id="{ADDBB588-A2DB-4E1A-B879-BB654E9D3C2C}"/>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ADDBB588-A2DB-4E1A-B879-BB654E9D3C2C}"/>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graphicEl>
                                              <a:dgm id="{521BDC7A-FA75-43AE-A4E7-42E08B121DE5}"/>
                                            </p:graphicEl>
                                          </p:spTgt>
                                        </p:tgtEl>
                                        <p:attrNameLst>
                                          <p:attrName>style.visibility</p:attrName>
                                        </p:attrNameLst>
                                      </p:cBhvr>
                                      <p:to>
                                        <p:strVal val="visible"/>
                                      </p:to>
                                    </p:set>
                                    <p:anim calcmode="lin" valueType="num">
                                      <p:cBhvr additive="base">
                                        <p:cTn id="17" dur="500" fill="hold"/>
                                        <p:tgtEl>
                                          <p:spTgt spid="4">
                                            <p:graphicEl>
                                              <a:dgm id="{521BDC7A-FA75-43AE-A4E7-42E08B121DE5}"/>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521BDC7A-FA75-43AE-A4E7-42E08B121DE5}"/>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graphicEl>
                                              <a:dgm id="{9A02F174-16C7-4F1C-AC47-583B73031265}"/>
                                            </p:graphicEl>
                                          </p:spTgt>
                                        </p:tgtEl>
                                        <p:attrNameLst>
                                          <p:attrName>style.visibility</p:attrName>
                                        </p:attrNameLst>
                                      </p:cBhvr>
                                      <p:to>
                                        <p:strVal val="visible"/>
                                      </p:to>
                                    </p:set>
                                    <p:anim calcmode="lin" valueType="num">
                                      <p:cBhvr additive="base">
                                        <p:cTn id="23" dur="500" fill="hold"/>
                                        <p:tgtEl>
                                          <p:spTgt spid="4">
                                            <p:graphicEl>
                                              <a:dgm id="{9A02F174-16C7-4F1C-AC47-583B73031265}"/>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9A02F174-16C7-4F1C-AC47-583B73031265}"/>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graphicEl>
                                              <a:dgm id="{4226B815-F26A-46CF-8646-4FDBB018F52C}"/>
                                            </p:graphicEl>
                                          </p:spTgt>
                                        </p:tgtEl>
                                        <p:attrNameLst>
                                          <p:attrName>style.visibility</p:attrName>
                                        </p:attrNameLst>
                                      </p:cBhvr>
                                      <p:to>
                                        <p:strVal val="visible"/>
                                      </p:to>
                                    </p:set>
                                    <p:anim calcmode="lin" valueType="num">
                                      <p:cBhvr additive="base">
                                        <p:cTn id="27" dur="500" fill="hold"/>
                                        <p:tgtEl>
                                          <p:spTgt spid="4">
                                            <p:graphicEl>
                                              <a:dgm id="{4226B815-F26A-46CF-8646-4FDBB018F52C}"/>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4226B815-F26A-46CF-8646-4FDBB018F52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15240" y="152400"/>
            <a:ext cx="7924800" cy="685800"/>
          </a:xfrm>
        </p:spPr>
        <p:txBody>
          <a:bodyPr rtlCol="0"/>
          <a:lstStyle/>
          <a:p>
            <a:pPr fontAlgn="auto">
              <a:spcAft>
                <a:spcPts val="0"/>
              </a:spcAft>
              <a:defRPr/>
            </a:pPr>
            <a:r>
              <a:rPr dirty="0" smtClean="0"/>
              <a:t>Nouvelle gouvernance institutionnelle (1)</a:t>
            </a:r>
            <a:endParaRPr dirty="0"/>
          </a:p>
        </p:txBody>
      </p:sp>
      <p:graphicFrame>
        <p:nvGraphicFramePr>
          <p:cNvPr id="5" name="Espace réservé du contenu 4"/>
          <p:cNvGraphicFramePr>
            <a:graphicFrameLocks noGrp="1"/>
          </p:cNvGraphicFramePr>
          <p:nvPr>
            <p:ph idx="1"/>
          </p:nvPr>
        </p:nvGraphicFramePr>
        <p:xfrm>
          <a:off x="533400" y="1371600"/>
          <a:ext cx="8382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6" name="Espace réservé du pied de page 3"/>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Mars 2016</a:t>
            </a:r>
          </a:p>
        </p:txBody>
      </p:sp>
      <p:graphicFrame>
        <p:nvGraphicFramePr>
          <p:cNvPr id="4" name="Diagramme 3"/>
          <p:cNvGraphicFramePr/>
          <p:nvPr/>
        </p:nvGraphicFramePr>
        <p:xfrm>
          <a:off x="8560594" y="6383740"/>
          <a:ext cx="583406" cy="4742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graphicEl>
                                              <a:dgm id="{30CBCD9E-3E4B-4888-A013-281D779A3B73}"/>
                                            </p:graphicEl>
                                          </p:spTgt>
                                        </p:tgtEl>
                                        <p:attrNameLst>
                                          <p:attrName>style.visibility</p:attrName>
                                        </p:attrNameLst>
                                      </p:cBhvr>
                                      <p:to>
                                        <p:strVal val="visible"/>
                                      </p:to>
                                    </p:set>
                                    <p:animEffect transition="in" filter="wipe(down)">
                                      <p:cBhvr>
                                        <p:cTn id="7" dur="580">
                                          <p:stCondLst>
                                            <p:cond delay="0"/>
                                          </p:stCondLst>
                                        </p:cTn>
                                        <p:tgtEl>
                                          <p:spTgt spid="5">
                                            <p:graphicEl>
                                              <a:dgm id="{30CBCD9E-3E4B-4888-A013-281D779A3B73}"/>
                                            </p:graphicEl>
                                          </p:spTgt>
                                        </p:tgtEl>
                                      </p:cBhvr>
                                    </p:animEffect>
                                    <p:anim calcmode="lin" valueType="num">
                                      <p:cBhvr>
                                        <p:cTn id="8" dur="1822" tmFilter="0,0; 0.14,0.36; 0.43,0.73; 0.71,0.91; 1.0,1.0">
                                          <p:stCondLst>
                                            <p:cond delay="0"/>
                                          </p:stCondLst>
                                        </p:cTn>
                                        <p:tgtEl>
                                          <p:spTgt spid="5">
                                            <p:graphicEl>
                                              <a:dgm id="{30CBCD9E-3E4B-4888-A013-281D779A3B73}"/>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graphicEl>
                                              <a:dgm id="{30CBCD9E-3E4B-4888-A013-281D779A3B73}"/>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graphicEl>
                                              <a:dgm id="{30CBCD9E-3E4B-4888-A013-281D779A3B73}"/>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graphicEl>
                                              <a:dgm id="{30CBCD9E-3E4B-4888-A013-281D779A3B73}"/>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graphicEl>
                                              <a:dgm id="{30CBCD9E-3E4B-4888-A013-281D779A3B73}"/>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graphicEl>
                                              <a:dgm id="{30CBCD9E-3E4B-4888-A013-281D779A3B73}"/>
                                            </p:graphicEl>
                                          </p:spTgt>
                                        </p:tgtEl>
                                      </p:cBhvr>
                                      <p:to x="100000" y="60000"/>
                                    </p:animScale>
                                    <p:animScale>
                                      <p:cBhvr>
                                        <p:cTn id="14" dur="166" decel="50000">
                                          <p:stCondLst>
                                            <p:cond delay="676"/>
                                          </p:stCondLst>
                                        </p:cTn>
                                        <p:tgtEl>
                                          <p:spTgt spid="5">
                                            <p:graphicEl>
                                              <a:dgm id="{30CBCD9E-3E4B-4888-A013-281D779A3B73}"/>
                                            </p:graphicEl>
                                          </p:spTgt>
                                        </p:tgtEl>
                                      </p:cBhvr>
                                      <p:to x="100000" y="100000"/>
                                    </p:animScale>
                                    <p:animScale>
                                      <p:cBhvr>
                                        <p:cTn id="15" dur="26">
                                          <p:stCondLst>
                                            <p:cond delay="1312"/>
                                          </p:stCondLst>
                                        </p:cTn>
                                        <p:tgtEl>
                                          <p:spTgt spid="5">
                                            <p:graphicEl>
                                              <a:dgm id="{30CBCD9E-3E4B-4888-A013-281D779A3B73}"/>
                                            </p:graphicEl>
                                          </p:spTgt>
                                        </p:tgtEl>
                                      </p:cBhvr>
                                      <p:to x="100000" y="80000"/>
                                    </p:animScale>
                                    <p:animScale>
                                      <p:cBhvr>
                                        <p:cTn id="16" dur="166" decel="50000">
                                          <p:stCondLst>
                                            <p:cond delay="1338"/>
                                          </p:stCondLst>
                                        </p:cTn>
                                        <p:tgtEl>
                                          <p:spTgt spid="5">
                                            <p:graphicEl>
                                              <a:dgm id="{30CBCD9E-3E4B-4888-A013-281D779A3B73}"/>
                                            </p:graphicEl>
                                          </p:spTgt>
                                        </p:tgtEl>
                                      </p:cBhvr>
                                      <p:to x="100000" y="100000"/>
                                    </p:animScale>
                                    <p:animScale>
                                      <p:cBhvr>
                                        <p:cTn id="17" dur="26">
                                          <p:stCondLst>
                                            <p:cond delay="1642"/>
                                          </p:stCondLst>
                                        </p:cTn>
                                        <p:tgtEl>
                                          <p:spTgt spid="5">
                                            <p:graphicEl>
                                              <a:dgm id="{30CBCD9E-3E4B-4888-A013-281D779A3B73}"/>
                                            </p:graphicEl>
                                          </p:spTgt>
                                        </p:tgtEl>
                                      </p:cBhvr>
                                      <p:to x="100000" y="90000"/>
                                    </p:animScale>
                                    <p:animScale>
                                      <p:cBhvr>
                                        <p:cTn id="18" dur="166" decel="50000">
                                          <p:stCondLst>
                                            <p:cond delay="1668"/>
                                          </p:stCondLst>
                                        </p:cTn>
                                        <p:tgtEl>
                                          <p:spTgt spid="5">
                                            <p:graphicEl>
                                              <a:dgm id="{30CBCD9E-3E4B-4888-A013-281D779A3B73}"/>
                                            </p:graphicEl>
                                          </p:spTgt>
                                        </p:tgtEl>
                                      </p:cBhvr>
                                      <p:to x="100000" y="100000"/>
                                    </p:animScale>
                                    <p:animScale>
                                      <p:cBhvr>
                                        <p:cTn id="19" dur="26">
                                          <p:stCondLst>
                                            <p:cond delay="1808"/>
                                          </p:stCondLst>
                                        </p:cTn>
                                        <p:tgtEl>
                                          <p:spTgt spid="5">
                                            <p:graphicEl>
                                              <a:dgm id="{30CBCD9E-3E4B-4888-A013-281D779A3B73}"/>
                                            </p:graphicEl>
                                          </p:spTgt>
                                        </p:tgtEl>
                                      </p:cBhvr>
                                      <p:to x="100000" y="95000"/>
                                    </p:animScale>
                                    <p:animScale>
                                      <p:cBhvr>
                                        <p:cTn id="20" dur="166" decel="50000">
                                          <p:stCondLst>
                                            <p:cond delay="1834"/>
                                          </p:stCondLst>
                                        </p:cTn>
                                        <p:tgtEl>
                                          <p:spTgt spid="5">
                                            <p:graphicEl>
                                              <a:dgm id="{30CBCD9E-3E4B-4888-A013-281D779A3B73}"/>
                                            </p:graphic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graphicEl>
                                              <a:dgm id="{B7D8432F-8342-47FF-8329-F004D461A524}"/>
                                            </p:graphicEl>
                                          </p:spTgt>
                                        </p:tgtEl>
                                        <p:attrNameLst>
                                          <p:attrName>style.visibility</p:attrName>
                                        </p:attrNameLst>
                                      </p:cBhvr>
                                      <p:to>
                                        <p:strVal val="visible"/>
                                      </p:to>
                                    </p:set>
                                    <p:animEffect transition="in" filter="wipe(down)">
                                      <p:cBhvr>
                                        <p:cTn id="23" dur="580">
                                          <p:stCondLst>
                                            <p:cond delay="0"/>
                                          </p:stCondLst>
                                        </p:cTn>
                                        <p:tgtEl>
                                          <p:spTgt spid="5">
                                            <p:graphicEl>
                                              <a:dgm id="{B7D8432F-8342-47FF-8329-F004D461A524}"/>
                                            </p:graphicEl>
                                          </p:spTgt>
                                        </p:tgtEl>
                                      </p:cBhvr>
                                    </p:animEffect>
                                    <p:anim calcmode="lin" valueType="num">
                                      <p:cBhvr>
                                        <p:cTn id="24" dur="1822" tmFilter="0,0; 0.14,0.36; 0.43,0.73; 0.71,0.91; 1.0,1.0">
                                          <p:stCondLst>
                                            <p:cond delay="0"/>
                                          </p:stCondLst>
                                        </p:cTn>
                                        <p:tgtEl>
                                          <p:spTgt spid="5">
                                            <p:graphicEl>
                                              <a:dgm id="{B7D8432F-8342-47FF-8329-F004D461A524}"/>
                                            </p:graphic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graphicEl>
                                              <a:dgm id="{B7D8432F-8342-47FF-8329-F004D461A524}"/>
                                            </p:graphic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graphicEl>
                                              <a:dgm id="{B7D8432F-8342-47FF-8329-F004D461A524}"/>
                                            </p:graphic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graphicEl>
                                              <a:dgm id="{B7D8432F-8342-47FF-8329-F004D461A524}"/>
                                            </p:graphic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graphicEl>
                                              <a:dgm id="{B7D8432F-8342-47FF-8329-F004D461A524}"/>
                                            </p:graphic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graphicEl>
                                              <a:dgm id="{B7D8432F-8342-47FF-8329-F004D461A524}"/>
                                            </p:graphicEl>
                                          </p:spTgt>
                                        </p:tgtEl>
                                      </p:cBhvr>
                                      <p:to x="100000" y="60000"/>
                                    </p:animScale>
                                    <p:animScale>
                                      <p:cBhvr>
                                        <p:cTn id="30" dur="166" decel="50000">
                                          <p:stCondLst>
                                            <p:cond delay="676"/>
                                          </p:stCondLst>
                                        </p:cTn>
                                        <p:tgtEl>
                                          <p:spTgt spid="5">
                                            <p:graphicEl>
                                              <a:dgm id="{B7D8432F-8342-47FF-8329-F004D461A524}"/>
                                            </p:graphicEl>
                                          </p:spTgt>
                                        </p:tgtEl>
                                      </p:cBhvr>
                                      <p:to x="100000" y="100000"/>
                                    </p:animScale>
                                    <p:animScale>
                                      <p:cBhvr>
                                        <p:cTn id="31" dur="26">
                                          <p:stCondLst>
                                            <p:cond delay="1312"/>
                                          </p:stCondLst>
                                        </p:cTn>
                                        <p:tgtEl>
                                          <p:spTgt spid="5">
                                            <p:graphicEl>
                                              <a:dgm id="{B7D8432F-8342-47FF-8329-F004D461A524}"/>
                                            </p:graphicEl>
                                          </p:spTgt>
                                        </p:tgtEl>
                                      </p:cBhvr>
                                      <p:to x="100000" y="80000"/>
                                    </p:animScale>
                                    <p:animScale>
                                      <p:cBhvr>
                                        <p:cTn id="32" dur="166" decel="50000">
                                          <p:stCondLst>
                                            <p:cond delay="1338"/>
                                          </p:stCondLst>
                                        </p:cTn>
                                        <p:tgtEl>
                                          <p:spTgt spid="5">
                                            <p:graphicEl>
                                              <a:dgm id="{B7D8432F-8342-47FF-8329-F004D461A524}"/>
                                            </p:graphicEl>
                                          </p:spTgt>
                                        </p:tgtEl>
                                      </p:cBhvr>
                                      <p:to x="100000" y="100000"/>
                                    </p:animScale>
                                    <p:animScale>
                                      <p:cBhvr>
                                        <p:cTn id="33" dur="26">
                                          <p:stCondLst>
                                            <p:cond delay="1642"/>
                                          </p:stCondLst>
                                        </p:cTn>
                                        <p:tgtEl>
                                          <p:spTgt spid="5">
                                            <p:graphicEl>
                                              <a:dgm id="{B7D8432F-8342-47FF-8329-F004D461A524}"/>
                                            </p:graphicEl>
                                          </p:spTgt>
                                        </p:tgtEl>
                                      </p:cBhvr>
                                      <p:to x="100000" y="90000"/>
                                    </p:animScale>
                                    <p:animScale>
                                      <p:cBhvr>
                                        <p:cTn id="34" dur="166" decel="50000">
                                          <p:stCondLst>
                                            <p:cond delay="1668"/>
                                          </p:stCondLst>
                                        </p:cTn>
                                        <p:tgtEl>
                                          <p:spTgt spid="5">
                                            <p:graphicEl>
                                              <a:dgm id="{B7D8432F-8342-47FF-8329-F004D461A524}"/>
                                            </p:graphicEl>
                                          </p:spTgt>
                                        </p:tgtEl>
                                      </p:cBhvr>
                                      <p:to x="100000" y="100000"/>
                                    </p:animScale>
                                    <p:animScale>
                                      <p:cBhvr>
                                        <p:cTn id="35" dur="26">
                                          <p:stCondLst>
                                            <p:cond delay="1808"/>
                                          </p:stCondLst>
                                        </p:cTn>
                                        <p:tgtEl>
                                          <p:spTgt spid="5">
                                            <p:graphicEl>
                                              <a:dgm id="{B7D8432F-8342-47FF-8329-F004D461A524}"/>
                                            </p:graphicEl>
                                          </p:spTgt>
                                        </p:tgtEl>
                                      </p:cBhvr>
                                      <p:to x="100000" y="95000"/>
                                    </p:animScale>
                                    <p:animScale>
                                      <p:cBhvr>
                                        <p:cTn id="36" dur="166" decel="50000">
                                          <p:stCondLst>
                                            <p:cond delay="1834"/>
                                          </p:stCondLst>
                                        </p:cTn>
                                        <p:tgtEl>
                                          <p:spTgt spid="5">
                                            <p:graphicEl>
                                              <a:dgm id="{B7D8432F-8342-47FF-8329-F004D461A524}"/>
                                            </p:graphic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graphicEl>
                                              <a:dgm id="{DA775F96-A948-408F-AD91-704253A32B86}"/>
                                            </p:graphicEl>
                                          </p:spTgt>
                                        </p:tgtEl>
                                        <p:attrNameLst>
                                          <p:attrName>style.visibility</p:attrName>
                                        </p:attrNameLst>
                                      </p:cBhvr>
                                      <p:to>
                                        <p:strVal val="visible"/>
                                      </p:to>
                                    </p:set>
                                    <p:animEffect transition="in" filter="wipe(down)">
                                      <p:cBhvr>
                                        <p:cTn id="39" dur="580">
                                          <p:stCondLst>
                                            <p:cond delay="0"/>
                                          </p:stCondLst>
                                        </p:cTn>
                                        <p:tgtEl>
                                          <p:spTgt spid="5">
                                            <p:graphicEl>
                                              <a:dgm id="{DA775F96-A948-408F-AD91-704253A32B86}"/>
                                            </p:graphicEl>
                                          </p:spTgt>
                                        </p:tgtEl>
                                      </p:cBhvr>
                                    </p:animEffect>
                                    <p:anim calcmode="lin" valueType="num">
                                      <p:cBhvr>
                                        <p:cTn id="40" dur="1822" tmFilter="0,0; 0.14,0.36; 0.43,0.73; 0.71,0.91; 1.0,1.0">
                                          <p:stCondLst>
                                            <p:cond delay="0"/>
                                          </p:stCondLst>
                                        </p:cTn>
                                        <p:tgtEl>
                                          <p:spTgt spid="5">
                                            <p:graphicEl>
                                              <a:dgm id="{DA775F96-A948-408F-AD91-704253A32B86}"/>
                                            </p:graphic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graphicEl>
                                              <a:dgm id="{DA775F96-A948-408F-AD91-704253A32B86}"/>
                                            </p:graphic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graphicEl>
                                              <a:dgm id="{DA775F96-A948-408F-AD91-704253A32B86}"/>
                                            </p:graphic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graphicEl>
                                              <a:dgm id="{DA775F96-A948-408F-AD91-704253A32B86}"/>
                                            </p:graphic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graphicEl>
                                              <a:dgm id="{DA775F96-A948-408F-AD91-704253A32B86}"/>
                                            </p:graphic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graphicEl>
                                              <a:dgm id="{DA775F96-A948-408F-AD91-704253A32B86}"/>
                                            </p:graphicEl>
                                          </p:spTgt>
                                        </p:tgtEl>
                                      </p:cBhvr>
                                      <p:to x="100000" y="60000"/>
                                    </p:animScale>
                                    <p:animScale>
                                      <p:cBhvr>
                                        <p:cTn id="46" dur="166" decel="50000">
                                          <p:stCondLst>
                                            <p:cond delay="676"/>
                                          </p:stCondLst>
                                        </p:cTn>
                                        <p:tgtEl>
                                          <p:spTgt spid="5">
                                            <p:graphicEl>
                                              <a:dgm id="{DA775F96-A948-408F-AD91-704253A32B86}"/>
                                            </p:graphicEl>
                                          </p:spTgt>
                                        </p:tgtEl>
                                      </p:cBhvr>
                                      <p:to x="100000" y="100000"/>
                                    </p:animScale>
                                    <p:animScale>
                                      <p:cBhvr>
                                        <p:cTn id="47" dur="26">
                                          <p:stCondLst>
                                            <p:cond delay="1312"/>
                                          </p:stCondLst>
                                        </p:cTn>
                                        <p:tgtEl>
                                          <p:spTgt spid="5">
                                            <p:graphicEl>
                                              <a:dgm id="{DA775F96-A948-408F-AD91-704253A32B86}"/>
                                            </p:graphicEl>
                                          </p:spTgt>
                                        </p:tgtEl>
                                      </p:cBhvr>
                                      <p:to x="100000" y="80000"/>
                                    </p:animScale>
                                    <p:animScale>
                                      <p:cBhvr>
                                        <p:cTn id="48" dur="166" decel="50000">
                                          <p:stCondLst>
                                            <p:cond delay="1338"/>
                                          </p:stCondLst>
                                        </p:cTn>
                                        <p:tgtEl>
                                          <p:spTgt spid="5">
                                            <p:graphicEl>
                                              <a:dgm id="{DA775F96-A948-408F-AD91-704253A32B86}"/>
                                            </p:graphicEl>
                                          </p:spTgt>
                                        </p:tgtEl>
                                      </p:cBhvr>
                                      <p:to x="100000" y="100000"/>
                                    </p:animScale>
                                    <p:animScale>
                                      <p:cBhvr>
                                        <p:cTn id="49" dur="26">
                                          <p:stCondLst>
                                            <p:cond delay="1642"/>
                                          </p:stCondLst>
                                        </p:cTn>
                                        <p:tgtEl>
                                          <p:spTgt spid="5">
                                            <p:graphicEl>
                                              <a:dgm id="{DA775F96-A948-408F-AD91-704253A32B86}"/>
                                            </p:graphicEl>
                                          </p:spTgt>
                                        </p:tgtEl>
                                      </p:cBhvr>
                                      <p:to x="100000" y="90000"/>
                                    </p:animScale>
                                    <p:animScale>
                                      <p:cBhvr>
                                        <p:cTn id="50" dur="166" decel="50000">
                                          <p:stCondLst>
                                            <p:cond delay="1668"/>
                                          </p:stCondLst>
                                        </p:cTn>
                                        <p:tgtEl>
                                          <p:spTgt spid="5">
                                            <p:graphicEl>
                                              <a:dgm id="{DA775F96-A948-408F-AD91-704253A32B86}"/>
                                            </p:graphicEl>
                                          </p:spTgt>
                                        </p:tgtEl>
                                      </p:cBhvr>
                                      <p:to x="100000" y="100000"/>
                                    </p:animScale>
                                    <p:animScale>
                                      <p:cBhvr>
                                        <p:cTn id="51" dur="26">
                                          <p:stCondLst>
                                            <p:cond delay="1808"/>
                                          </p:stCondLst>
                                        </p:cTn>
                                        <p:tgtEl>
                                          <p:spTgt spid="5">
                                            <p:graphicEl>
                                              <a:dgm id="{DA775F96-A948-408F-AD91-704253A32B86}"/>
                                            </p:graphicEl>
                                          </p:spTgt>
                                        </p:tgtEl>
                                      </p:cBhvr>
                                      <p:to x="100000" y="95000"/>
                                    </p:animScale>
                                    <p:animScale>
                                      <p:cBhvr>
                                        <p:cTn id="52" dur="166" decel="50000">
                                          <p:stCondLst>
                                            <p:cond delay="1834"/>
                                          </p:stCondLst>
                                        </p:cTn>
                                        <p:tgtEl>
                                          <p:spTgt spid="5">
                                            <p:graphicEl>
                                              <a:dgm id="{DA775F96-A948-408F-AD91-704253A32B86}"/>
                                            </p:graphic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5">
                                            <p:graphicEl>
                                              <a:dgm id="{987AACAE-1FA2-4B6A-B8C2-5EA27878A344}"/>
                                            </p:graphicEl>
                                          </p:spTgt>
                                        </p:tgtEl>
                                        <p:attrNameLst>
                                          <p:attrName>style.visibility</p:attrName>
                                        </p:attrNameLst>
                                      </p:cBhvr>
                                      <p:to>
                                        <p:strVal val="visible"/>
                                      </p:to>
                                    </p:set>
                                    <p:animEffect transition="in" filter="wipe(down)">
                                      <p:cBhvr>
                                        <p:cTn id="57" dur="580">
                                          <p:stCondLst>
                                            <p:cond delay="0"/>
                                          </p:stCondLst>
                                        </p:cTn>
                                        <p:tgtEl>
                                          <p:spTgt spid="5">
                                            <p:graphicEl>
                                              <a:dgm id="{987AACAE-1FA2-4B6A-B8C2-5EA27878A344}"/>
                                            </p:graphicEl>
                                          </p:spTgt>
                                        </p:tgtEl>
                                      </p:cBhvr>
                                    </p:animEffect>
                                    <p:anim calcmode="lin" valueType="num">
                                      <p:cBhvr>
                                        <p:cTn id="58" dur="1822" tmFilter="0,0; 0.14,0.36; 0.43,0.73; 0.71,0.91; 1.0,1.0">
                                          <p:stCondLst>
                                            <p:cond delay="0"/>
                                          </p:stCondLst>
                                        </p:cTn>
                                        <p:tgtEl>
                                          <p:spTgt spid="5">
                                            <p:graphicEl>
                                              <a:dgm id="{987AACAE-1FA2-4B6A-B8C2-5EA27878A344}"/>
                                            </p:graphic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5">
                                            <p:graphicEl>
                                              <a:dgm id="{987AACAE-1FA2-4B6A-B8C2-5EA27878A344}"/>
                                            </p:graphic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5">
                                            <p:graphicEl>
                                              <a:dgm id="{987AACAE-1FA2-4B6A-B8C2-5EA27878A344}"/>
                                            </p:graphic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5">
                                            <p:graphicEl>
                                              <a:dgm id="{987AACAE-1FA2-4B6A-B8C2-5EA27878A344}"/>
                                            </p:graphic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5">
                                            <p:graphicEl>
                                              <a:dgm id="{987AACAE-1FA2-4B6A-B8C2-5EA27878A344}"/>
                                            </p:graphic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5">
                                            <p:graphicEl>
                                              <a:dgm id="{987AACAE-1FA2-4B6A-B8C2-5EA27878A344}"/>
                                            </p:graphicEl>
                                          </p:spTgt>
                                        </p:tgtEl>
                                      </p:cBhvr>
                                      <p:to x="100000" y="60000"/>
                                    </p:animScale>
                                    <p:animScale>
                                      <p:cBhvr>
                                        <p:cTn id="64" dur="166" decel="50000">
                                          <p:stCondLst>
                                            <p:cond delay="676"/>
                                          </p:stCondLst>
                                        </p:cTn>
                                        <p:tgtEl>
                                          <p:spTgt spid="5">
                                            <p:graphicEl>
                                              <a:dgm id="{987AACAE-1FA2-4B6A-B8C2-5EA27878A344}"/>
                                            </p:graphicEl>
                                          </p:spTgt>
                                        </p:tgtEl>
                                      </p:cBhvr>
                                      <p:to x="100000" y="100000"/>
                                    </p:animScale>
                                    <p:animScale>
                                      <p:cBhvr>
                                        <p:cTn id="65" dur="26">
                                          <p:stCondLst>
                                            <p:cond delay="1312"/>
                                          </p:stCondLst>
                                        </p:cTn>
                                        <p:tgtEl>
                                          <p:spTgt spid="5">
                                            <p:graphicEl>
                                              <a:dgm id="{987AACAE-1FA2-4B6A-B8C2-5EA27878A344}"/>
                                            </p:graphicEl>
                                          </p:spTgt>
                                        </p:tgtEl>
                                      </p:cBhvr>
                                      <p:to x="100000" y="80000"/>
                                    </p:animScale>
                                    <p:animScale>
                                      <p:cBhvr>
                                        <p:cTn id="66" dur="166" decel="50000">
                                          <p:stCondLst>
                                            <p:cond delay="1338"/>
                                          </p:stCondLst>
                                        </p:cTn>
                                        <p:tgtEl>
                                          <p:spTgt spid="5">
                                            <p:graphicEl>
                                              <a:dgm id="{987AACAE-1FA2-4B6A-B8C2-5EA27878A344}"/>
                                            </p:graphicEl>
                                          </p:spTgt>
                                        </p:tgtEl>
                                      </p:cBhvr>
                                      <p:to x="100000" y="100000"/>
                                    </p:animScale>
                                    <p:animScale>
                                      <p:cBhvr>
                                        <p:cTn id="67" dur="26">
                                          <p:stCondLst>
                                            <p:cond delay="1642"/>
                                          </p:stCondLst>
                                        </p:cTn>
                                        <p:tgtEl>
                                          <p:spTgt spid="5">
                                            <p:graphicEl>
                                              <a:dgm id="{987AACAE-1FA2-4B6A-B8C2-5EA27878A344}"/>
                                            </p:graphicEl>
                                          </p:spTgt>
                                        </p:tgtEl>
                                      </p:cBhvr>
                                      <p:to x="100000" y="90000"/>
                                    </p:animScale>
                                    <p:animScale>
                                      <p:cBhvr>
                                        <p:cTn id="68" dur="166" decel="50000">
                                          <p:stCondLst>
                                            <p:cond delay="1668"/>
                                          </p:stCondLst>
                                        </p:cTn>
                                        <p:tgtEl>
                                          <p:spTgt spid="5">
                                            <p:graphicEl>
                                              <a:dgm id="{987AACAE-1FA2-4B6A-B8C2-5EA27878A344}"/>
                                            </p:graphicEl>
                                          </p:spTgt>
                                        </p:tgtEl>
                                      </p:cBhvr>
                                      <p:to x="100000" y="100000"/>
                                    </p:animScale>
                                    <p:animScale>
                                      <p:cBhvr>
                                        <p:cTn id="69" dur="26">
                                          <p:stCondLst>
                                            <p:cond delay="1808"/>
                                          </p:stCondLst>
                                        </p:cTn>
                                        <p:tgtEl>
                                          <p:spTgt spid="5">
                                            <p:graphicEl>
                                              <a:dgm id="{987AACAE-1FA2-4B6A-B8C2-5EA27878A344}"/>
                                            </p:graphicEl>
                                          </p:spTgt>
                                        </p:tgtEl>
                                      </p:cBhvr>
                                      <p:to x="100000" y="95000"/>
                                    </p:animScale>
                                    <p:animScale>
                                      <p:cBhvr>
                                        <p:cTn id="70" dur="166" decel="50000">
                                          <p:stCondLst>
                                            <p:cond delay="1834"/>
                                          </p:stCondLst>
                                        </p:cTn>
                                        <p:tgtEl>
                                          <p:spTgt spid="5">
                                            <p:graphicEl>
                                              <a:dgm id="{987AACAE-1FA2-4B6A-B8C2-5EA27878A344}"/>
                                            </p:graphic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5">
                                            <p:graphicEl>
                                              <a:dgm id="{2CD441A2-76F8-491E-91E6-25662D648074}"/>
                                            </p:graphicEl>
                                          </p:spTgt>
                                        </p:tgtEl>
                                        <p:attrNameLst>
                                          <p:attrName>style.visibility</p:attrName>
                                        </p:attrNameLst>
                                      </p:cBhvr>
                                      <p:to>
                                        <p:strVal val="visible"/>
                                      </p:to>
                                    </p:set>
                                    <p:animEffect transition="in" filter="wipe(down)">
                                      <p:cBhvr>
                                        <p:cTn id="75" dur="580">
                                          <p:stCondLst>
                                            <p:cond delay="0"/>
                                          </p:stCondLst>
                                        </p:cTn>
                                        <p:tgtEl>
                                          <p:spTgt spid="5">
                                            <p:graphicEl>
                                              <a:dgm id="{2CD441A2-76F8-491E-91E6-25662D648074}"/>
                                            </p:graphicEl>
                                          </p:spTgt>
                                        </p:tgtEl>
                                      </p:cBhvr>
                                    </p:animEffect>
                                    <p:anim calcmode="lin" valueType="num">
                                      <p:cBhvr>
                                        <p:cTn id="76" dur="1822" tmFilter="0,0; 0.14,0.36; 0.43,0.73; 0.71,0.91; 1.0,1.0">
                                          <p:stCondLst>
                                            <p:cond delay="0"/>
                                          </p:stCondLst>
                                        </p:cTn>
                                        <p:tgtEl>
                                          <p:spTgt spid="5">
                                            <p:graphicEl>
                                              <a:dgm id="{2CD441A2-76F8-491E-91E6-25662D648074}"/>
                                            </p:graphicEl>
                                          </p:spTgt>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5">
                                            <p:graphicEl>
                                              <a:dgm id="{2CD441A2-76F8-491E-91E6-25662D648074}"/>
                                            </p:graphicEl>
                                          </p:spTgt>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5">
                                            <p:graphicEl>
                                              <a:dgm id="{2CD441A2-76F8-491E-91E6-25662D648074}"/>
                                            </p:graphicEl>
                                          </p:spTgt>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5">
                                            <p:graphicEl>
                                              <a:dgm id="{2CD441A2-76F8-491E-91E6-25662D648074}"/>
                                            </p:graphicEl>
                                          </p:spTgt>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5">
                                            <p:graphicEl>
                                              <a:dgm id="{2CD441A2-76F8-491E-91E6-25662D648074}"/>
                                            </p:graphicEl>
                                          </p:spTgt>
                                        </p:tgtEl>
                                        <p:attrNameLst>
                                          <p:attrName>ppt_y</p:attrName>
                                        </p:attrNameLst>
                                      </p:cBhvr>
                                      <p:tavLst>
                                        <p:tav tm="0" fmla="#ppt_y-sin(pi*$)/81">
                                          <p:val>
                                            <p:fltVal val="0"/>
                                          </p:val>
                                        </p:tav>
                                        <p:tav tm="100000">
                                          <p:val>
                                            <p:fltVal val="1"/>
                                          </p:val>
                                        </p:tav>
                                      </p:tavLst>
                                    </p:anim>
                                    <p:animScale>
                                      <p:cBhvr>
                                        <p:cTn id="81" dur="26">
                                          <p:stCondLst>
                                            <p:cond delay="650"/>
                                          </p:stCondLst>
                                        </p:cTn>
                                        <p:tgtEl>
                                          <p:spTgt spid="5">
                                            <p:graphicEl>
                                              <a:dgm id="{2CD441A2-76F8-491E-91E6-25662D648074}"/>
                                            </p:graphicEl>
                                          </p:spTgt>
                                        </p:tgtEl>
                                      </p:cBhvr>
                                      <p:to x="100000" y="60000"/>
                                    </p:animScale>
                                    <p:animScale>
                                      <p:cBhvr>
                                        <p:cTn id="82" dur="166" decel="50000">
                                          <p:stCondLst>
                                            <p:cond delay="676"/>
                                          </p:stCondLst>
                                        </p:cTn>
                                        <p:tgtEl>
                                          <p:spTgt spid="5">
                                            <p:graphicEl>
                                              <a:dgm id="{2CD441A2-76F8-491E-91E6-25662D648074}"/>
                                            </p:graphicEl>
                                          </p:spTgt>
                                        </p:tgtEl>
                                      </p:cBhvr>
                                      <p:to x="100000" y="100000"/>
                                    </p:animScale>
                                    <p:animScale>
                                      <p:cBhvr>
                                        <p:cTn id="83" dur="26">
                                          <p:stCondLst>
                                            <p:cond delay="1312"/>
                                          </p:stCondLst>
                                        </p:cTn>
                                        <p:tgtEl>
                                          <p:spTgt spid="5">
                                            <p:graphicEl>
                                              <a:dgm id="{2CD441A2-76F8-491E-91E6-25662D648074}"/>
                                            </p:graphicEl>
                                          </p:spTgt>
                                        </p:tgtEl>
                                      </p:cBhvr>
                                      <p:to x="100000" y="80000"/>
                                    </p:animScale>
                                    <p:animScale>
                                      <p:cBhvr>
                                        <p:cTn id="84" dur="166" decel="50000">
                                          <p:stCondLst>
                                            <p:cond delay="1338"/>
                                          </p:stCondLst>
                                        </p:cTn>
                                        <p:tgtEl>
                                          <p:spTgt spid="5">
                                            <p:graphicEl>
                                              <a:dgm id="{2CD441A2-76F8-491E-91E6-25662D648074}"/>
                                            </p:graphicEl>
                                          </p:spTgt>
                                        </p:tgtEl>
                                      </p:cBhvr>
                                      <p:to x="100000" y="100000"/>
                                    </p:animScale>
                                    <p:animScale>
                                      <p:cBhvr>
                                        <p:cTn id="85" dur="26">
                                          <p:stCondLst>
                                            <p:cond delay="1642"/>
                                          </p:stCondLst>
                                        </p:cTn>
                                        <p:tgtEl>
                                          <p:spTgt spid="5">
                                            <p:graphicEl>
                                              <a:dgm id="{2CD441A2-76F8-491E-91E6-25662D648074}"/>
                                            </p:graphicEl>
                                          </p:spTgt>
                                        </p:tgtEl>
                                      </p:cBhvr>
                                      <p:to x="100000" y="90000"/>
                                    </p:animScale>
                                    <p:animScale>
                                      <p:cBhvr>
                                        <p:cTn id="86" dur="166" decel="50000">
                                          <p:stCondLst>
                                            <p:cond delay="1668"/>
                                          </p:stCondLst>
                                        </p:cTn>
                                        <p:tgtEl>
                                          <p:spTgt spid="5">
                                            <p:graphicEl>
                                              <a:dgm id="{2CD441A2-76F8-491E-91E6-25662D648074}"/>
                                            </p:graphicEl>
                                          </p:spTgt>
                                        </p:tgtEl>
                                      </p:cBhvr>
                                      <p:to x="100000" y="100000"/>
                                    </p:animScale>
                                    <p:animScale>
                                      <p:cBhvr>
                                        <p:cTn id="87" dur="26">
                                          <p:stCondLst>
                                            <p:cond delay="1808"/>
                                          </p:stCondLst>
                                        </p:cTn>
                                        <p:tgtEl>
                                          <p:spTgt spid="5">
                                            <p:graphicEl>
                                              <a:dgm id="{2CD441A2-76F8-491E-91E6-25662D648074}"/>
                                            </p:graphicEl>
                                          </p:spTgt>
                                        </p:tgtEl>
                                      </p:cBhvr>
                                      <p:to x="100000" y="95000"/>
                                    </p:animScale>
                                    <p:animScale>
                                      <p:cBhvr>
                                        <p:cTn id="88" dur="166" decel="50000">
                                          <p:stCondLst>
                                            <p:cond delay="1834"/>
                                          </p:stCondLst>
                                        </p:cTn>
                                        <p:tgtEl>
                                          <p:spTgt spid="5">
                                            <p:graphicEl>
                                              <a:dgm id="{2CD441A2-76F8-491E-91E6-25662D648074}"/>
                                            </p:graphicEl>
                                          </p:spTgt>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5">
                                            <p:graphicEl>
                                              <a:dgm id="{ED4FFA1A-F05F-42DA-A011-809DD1ED4769}"/>
                                            </p:graphicEl>
                                          </p:spTgt>
                                        </p:tgtEl>
                                        <p:attrNameLst>
                                          <p:attrName>style.visibility</p:attrName>
                                        </p:attrNameLst>
                                      </p:cBhvr>
                                      <p:to>
                                        <p:strVal val="visible"/>
                                      </p:to>
                                    </p:set>
                                    <p:animEffect transition="in" filter="wipe(down)">
                                      <p:cBhvr>
                                        <p:cTn id="93" dur="580">
                                          <p:stCondLst>
                                            <p:cond delay="0"/>
                                          </p:stCondLst>
                                        </p:cTn>
                                        <p:tgtEl>
                                          <p:spTgt spid="5">
                                            <p:graphicEl>
                                              <a:dgm id="{ED4FFA1A-F05F-42DA-A011-809DD1ED4769}"/>
                                            </p:graphicEl>
                                          </p:spTgt>
                                        </p:tgtEl>
                                      </p:cBhvr>
                                    </p:animEffect>
                                    <p:anim calcmode="lin" valueType="num">
                                      <p:cBhvr>
                                        <p:cTn id="94" dur="1822" tmFilter="0,0; 0.14,0.36; 0.43,0.73; 0.71,0.91; 1.0,1.0">
                                          <p:stCondLst>
                                            <p:cond delay="0"/>
                                          </p:stCondLst>
                                        </p:cTn>
                                        <p:tgtEl>
                                          <p:spTgt spid="5">
                                            <p:graphicEl>
                                              <a:dgm id="{ED4FFA1A-F05F-42DA-A011-809DD1ED4769}"/>
                                            </p:graphic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5">
                                            <p:graphicEl>
                                              <a:dgm id="{ED4FFA1A-F05F-42DA-A011-809DD1ED4769}"/>
                                            </p:graphic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5">
                                            <p:graphicEl>
                                              <a:dgm id="{ED4FFA1A-F05F-42DA-A011-809DD1ED4769}"/>
                                            </p:graphic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5">
                                            <p:graphicEl>
                                              <a:dgm id="{ED4FFA1A-F05F-42DA-A011-809DD1ED4769}"/>
                                            </p:graphic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5">
                                            <p:graphicEl>
                                              <a:dgm id="{ED4FFA1A-F05F-42DA-A011-809DD1ED4769}"/>
                                            </p:graphic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5">
                                            <p:graphicEl>
                                              <a:dgm id="{ED4FFA1A-F05F-42DA-A011-809DD1ED4769}"/>
                                            </p:graphicEl>
                                          </p:spTgt>
                                        </p:tgtEl>
                                      </p:cBhvr>
                                      <p:to x="100000" y="60000"/>
                                    </p:animScale>
                                    <p:animScale>
                                      <p:cBhvr>
                                        <p:cTn id="100" dur="166" decel="50000">
                                          <p:stCondLst>
                                            <p:cond delay="676"/>
                                          </p:stCondLst>
                                        </p:cTn>
                                        <p:tgtEl>
                                          <p:spTgt spid="5">
                                            <p:graphicEl>
                                              <a:dgm id="{ED4FFA1A-F05F-42DA-A011-809DD1ED4769}"/>
                                            </p:graphicEl>
                                          </p:spTgt>
                                        </p:tgtEl>
                                      </p:cBhvr>
                                      <p:to x="100000" y="100000"/>
                                    </p:animScale>
                                    <p:animScale>
                                      <p:cBhvr>
                                        <p:cTn id="101" dur="26">
                                          <p:stCondLst>
                                            <p:cond delay="1312"/>
                                          </p:stCondLst>
                                        </p:cTn>
                                        <p:tgtEl>
                                          <p:spTgt spid="5">
                                            <p:graphicEl>
                                              <a:dgm id="{ED4FFA1A-F05F-42DA-A011-809DD1ED4769}"/>
                                            </p:graphicEl>
                                          </p:spTgt>
                                        </p:tgtEl>
                                      </p:cBhvr>
                                      <p:to x="100000" y="80000"/>
                                    </p:animScale>
                                    <p:animScale>
                                      <p:cBhvr>
                                        <p:cTn id="102" dur="166" decel="50000">
                                          <p:stCondLst>
                                            <p:cond delay="1338"/>
                                          </p:stCondLst>
                                        </p:cTn>
                                        <p:tgtEl>
                                          <p:spTgt spid="5">
                                            <p:graphicEl>
                                              <a:dgm id="{ED4FFA1A-F05F-42DA-A011-809DD1ED4769}"/>
                                            </p:graphicEl>
                                          </p:spTgt>
                                        </p:tgtEl>
                                      </p:cBhvr>
                                      <p:to x="100000" y="100000"/>
                                    </p:animScale>
                                    <p:animScale>
                                      <p:cBhvr>
                                        <p:cTn id="103" dur="26">
                                          <p:stCondLst>
                                            <p:cond delay="1642"/>
                                          </p:stCondLst>
                                        </p:cTn>
                                        <p:tgtEl>
                                          <p:spTgt spid="5">
                                            <p:graphicEl>
                                              <a:dgm id="{ED4FFA1A-F05F-42DA-A011-809DD1ED4769}"/>
                                            </p:graphicEl>
                                          </p:spTgt>
                                        </p:tgtEl>
                                      </p:cBhvr>
                                      <p:to x="100000" y="90000"/>
                                    </p:animScale>
                                    <p:animScale>
                                      <p:cBhvr>
                                        <p:cTn id="104" dur="166" decel="50000">
                                          <p:stCondLst>
                                            <p:cond delay="1668"/>
                                          </p:stCondLst>
                                        </p:cTn>
                                        <p:tgtEl>
                                          <p:spTgt spid="5">
                                            <p:graphicEl>
                                              <a:dgm id="{ED4FFA1A-F05F-42DA-A011-809DD1ED4769}"/>
                                            </p:graphicEl>
                                          </p:spTgt>
                                        </p:tgtEl>
                                      </p:cBhvr>
                                      <p:to x="100000" y="100000"/>
                                    </p:animScale>
                                    <p:animScale>
                                      <p:cBhvr>
                                        <p:cTn id="105" dur="26">
                                          <p:stCondLst>
                                            <p:cond delay="1808"/>
                                          </p:stCondLst>
                                        </p:cTn>
                                        <p:tgtEl>
                                          <p:spTgt spid="5">
                                            <p:graphicEl>
                                              <a:dgm id="{ED4FFA1A-F05F-42DA-A011-809DD1ED4769}"/>
                                            </p:graphicEl>
                                          </p:spTgt>
                                        </p:tgtEl>
                                      </p:cBhvr>
                                      <p:to x="100000" y="95000"/>
                                    </p:animScale>
                                    <p:animScale>
                                      <p:cBhvr>
                                        <p:cTn id="106" dur="166" decel="50000">
                                          <p:stCondLst>
                                            <p:cond delay="1834"/>
                                          </p:stCondLst>
                                        </p:cTn>
                                        <p:tgtEl>
                                          <p:spTgt spid="5">
                                            <p:graphicEl>
                                              <a:dgm id="{ED4FFA1A-F05F-42DA-A011-809DD1ED4769}"/>
                                            </p:graphicEl>
                                          </p:spTgt>
                                        </p:tgtEl>
                                      </p:cBhvr>
                                      <p:to x="100000" y="100000"/>
                                    </p:animScale>
                                  </p:childTnLst>
                                </p:cTn>
                              </p:par>
                            </p:childTnLst>
                          </p:cTn>
                        </p:par>
                      </p:childTnLst>
                    </p:cTn>
                  </p:par>
                  <p:par>
                    <p:cTn id="107" fill="hold">
                      <p:stCondLst>
                        <p:cond delay="indefinite"/>
                      </p:stCondLst>
                      <p:childTnLst>
                        <p:par>
                          <p:cTn id="108" fill="hold">
                            <p:stCondLst>
                              <p:cond delay="0"/>
                            </p:stCondLst>
                            <p:childTnLst>
                              <p:par>
                                <p:cTn id="109" presetID="26" presetClass="entr" presetSubtype="0" fill="hold" grpId="0" nodeType="clickEffect">
                                  <p:stCondLst>
                                    <p:cond delay="0"/>
                                  </p:stCondLst>
                                  <p:childTnLst>
                                    <p:set>
                                      <p:cBhvr>
                                        <p:cTn id="110" dur="1" fill="hold">
                                          <p:stCondLst>
                                            <p:cond delay="0"/>
                                          </p:stCondLst>
                                        </p:cTn>
                                        <p:tgtEl>
                                          <p:spTgt spid="5">
                                            <p:graphicEl>
                                              <a:dgm id="{BF20EF0B-F267-4920-958F-AF3C68581CDC}"/>
                                            </p:graphicEl>
                                          </p:spTgt>
                                        </p:tgtEl>
                                        <p:attrNameLst>
                                          <p:attrName>style.visibility</p:attrName>
                                        </p:attrNameLst>
                                      </p:cBhvr>
                                      <p:to>
                                        <p:strVal val="visible"/>
                                      </p:to>
                                    </p:set>
                                    <p:animEffect transition="in" filter="wipe(down)">
                                      <p:cBhvr>
                                        <p:cTn id="111" dur="580">
                                          <p:stCondLst>
                                            <p:cond delay="0"/>
                                          </p:stCondLst>
                                        </p:cTn>
                                        <p:tgtEl>
                                          <p:spTgt spid="5">
                                            <p:graphicEl>
                                              <a:dgm id="{BF20EF0B-F267-4920-958F-AF3C68581CDC}"/>
                                            </p:graphicEl>
                                          </p:spTgt>
                                        </p:tgtEl>
                                      </p:cBhvr>
                                    </p:animEffect>
                                    <p:anim calcmode="lin" valueType="num">
                                      <p:cBhvr>
                                        <p:cTn id="112" dur="1822" tmFilter="0,0; 0.14,0.36; 0.43,0.73; 0.71,0.91; 1.0,1.0">
                                          <p:stCondLst>
                                            <p:cond delay="0"/>
                                          </p:stCondLst>
                                        </p:cTn>
                                        <p:tgtEl>
                                          <p:spTgt spid="5">
                                            <p:graphicEl>
                                              <a:dgm id="{BF20EF0B-F267-4920-958F-AF3C68581CDC}"/>
                                            </p:graphic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5">
                                            <p:graphicEl>
                                              <a:dgm id="{BF20EF0B-F267-4920-958F-AF3C68581CDC}"/>
                                            </p:graphic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5">
                                            <p:graphicEl>
                                              <a:dgm id="{BF20EF0B-F267-4920-958F-AF3C68581CDC}"/>
                                            </p:graphic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5">
                                            <p:graphicEl>
                                              <a:dgm id="{BF20EF0B-F267-4920-958F-AF3C68581CDC}"/>
                                            </p:graphic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5">
                                            <p:graphicEl>
                                              <a:dgm id="{BF20EF0B-F267-4920-958F-AF3C68581CDC}"/>
                                            </p:graphic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5">
                                            <p:graphicEl>
                                              <a:dgm id="{BF20EF0B-F267-4920-958F-AF3C68581CDC}"/>
                                            </p:graphicEl>
                                          </p:spTgt>
                                        </p:tgtEl>
                                      </p:cBhvr>
                                      <p:to x="100000" y="60000"/>
                                    </p:animScale>
                                    <p:animScale>
                                      <p:cBhvr>
                                        <p:cTn id="118" dur="166" decel="50000">
                                          <p:stCondLst>
                                            <p:cond delay="676"/>
                                          </p:stCondLst>
                                        </p:cTn>
                                        <p:tgtEl>
                                          <p:spTgt spid="5">
                                            <p:graphicEl>
                                              <a:dgm id="{BF20EF0B-F267-4920-958F-AF3C68581CDC}"/>
                                            </p:graphicEl>
                                          </p:spTgt>
                                        </p:tgtEl>
                                      </p:cBhvr>
                                      <p:to x="100000" y="100000"/>
                                    </p:animScale>
                                    <p:animScale>
                                      <p:cBhvr>
                                        <p:cTn id="119" dur="26">
                                          <p:stCondLst>
                                            <p:cond delay="1312"/>
                                          </p:stCondLst>
                                        </p:cTn>
                                        <p:tgtEl>
                                          <p:spTgt spid="5">
                                            <p:graphicEl>
                                              <a:dgm id="{BF20EF0B-F267-4920-958F-AF3C68581CDC}"/>
                                            </p:graphicEl>
                                          </p:spTgt>
                                        </p:tgtEl>
                                      </p:cBhvr>
                                      <p:to x="100000" y="80000"/>
                                    </p:animScale>
                                    <p:animScale>
                                      <p:cBhvr>
                                        <p:cTn id="120" dur="166" decel="50000">
                                          <p:stCondLst>
                                            <p:cond delay="1338"/>
                                          </p:stCondLst>
                                        </p:cTn>
                                        <p:tgtEl>
                                          <p:spTgt spid="5">
                                            <p:graphicEl>
                                              <a:dgm id="{BF20EF0B-F267-4920-958F-AF3C68581CDC}"/>
                                            </p:graphicEl>
                                          </p:spTgt>
                                        </p:tgtEl>
                                      </p:cBhvr>
                                      <p:to x="100000" y="100000"/>
                                    </p:animScale>
                                    <p:animScale>
                                      <p:cBhvr>
                                        <p:cTn id="121" dur="26">
                                          <p:stCondLst>
                                            <p:cond delay="1642"/>
                                          </p:stCondLst>
                                        </p:cTn>
                                        <p:tgtEl>
                                          <p:spTgt spid="5">
                                            <p:graphicEl>
                                              <a:dgm id="{BF20EF0B-F267-4920-958F-AF3C68581CDC}"/>
                                            </p:graphicEl>
                                          </p:spTgt>
                                        </p:tgtEl>
                                      </p:cBhvr>
                                      <p:to x="100000" y="90000"/>
                                    </p:animScale>
                                    <p:animScale>
                                      <p:cBhvr>
                                        <p:cTn id="122" dur="166" decel="50000">
                                          <p:stCondLst>
                                            <p:cond delay="1668"/>
                                          </p:stCondLst>
                                        </p:cTn>
                                        <p:tgtEl>
                                          <p:spTgt spid="5">
                                            <p:graphicEl>
                                              <a:dgm id="{BF20EF0B-F267-4920-958F-AF3C68581CDC}"/>
                                            </p:graphicEl>
                                          </p:spTgt>
                                        </p:tgtEl>
                                      </p:cBhvr>
                                      <p:to x="100000" y="100000"/>
                                    </p:animScale>
                                    <p:animScale>
                                      <p:cBhvr>
                                        <p:cTn id="123" dur="26">
                                          <p:stCondLst>
                                            <p:cond delay="1808"/>
                                          </p:stCondLst>
                                        </p:cTn>
                                        <p:tgtEl>
                                          <p:spTgt spid="5">
                                            <p:graphicEl>
                                              <a:dgm id="{BF20EF0B-F267-4920-958F-AF3C68581CDC}"/>
                                            </p:graphicEl>
                                          </p:spTgt>
                                        </p:tgtEl>
                                      </p:cBhvr>
                                      <p:to x="100000" y="95000"/>
                                    </p:animScale>
                                    <p:animScale>
                                      <p:cBhvr>
                                        <p:cTn id="124" dur="166" decel="50000">
                                          <p:stCondLst>
                                            <p:cond delay="1834"/>
                                          </p:stCondLst>
                                        </p:cTn>
                                        <p:tgtEl>
                                          <p:spTgt spid="5">
                                            <p:graphicEl>
                                              <a:dgm id="{BF20EF0B-F267-4920-958F-AF3C68581CDC}"/>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 y="76200"/>
            <a:ext cx="7924800" cy="685800"/>
          </a:xfrm>
        </p:spPr>
        <p:txBody>
          <a:bodyPr rtlCol="0"/>
          <a:lstStyle/>
          <a:p>
            <a:pPr fontAlgn="auto">
              <a:spcAft>
                <a:spcPts val="0"/>
              </a:spcAft>
              <a:defRPr/>
            </a:pPr>
            <a:r>
              <a:rPr dirty="0" smtClean="0"/>
              <a:t>Nouvelle gouvernance institutionnelle (2)</a:t>
            </a:r>
            <a:endParaRPr dirty="0"/>
          </a:p>
        </p:txBody>
      </p:sp>
      <p:graphicFrame>
        <p:nvGraphicFramePr>
          <p:cNvPr id="4" name="Espace réservé du contenu 3"/>
          <p:cNvGraphicFramePr>
            <a:graphicFrameLocks noGrp="1"/>
          </p:cNvGraphicFramePr>
          <p:nvPr>
            <p:ph idx="1"/>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Mars 2016</a:t>
            </a:r>
          </a:p>
        </p:txBody>
      </p:sp>
      <p:graphicFrame>
        <p:nvGraphicFramePr>
          <p:cNvPr id="3" name="Diagramme 2"/>
          <p:cNvGraphicFramePr/>
          <p:nvPr/>
        </p:nvGraphicFramePr>
        <p:xfrm>
          <a:off x="8560594" y="6383740"/>
          <a:ext cx="583406" cy="4742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20A96F42-C576-45AC-BADF-7CF7625B1701}"/>
                                            </p:graphicEl>
                                          </p:spTgt>
                                        </p:tgtEl>
                                        <p:attrNameLst>
                                          <p:attrName>style.visibility</p:attrName>
                                        </p:attrNameLst>
                                      </p:cBhvr>
                                      <p:to>
                                        <p:strVal val="visible"/>
                                      </p:to>
                                    </p:set>
                                    <p:anim calcmode="lin" valueType="num">
                                      <p:cBhvr additive="base">
                                        <p:cTn id="7" dur="500" fill="hold"/>
                                        <p:tgtEl>
                                          <p:spTgt spid="4">
                                            <p:graphicEl>
                                              <a:dgm id="{20A96F42-C576-45AC-BADF-7CF7625B170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20A96F42-C576-45AC-BADF-7CF7625B1701}"/>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2C28EB60-02A0-4920-AF7A-860F50C72685}"/>
                                            </p:graphicEl>
                                          </p:spTgt>
                                        </p:tgtEl>
                                        <p:attrNameLst>
                                          <p:attrName>style.visibility</p:attrName>
                                        </p:attrNameLst>
                                      </p:cBhvr>
                                      <p:to>
                                        <p:strVal val="visible"/>
                                      </p:to>
                                    </p:set>
                                    <p:anim calcmode="lin" valueType="num">
                                      <p:cBhvr additive="base">
                                        <p:cTn id="13" dur="500" fill="hold"/>
                                        <p:tgtEl>
                                          <p:spTgt spid="4">
                                            <p:graphicEl>
                                              <a:dgm id="{2C28EB60-02A0-4920-AF7A-860F50C72685}"/>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2C28EB60-02A0-4920-AF7A-860F50C72685}"/>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C4CE1B7C-ACE8-4C82-A9BF-D7AA931EE915}"/>
                                            </p:graphicEl>
                                          </p:spTgt>
                                        </p:tgtEl>
                                        <p:attrNameLst>
                                          <p:attrName>style.visibility</p:attrName>
                                        </p:attrNameLst>
                                      </p:cBhvr>
                                      <p:to>
                                        <p:strVal val="visible"/>
                                      </p:to>
                                    </p:set>
                                    <p:anim calcmode="lin" valueType="num">
                                      <p:cBhvr additive="base">
                                        <p:cTn id="19" dur="500" fill="hold"/>
                                        <p:tgtEl>
                                          <p:spTgt spid="4">
                                            <p:graphicEl>
                                              <a:dgm id="{C4CE1B7C-ACE8-4C82-A9BF-D7AA931EE915}"/>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C4CE1B7C-ACE8-4C82-A9BF-D7AA931EE915}"/>
                                            </p:graphic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graphicEl>
                                              <a:dgm id="{8F9170EF-16C5-4E4E-8208-87CEE1747CBD}"/>
                                            </p:graphicEl>
                                          </p:spTgt>
                                        </p:tgtEl>
                                        <p:attrNameLst>
                                          <p:attrName>style.visibility</p:attrName>
                                        </p:attrNameLst>
                                      </p:cBhvr>
                                      <p:to>
                                        <p:strVal val="visible"/>
                                      </p:to>
                                    </p:set>
                                    <p:anim calcmode="lin" valueType="num">
                                      <p:cBhvr additive="base">
                                        <p:cTn id="23" dur="500" fill="hold"/>
                                        <p:tgtEl>
                                          <p:spTgt spid="4">
                                            <p:graphicEl>
                                              <a:dgm id="{8F9170EF-16C5-4E4E-8208-87CEE1747CBD}"/>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8F9170EF-16C5-4E4E-8208-87CEE1747CBD}"/>
                                            </p:graphic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graphicEl>
                                              <a:dgm id="{9F5E4140-26A4-461D-913E-D37B2A12778C}"/>
                                            </p:graphicEl>
                                          </p:spTgt>
                                        </p:tgtEl>
                                        <p:attrNameLst>
                                          <p:attrName>style.visibility</p:attrName>
                                        </p:attrNameLst>
                                      </p:cBhvr>
                                      <p:to>
                                        <p:strVal val="visible"/>
                                      </p:to>
                                    </p:set>
                                    <p:anim calcmode="lin" valueType="num">
                                      <p:cBhvr additive="base">
                                        <p:cTn id="29" dur="500" fill="hold"/>
                                        <p:tgtEl>
                                          <p:spTgt spid="4">
                                            <p:graphicEl>
                                              <a:dgm id="{9F5E4140-26A4-461D-913E-D37B2A12778C}"/>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graphicEl>
                                              <a:dgm id="{9F5E4140-26A4-461D-913E-D37B2A12778C}"/>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
                                            <p:graphicEl>
                                              <a:dgm id="{E09F8EE0-A381-4537-9B4A-111D7CE48357}"/>
                                            </p:graphicEl>
                                          </p:spTgt>
                                        </p:tgtEl>
                                        <p:attrNameLst>
                                          <p:attrName>style.visibility</p:attrName>
                                        </p:attrNameLst>
                                      </p:cBhvr>
                                      <p:to>
                                        <p:strVal val="visible"/>
                                      </p:to>
                                    </p:set>
                                    <p:anim calcmode="lin" valueType="num">
                                      <p:cBhvr additive="base">
                                        <p:cTn id="33" dur="500" fill="hold"/>
                                        <p:tgtEl>
                                          <p:spTgt spid="4">
                                            <p:graphicEl>
                                              <a:dgm id="{E09F8EE0-A381-4537-9B4A-111D7CE48357}"/>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graphicEl>
                                              <a:dgm id="{E09F8EE0-A381-4537-9B4A-111D7CE48357}"/>
                                            </p:graphic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
                                            <p:graphicEl>
                                              <a:dgm id="{FF4B5036-61FC-4D24-9093-7580DCBF9896}"/>
                                            </p:graphicEl>
                                          </p:spTgt>
                                        </p:tgtEl>
                                        <p:attrNameLst>
                                          <p:attrName>style.visibility</p:attrName>
                                        </p:attrNameLst>
                                      </p:cBhvr>
                                      <p:to>
                                        <p:strVal val="visible"/>
                                      </p:to>
                                    </p:set>
                                    <p:anim calcmode="lin" valueType="num">
                                      <p:cBhvr additive="base">
                                        <p:cTn id="39" dur="500" fill="hold"/>
                                        <p:tgtEl>
                                          <p:spTgt spid="4">
                                            <p:graphicEl>
                                              <a:dgm id="{FF4B5036-61FC-4D24-9093-7580DCBF9896}"/>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graphicEl>
                                              <a:dgm id="{FF4B5036-61FC-4D24-9093-7580DCBF9896}"/>
                                            </p:graphic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
                                            <p:graphicEl>
                                              <a:dgm id="{38CAE2C7-271A-4E87-9387-AAC081EE116C}"/>
                                            </p:graphicEl>
                                          </p:spTgt>
                                        </p:tgtEl>
                                        <p:attrNameLst>
                                          <p:attrName>style.visibility</p:attrName>
                                        </p:attrNameLst>
                                      </p:cBhvr>
                                      <p:to>
                                        <p:strVal val="visible"/>
                                      </p:to>
                                    </p:set>
                                    <p:anim calcmode="lin" valueType="num">
                                      <p:cBhvr additive="base">
                                        <p:cTn id="43" dur="500" fill="hold"/>
                                        <p:tgtEl>
                                          <p:spTgt spid="4">
                                            <p:graphicEl>
                                              <a:dgm id="{38CAE2C7-271A-4E87-9387-AAC081EE116C}"/>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38CAE2C7-271A-4E87-9387-AAC081EE116C}"/>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graphicEl>
                                              <a:dgm id="{2C41936C-68DF-4F6D-BEE2-72100F919ACA}"/>
                                            </p:graphicEl>
                                          </p:spTgt>
                                        </p:tgtEl>
                                        <p:attrNameLst>
                                          <p:attrName>style.visibility</p:attrName>
                                        </p:attrNameLst>
                                      </p:cBhvr>
                                      <p:to>
                                        <p:strVal val="visible"/>
                                      </p:to>
                                    </p:set>
                                    <p:anim calcmode="lin" valueType="num">
                                      <p:cBhvr additive="base">
                                        <p:cTn id="49" dur="500" fill="hold"/>
                                        <p:tgtEl>
                                          <p:spTgt spid="4">
                                            <p:graphicEl>
                                              <a:dgm id="{2C41936C-68DF-4F6D-BEE2-72100F919ACA}"/>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graphicEl>
                                              <a:dgm id="{2C41936C-68DF-4F6D-BEE2-72100F919ACA}"/>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graphicEl>
                                              <a:dgm id="{70EC41D0-D1D9-4D92-BE12-053A3B41D24D}"/>
                                            </p:graphicEl>
                                          </p:spTgt>
                                        </p:tgtEl>
                                        <p:attrNameLst>
                                          <p:attrName>style.visibility</p:attrName>
                                        </p:attrNameLst>
                                      </p:cBhvr>
                                      <p:to>
                                        <p:strVal val="visible"/>
                                      </p:to>
                                    </p:set>
                                    <p:anim calcmode="lin" valueType="num">
                                      <p:cBhvr additive="base">
                                        <p:cTn id="53" dur="500" fill="hold"/>
                                        <p:tgtEl>
                                          <p:spTgt spid="4">
                                            <p:graphicEl>
                                              <a:dgm id="{70EC41D0-D1D9-4D92-BE12-053A3B41D24D}"/>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graphicEl>
                                              <a:dgm id="{70EC41D0-D1D9-4D92-BE12-053A3B41D24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 y="76200"/>
            <a:ext cx="8001000" cy="685800"/>
          </a:xfrm>
        </p:spPr>
        <p:txBody>
          <a:bodyPr rtlCol="0">
            <a:normAutofit/>
          </a:bodyPr>
          <a:lstStyle/>
          <a:p>
            <a:pPr fontAlgn="auto">
              <a:spcAft>
                <a:spcPts val="0"/>
              </a:spcAft>
              <a:defRPr/>
            </a:pPr>
            <a:r>
              <a:rPr dirty="0" smtClean="0"/>
              <a:t>Gouvernance locale et Participation </a:t>
            </a:r>
            <a:r>
              <a:rPr dirty="0"/>
              <a:t>C</a:t>
            </a:r>
            <a:r>
              <a:rPr dirty="0" smtClean="0"/>
              <a:t>itoyenne </a:t>
            </a:r>
            <a:endParaRPr dirty="0"/>
          </a:p>
        </p:txBody>
      </p:sp>
      <p:graphicFrame>
        <p:nvGraphicFramePr>
          <p:cNvPr id="4" name="Espace réservé du contenu 3"/>
          <p:cNvGraphicFramePr>
            <a:graphicFrameLocks noGrp="1"/>
          </p:cNvGraphicFramePr>
          <p:nvPr>
            <p:ph idx="1"/>
          </p:nvPr>
        </p:nvGraphicFramePr>
        <p:xfrm>
          <a:off x="228600" y="1447800"/>
          <a:ext cx="84582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652"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fr-FR" sz="1100" dirty="0">
                <a:solidFill>
                  <a:schemeClr val="tx2"/>
                </a:solidFill>
                <a:latin typeface="Arial" charset="0"/>
              </a:rPr>
              <a:t>CNP Mars 2016</a:t>
            </a:r>
          </a:p>
        </p:txBody>
      </p:sp>
      <p:graphicFrame>
        <p:nvGraphicFramePr>
          <p:cNvPr id="3" name="Diagramme 2"/>
          <p:cNvGraphicFramePr/>
          <p:nvPr/>
        </p:nvGraphicFramePr>
        <p:xfrm>
          <a:off x="8560594" y="6356446"/>
          <a:ext cx="583406" cy="5015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995BC440-C3CD-4E38-9E68-D9F311D575B5}"/>
                                            </p:graphicEl>
                                          </p:spTgt>
                                        </p:tgtEl>
                                        <p:attrNameLst>
                                          <p:attrName>style.visibility</p:attrName>
                                        </p:attrNameLst>
                                      </p:cBhvr>
                                      <p:to>
                                        <p:strVal val="visible"/>
                                      </p:to>
                                    </p:set>
                                    <p:anim calcmode="lin" valueType="num">
                                      <p:cBhvr>
                                        <p:cTn id="7" dur="500" fill="hold"/>
                                        <p:tgtEl>
                                          <p:spTgt spid="4">
                                            <p:graphicEl>
                                              <a:dgm id="{995BC440-C3CD-4E38-9E68-D9F311D575B5}"/>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995BC440-C3CD-4E38-9E68-D9F311D575B5}"/>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995BC440-C3CD-4E38-9E68-D9F311D575B5}"/>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8C0BBE46-40A5-4696-8864-11FB09D47F06}"/>
                                            </p:graphicEl>
                                          </p:spTgt>
                                        </p:tgtEl>
                                        <p:attrNameLst>
                                          <p:attrName>style.visibility</p:attrName>
                                        </p:attrNameLst>
                                      </p:cBhvr>
                                      <p:to>
                                        <p:strVal val="visible"/>
                                      </p:to>
                                    </p:set>
                                    <p:anim calcmode="lin" valueType="num">
                                      <p:cBhvr>
                                        <p:cTn id="14" dur="500" fill="hold"/>
                                        <p:tgtEl>
                                          <p:spTgt spid="4">
                                            <p:graphicEl>
                                              <a:dgm id="{8C0BBE46-40A5-4696-8864-11FB09D47F06}"/>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8C0BBE46-40A5-4696-8864-11FB09D47F06}"/>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8C0BBE46-40A5-4696-8864-11FB09D47F06}"/>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graphicEl>
                                              <a:dgm id="{09274986-97B3-4306-902C-13A2F4CD8619}"/>
                                            </p:graphicEl>
                                          </p:spTgt>
                                        </p:tgtEl>
                                        <p:attrNameLst>
                                          <p:attrName>style.visibility</p:attrName>
                                        </p:attrNameLst>
                                      </p:cBhvr>
                                      <p:to>
                                        <p:strVal val="visible"/>
                                      </p:to>
                                    </p:set>
                                    <p:anim calcmode="lin" valueType="num">
                                      <p:cBhvr>
                                        <p:cTn id="19" dur="500" fill="hold"/>
                                        <p:tgtEl>
                                          <p:spTgt spid="4">
                                            <p:graphicEl>
                                              <a:dgm id="{09274986-97B3-4306-902C-13A2F4CD8619}"/>
                                            </p:graphicEl>
                                          </p:spTgt>
                                        </p:tgtEl>
                                        <p:attrNameLst>
                                          <p:attrName>ppt_w</p:attrName>
                                        </p:attrNameLst>
                                      </p:cBhvr>
                                      <p:tavLst>
                                        <p:tav tm="0">
                                          <p:val>
                                            <p:fltVal val="0"/>
                                          </p:val>
                                        </p:tav>
                                        <p:tav tm="100000">
                                          <p:val>
                                            <p:strVal val="#ppt_w"/>
                                          </p:val>
                                        </p:tav>
                                      </p:tavLst>
                                    </p:anim>
                                    <p:anim calcmode="lin" valueType="num">
                                      <p:cBhvr>
                                        <p:cTn id="20" dur="500" fill="hold"/>
                                        <p:tgtEl>
                                          <p:spTgt spid="4">
                                            <p:graphicEl>
                                              <a:dgm id="{09274986-97B3-4306-902C-13A2F4CD8619}"/>
                                            </p:graphicEl>
                                          </p:spTgt>
                                        </p:tgtEl>
                                        <p:attrNameLst>
                                          <p:attrName>ppt_h</p:attrName>
                                        </p:attrNameLst>
                                      </p:cBhvr>
                                      <p:tavLst>
                                        <p:tav tm="0">
                                          <p:val>
                                            <p:fltVal val="0"/>
                                          </p:val>
                                        </p:tav>
                                        <p:tav tm="100000">
                                          <p:val>
                                            <p:strVal val="#ppt_h"/>
                                          </p:val>
                                        </p:tav>
                                      </p:tavLst>
                                    </p:anim>
                                    <p:animEffect transition="in" filter="fade">
                                      <p:cBhvr>
                                        <p:cTn id="21" dur="500"/>
                                        <p:tgtEl>
                                          <p:spTgt spid="4">
                                            <p:graphicEl>
                                              <a:dgm id="{09274986-97B3-4306-902C-13A2F4CD8619}"/>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graphicEl>
                                              <a:dgm id="{B2E03F3D-3805-4156-A050-1291D72E0850}"/>
                                            </p:graphicEl>
                                          </p:spTgt>
                                        </p:tgtEl>
                                        <p:attrNameLst>
                                          <p:attrName>style.visibility</p:attrName>
                                        </p:attrNameLst>
                                      </p:cBhvr>
                                      <p:to>
                                        <p:strVal val="visible"/>
                                      </p:to>
                                    </p:set>
                                    <p:anim calcmode="lin" valueType="num">
                                      <p:cBhvr>
                                        <p:cTn id="26" dur="500" fill="hold"/>
                                        <p:tgtEl>
                                          <p:spTgt spid="4">
                                            <p:graphicEl>
                                              <a:dgm id="{B2E03F3D-3805-4156-A050-1291D72E0850}"/>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B2E03F3D-3805-4156-A050-1291D72E0850}"/>
                                            </p:graphicEl>
                                          </p:spTgt>
                                        </p:tgtEl>
                                        <p:attrNameLst>
                                          <p:attrName>ppt_h</p:attrName>
                                        </p:attrNameLst>
                                      </p:cBhvr>
                                      <p:tavLst>
                                        <p:tav tm="0">
                                          <p:val>
                                            <p:fltVal val="0"/>
                                          </p:val>
                                        </p:tav>
                                        <p:tav tm="100000">
                                          <p:val>
                                            <p:strVal val="#ppt_h"/>
                                          </p:val>
                                        </p:tav>
                                      </p:tavLst>
                                    </p:anim>
                                    <p:animEffect transition="in" filter="fade">
                                      <p:cBhvr>
                                        <p:cTn id="28" dur="500"/>
                                        <p:tgtEl>
                                          <p:spTgt spid="4">
                                            <p:graphicEl>
                                              <a:dgm id="{B2E03F3D-3805-4156-A050-1291D72E0850}"/>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
                                            <p:graphicEl>
                                              <a:dgm id="{55CF5346-2559-4C30-9549-A56A0D76DCCA}"/>
                                            </p:graphicEl>
                                          </p:spTgt>
                                        </p:tgtEl>
                                        <p:attrNameLst>
                                          <p:attrName>style.visibility</p:attrName>
                                        </p:attrNameLst>
                                      </p:cBhvr>
                                      <p:to>
                                        <p:strVal val="visible"/>
                                      </p:to>
                                    </p:set>
                                    <p:anim calcmode="lin" valueType="num">
                                      <p:cBhvr>
                                        <p:cTn id="31" dur="500" fill="hold"/>
                                        <p:tgtEl>
                                          <p:spTgt spid="4">
                                            <p:graphicEl>
                                              <a:dgm id="{55CF5346-2559-4C30-9549-A56A0D76DCCA}"/>
                                            </p:graphicEl>
                                          </p:spTgt>
                                        </p:tgtEl>
                                        <p:attrNameLst>
                                          <p:attrName>ppt_w</p:attrName>
                                        </p:attrNameLst>
                                      </p:cBhvr>
                                      <p:tavLst>
                                        <p:tav tm="0">
                                          <p:val>
                                            <p:fltVal val="0"/>
                                          </p:val>
                                        </p:tav>
                                        <p:tav tm="100000">
                                          <p:val>
                                            <p:strVal val="#ppt_w"/>
                                          </p:val>
                                        </p:tav>
                                      </p:tavLst>
                                    </p:anim>
                                    <p:anim calcmode="lin" valueType="num">
                                      <p:cBhvr>
                                        <p:cTn id="32" dur="500" fill="hold"/>
                                        <p:tgtEl>
                                          <p:spTgt spid="4">
                                            <p:graphicEl>
                                              <a:dgm id="{55CF5346-2559-4C30-9549-A56A0D76DCCA}"/>
                                            </p:graphicEl>
                                          </p:spTgt>
                                        </p:tgtEl>
                                        <p:attrNameLst>
                                          <p:attrName>ppt_h</p:attrName>
                                        </p:attrNameLst>
                                      </p:cBhvr>
                                      <p:tavLst>
                                        <p:tav tm="0">
                                          <p:val>
                                            <p:fltVal val="0"/>
                                          </p:val>
                                        </p:tav>
                                        <p:tav tm="100000">
                                          <p:val>
                                            <p:strVal val="#ppt_h"/>
                                          </p:val>
                                        </p:tav>
                                      </p:tavLst>
                                    </p:anim>
                                    <p:animEffect transition="in" filter="fade">
                                      <p:cBhvr>
                                        <p:cTn id="33" dur="500"/>
                                        <p:tgtEl>
                                          <p:spTgt spid="4">
                                            <p:graphicEl>
                                              <a:dgm id="{55CF5346-2559-4C30-9549-A56A0D76DCC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0" y="4191000"/>
          <a:ext cx="5867399" cy="1097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2362200" y="457200"/>
          <a:ext cx="7391400" cy="3657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Image 2"/>
          <p:cNvPicPr>
            <a:picLocks noChangeAspect="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057400" y="9906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mph" presetSubtype="0" fill="hold" grpId="1" nodeType="clickEffect">
                                  <p:stCondLst>
                                    <p:cond delay="0"/>
                                  </p:stCondLst>
                                  <p:childTnLst>
                                    <p:animRot by="21600000">
                                      <p:cBhvr>
                                        <p:cTn id="13" dur="2000" fill="hold"/>
                                        <p:tgtEl>
                                          <p:spTgt spid="5"/>
                                        </p:tgtEl>
                                        <p:attrNameLst>
                                          <p:attrName>r</p:attrName>
                                        </p:attrNameLst>
                                      </p:cBhvr>
                                    </p:animRo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a:t>Rappel de la commande</a:t>
            </a:r>
            <a:endParaRPr lang="fr-FR" dirty="0"/>
          </a:p>
        </p:txBody>
      </p:sp>
      <p:graphicFrame>
        <p:nvGraphicFramePr>
          <p:cNvPr id="8" name="Espace réservé du contenu 7"/>
          <p:cNvGraphicFramePr>
            <a:graphicFrameLocks noGrp="1"/>
          </p:cNvGraphicFramePr>
          <p:nvPr>
            <p:ph idx="1"/>
            <p:extLst>
              <p:ext uri="{D42A27DB-BD31-4B8C-83A1-F6EECF244321}">
                <p14:modId xmlns:p14="http://schemas.microsoft.com/office/powerpoint/2010/main" val="1905530000"/>
              </p:ext>
            </p:extLst>
          </p:nvPr>
        </p:nvGraphicFramePr>
        <p:xfrm>
          <a:off x="152400" y="17526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p:cNvGraphicFramePr/>
          <p:nvPr>
            <p:extLst>
              <p:ext uri="{D42A27DB-BD31-4B8C-83A1-F6EECF244321}">
                <p14:modId xmlns:p14="http://schemas.microsoft.com/office/powerpoint/2010/main" val="3106543313"/>
              </p:ext>
            </p:extLst>
          </p:nvPr>
        </p:nvGraphicFramePr>
        <p:xfrm>
          <a:off x="436180" y="1154668"/>
          <a:ext cx="7669600" cy="3693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
                                            <p:graphicEl>
                                              <a:dgm id="{C58CE395-0E79-473F-A58B-089F179120DE}"/>
                                            </p:graphicEl>
                                          </p:spTgt>
                                        </p:tgtEl>
                                        <p:attrNameLst>
                                          <p:attrName>style.visibility</p:attrName>
                                        </p:attrNameLst>
                                      </p:cBhvr>
                                      <p:to>
                                        <p:strVal val="visible"/>
                                      </p:to>
                                    </p:set>
                                    <p:animEffect transition="in" filter="wipe(down)">
                                      <p:cBhvr>
                                        <p:cTn id="14" dur="580">
                                          <p:stCondLst>
                                            <p:cond delay="0"/>
                                          </p:stCondLst>
                                        </p:cTn>
                                        <p:tgtEl>
                                          <p:spTgt spid="8">
                                            <p:graphicEl>
                                              <a:dgm id="{C58CE395-0E79-473F-A58B-089F179120DE}"/>
                                            </p:graphicEl>
                                          </p:spTgt>
                                        </p:tgtEl>
                                      </p:cBhvr>
                                    </p:animEffect>
                                    <p:anim calcmode="lin" valueType="num">
                                      <p:cBhvr>
                                        <p:cTn id="15" dur="1822" tmFilter="0,0; 0.14,0.36; 0.43,0.73; 0.71,0.91; 1.0,1.0">
                                          <p:stCondLst>
                                            <p:cond delay="0"/>
                                          </p:stCondLst>
                                        </p:cTn>
                                        <p:tgtEl>
                                          <p:spTgt spid="8">
                                            <p:graphicEl>
                                              <a:dgm id="{C58CE395-0E79-473F-A58B-089F179120DE}"/>
                                            </p:graphic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graphicEl>
                                              <a:dgm id="{C58CE395-0E79-473F-A58B-089F179120DE}"/>
                                            </p:graphic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graphicEl>
                                              <a:dgm id="{C58CE395-0E79-473F-A58B-089F179120DE}"/>
                                            </p:graphic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graphicEl>
                                              <a:dgm id="{C58CE395-0E79-473F-A58B-089F179120DE}"/>
                                            </p:graphic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graphicEl>
                                              <a:dgm id="{C58CE395-0E79-473F-A58B-089F179120DE}"/>
                                            </p:graphic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graphicEl>
                                              <a:dgm id="{C58CE395-0E79-473F-A58B-089F179120DE}"/>
                                            </p:graphicEl>
                                          </p:spTgt>
                                        </p:tgtEl>
                                      </p:cBhvr>
                                      <p:to x="100000" y="60000"/>
                                    </p:animScale>
                                    <p:animScale>
                                      <p:cBhvr>
                                        <p:cTn id="21" dur="166" decel="50000">
                                          <p:stCondLst>
                                            <p:cond delay="676"/>
                                          </p:stCondLst>
                                        </p:cTn>
                                        <p:tgtEl>
                                          <p:spTgt spid="8">
                                            <p:graphicEl>
                                              <a:dgm id="{C58CE395-0E79-473F-A58B-089F179120DE}"/>
                                            </p:graphicEl>
                                          </p:spTgt>
                                        </p:tgtEl>
                                      </p:cBhvr>
                                      <p:to x="100000" y="100000"/>
                                    </p:animScale>
                                    <p:animScale>
                                      <p:cBhvr>
                                        <p:cTn id="22" dur="26">
                                          <p:stCondLst>
                                            <p:cond delay="1312"/>
                                          </p:stCondLst>
                                        </p:cTn>
                                        <p:tgtEl>
                                          <p:spTgt spid="8">
                                            <p:graphicEl>
                                              <a:dgm id="{C58CE395-0E79-473F-A58B-089F179120DE}"/>
                                            </p:graphicEl>
                                          </p:spTgt>
                                        </p:tgtEl>
                                      </p:cBhvr>
                                      <p:to x="100000" y="80000"/>
                                    </p:animScale>
                                    <p:animScale>
                                      <p:cBhvr>
                                        <p:cTn id="23" dur="166" decel="50000">
                                          <p:stCondLst>
                                            <p:cond delay="1338"/>
                                          </p:stCondLst>
                                        </p:cTn>
                                        <p:tgtEl>
                                          <p:spTgt spid="8">
                                            <p:graphicEl>
                                              <a:dgm id="{C58CE395-0E79-473F-A58B-089F179120DE}"/>
                                            </p:graphicEl>
                                          </p:spTgt>
                                        </p:tgtEl>
                                      </p:cBhvr>
                                      <p:to x="100000" y="100000"/>
                                    </p:animScale>
                                    <p:animScale>
                                      <p:cBhvr>
                                        <p:cTn id="24" dur="26">
                                          <p:stCondLst>
                                            <p:cond delay="1642"/>
                                          </p:stCondLst>
                                        </p:cTn>
                                        <p:tgtEl>
                                          <p:spTgt spid="8">
                                            <p:graphicEl>
                                              <a:dgm id="{C58CE395-0E79-473F-A58B-089F179120DE}"/>
                                            </p:graphicEl>
                                          </p:spTgt>
                                        </p:tgtEl>
                                      </p:cBhvr>
                                      <p:to x="100000" y="90000"/>
                                    </p:animScale>
                                    <p:animScale>
                                      <p:cBhvr>
                                        <p:cTn id="25" dur="166" decel="50000">
                                          <p:stCondLst>
                                            <p:cond delay="1668"/>
                                          </p:stCondLst>
                                        </p:cTn>
                                        <p:tgtEl>
                                          <p:spTgt spid="8">
                                            <p:graphicEl>
                                              <a:dgm id="{C58CE395-0E79-473F-A58B-089F179120DE}"/>
                                            </p:graphicEl>
                                          </p:spTgt>
                                        </p:tgtEl>
                                      </p:cBhvr>
                                      <p:to x="100000" y="100000"/>
                                    </p:animScale>
                                    <p:animScale>
                                      <p:cBhvr>
                                        <p:cTn id="26" dur="26">
                                          <p:stCondLst>
                                            <p:cond delay="1808"/>
                                          </p:stCondLst>
                                        </p:cTn>
                                        <p:tgtEl>
                                          <p:spTgt spid="8">
                                            <p:graphicEl>
                                              <a:dgm id="{C58CE395-0E79-473F-A58B-089F179120DE}"/>
                                            </p:graphicEl>
                                          </p:spTgt>
                                        </p:tgtEl>
                                      </p:cBhvr>
                                      <p:to x="100000" y="95000"/>
                                    </p:animScale>
                                    <p:animScale>
                                      <p:cBhvr>
                                        <p:cTn id="27" dur="166" decel="50000">
                                          <p:stCondLst>
                                            <p:cond delay="1834"/>
                                          </p:stCondLst>
                                        </p:cTn>
                                        <p:tgtEl>
                                          <p:spTgt spid="8">
                                            <p:graphicEl>
                                              <a:dgm id="{C58CE395-0E79-473F-A58B-089F179120DE}"/>
                                            </p:graphicEl>
                                          </p:spTgt>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8">
                                            <p:graphicEl>
                                              <a:dgm id="{5FBE5731-3F91-4B7D-A144-1B87BF617318}"/>
                                            </p:graphicEl>
                                          </p:spTgt>
                                        </p:tgtEl>
                                        <p:attrNameLst>
                                          <p:attrName>style.visibility</p:attrName>
                                        </p:attrNameLst>
                                      </p:cBhvr>
                                      <p:to>
                                        <p:strVal val="visible"/>
                                      </p:to>
                                    </p:set>
                                    <p:animEffect transition="in" filter="wipe(down)">
                                      <p:cBhvr>
                                        <p:cTn id="30" dur="580">
                                          <p:stCondLst>
                                            <p:cond delay="0"/>
                                          </p:stCondLst>
                                        </p:cTn>
                                        <p:tgtEl>
                                          <p:spTgt spid="8">
                                            <p:graphicEl>
                                              <a:dgm id="{5FBE5731-3F91-4B7D-A144-1B87BF617318}"/>
                                            </p:graphicEl>
                                          </p:spTgt>
                                        </p:tgtEl>
                                      </p:cBhvr>
                                    </p:animEffect>
                                    <p:anim calcmode="lin" valueType="num">
                                      <p:cBhvr>
                                        <p:cTn id="31" dur="1822" tmFilter="0,0; 0.14,0.36; 0.43,0.73; 0.71,0.91; 1.0,1.0">
                                          <p:stCondLst>
                                            <p:cond delay="0"/>
                                          </p:stCondLst>
                                        </p:cTn>
                                        <p:tgtEl>
                                          <p:spTgt spid="8">
                                            <p:graphicEl>
                                              <a:dgm id="{5FBE5731-3F91-4B7D-A144-1B87BF617318}"/>
                                            </p:graphic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graphicEl>
                                              <a:dgm id="{5FBE5731-3F91-4B7D-A144-1B87BF617318}"/>
                                            </p:graphic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graphicEl>
                                              <a:dgm id="{5FBE5731-3F91-4B7D-A144-1B87BF617318}"/>
                                            </p:graphic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graphicEl>
                                              <a:dgm id="{5FBE5731-3F91-4B7D-A144-1B87BF617318}"/>
                                            </p:graphic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graphicEl>
                                              <a:dgm id="{5FBE5731-3F91-4B7D-A144-1B87BF617318}"/>
                                            </p:graphic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graphicEl>
                                              <a:dgm id="{5FBE5731-3F91-4B7D-A144-1B87BF617318}"/>
                                            </p:graphicEl>
                                          </p:spTgt>
                                        </p:tgtEl>
                                      </p:cBhvr>
                                      <p:to x="100000" y="60000"/>
                                    </p:animScale>
                                    <p:animScale>
                                      <p:cBhvr>
                                        <p:cTn id="37" dur="166" decel="50000">
                                          <p:stCondLst>
                                            <p:cond delay="676"/>
                                          </p:stCondLst>
                                        </p:cTn>
                                        <p:tgtEl>
                                          <p:spTgt spid="8">
                                            <p:graphicEl>
                                              <a:dgm id="{5FBE5731-3F91-4B7D-A144-1B87BF617318}"/>
                                            </p:graphicEl>
                                          </p:spTgt>
                                        </p:tgtEl>
                                      </p:cBhvr>
                                      <p:to x="100000" y="100000"/>
                                    </p:animScale>
                                    <p:animScale>
                                      <p:cBhvr>
                                        <p:cTn id="38" dur="26">
                                          <p:stCondLst>
                                            <p:cond delay="1312"/>
                                          </p:stCondLst>
                                        </p:cTn>
                                        <p:tgtEl>
                                          <p:spTgt spid="8">
                                            <p:graphicEl>
                                              <a:dgm id="{5FBE5731-3F91-4B7D-A144-1B87BF617318}"/>
                                            </p:graphicEl>
                                          </p:spTgt>
                                        </p:tgtEl>
                                      </p:cBhvr>
                                      <p:to x="100000" y="80000"/>
                                    </p:animScale>
                                    <p:animScale>
                                      <p:cBhvr>
                                        <p:cTn id="39" dur="166" decel="50000">
                                          <p:stCondLst>
                                            <p:cond delay="1338"/>
                                          </p:stCondLst>
                                        </p:cTn>
                                        <p:tgtEl>
                                          <p:spTgt spid="8">
                                            <p:graphicEl>
                                              <a:dgm id="{5FBE5731-3F91-4B7D-A144-1B87BF617318}"/>
                                            </p:graphicEl>
                                          </p:spTgt>
                                        </p:tgtEl>
                                      </p:cBhvr>
                                      <p:to x="100000" y="100000"/>
                                    </p:animScale>
                                    <p:animScale>
                                      <p:cBhvr>
                                        <p:cTn id="40" dur="26">
                                          <p:stCondLst>
                                            <p:cond delay="1642"/>
                                          </p:stCondLst>
                                        </p:cTn>
                                        <p:tgtEl>
                                          <p:spTgt spid="8">
                                            <p:graphicEl>
                                              <a:dgm id="{5FBE5731-3F91-4B7D-A144-1B87BF617318}"/>
                                            </p:graphicEl>
                                          </p:spTgt>
                                        </p:tgtEl>
                                      </p:cBhvr>
                                      <p:to x="100000" y="90000"/>
                                    </p:animScale>
                                    <p:animScale>
                                      <p:cBhvr>
                                        <p:cTn id="41" dur="166" decel="50000">
                                          <p:stCondLst>
                                            <p:cond delay="1668"/>
                                          </p:stCondLst>
                                        </p:cTn>
                                        <p:tgtEl>
                                          <p:spTgt spid="8">
                                            <p:graphicEl>
                                              <a:dgm id="{5FBE5731-3F91-4B7D-A144-1B87BF617318}"/>
                                            </p:graphicEl>
                                          </p:spTgt>
                                        </p:tgtEl>
                                      </p:cBhvr>
                                      <p:to x="100000" y="100000"/>
                                    </p:animScale>
                                    <p:animScale>
                                      <p:cBhvr>
                                        <p:cTn id="42" dur="26">
                                          <p:stCondLst>
                                            <p:cond delay="1808"/>
                                          </p:stCondLst>
                                        </p:cTn>
                                        <p:tgtEl>
                                          <p:spTgt spid="8">
                                            <p:graphicEl>
                                              <a:dgm id="{5FBE5731-3F91-4B7D-A144-1B87BF617318}"/>
                                            </p:graphicEl>
                                          </p:spTgt>
                                        </p:tgtEl>
                                      </p:cBhvr>
                                      <p:to x="100000" y="95000"/>
                                    </p:animScale>
                                    <p:animScale>
                                      <p:cBhvr>
                                        <p:cTn id="43" dur="166" decel="50000">
                                          <p:stCondLst>
                                            <p:cond delay="1834"/>
                                          </p:stCondLst>
                                        </p:cTn>
                                        <p:tgtEl>
                                          <p:spTgt spid="8">
                                            <p:graphicEl>
                                              <a:dgm id="{5FBE5731-3F91-4B7D-A144-1B87BF617318}"/>
                                            </p:graphic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8">
                                            <p:graphicEl>
                                              <a:dgm id="{A9A9B3B6-BC58-433A-B2CB-4FE330754217}"/>
                                            </p:graphicEl>
                                          </p:spTgt>
                                        </p:tgtEl>
                                        <p:attrNameLst>
                                          <p:attrName>style.visibility</p:attrName>
                                        </p:attrNameLst>
                                      </p:cBhvr>
                                      <p:to>
                                        <p:strVal val="visible"/>
                                      </p:to>
                                    </p:set>
                                    <p:animEffect transition="in" filter="wipe(down)">
                                      <p:cBhvr>
                                        <p:cTn id="48" dur="580">
                                          <p:stCondLst>
                                            <p:cond delay="0"/>
                                          </p:stCondLst>
                                        </p:cTn>
                                        <p:tgtEl>
                                          <p:spTgt spid="8">
                                            <p:graphicEl>
                                              <a:dgm id="{A9A9B3B6-BC58-433A-B2CB-4FE330754217}"/>
                                            </p:graphicEl>
                                          </p:spTgt>
                                        </p:tgtEl>
                                      </p:cBhvr>
                                    </p:animEffect>
                                    <p:anim calcmode="lin" valueType="num">
                                      <p:cBhvr>
                                        <p:cTn id="49" dur="1822" tmFilter="0,0; 0.14,0.36; 0.43,0.73; 0.71,0.91; 1.0,1.0">
                                          <p:stCondLst>
                                            <p:cond delay="0"/>
                                          </p:stCondLst>
                                        </p:cTn>
                                        <p:tgtEl>
                                          <p:spTgt spid="8">
                                            <p:graphicEl>
                                              <a:dgm id="{A9A9B3B6-BC58-433A-B2CB-4FE330754217}"/>
                                            </p:graphic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
                                            <p:graphicEl>
                                              <a:dgm id="{A9A9B3B6-BC58-433A-B2CB-4FE330754217}"/>
                                            </p:graphic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8">
                                            <p:graphicEl>
                                              <a:dgm id="{A9A9B3B6-BC58-433A-B2CB-4FE330754217}"/>
                                            </p:graphic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8">
                                            <p:graphicEl>
                                              <a:dgm id="{A9A9B3B6-BC58-433A-B2CB-4FE330754217}"/>
                                            </p:graphic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8">
                                            <p:graphicEl>
                                              <a:dgm id="{A9A9B3B6-BC58-433A-B2CB-4FE330754217}"/>
                                            </p:graphic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8">
                                            <p:graphicEl>
                                              <a:dgm id="{A9A9B3B6-BC58-433A-B2CB-4FE330754217}"/>
                                            </p:graphicEl>
                                          </p:spTgt>
                                        </p:tgtEl>
                                      </p:cBhvr>
                                      <p:to x="100000" y="60000"/>
                                    </p:animScale>
                                    <p:animScale>
                                      <p:cBhvr>
                                        <p:cTn id="55" dur="166" decel="50000">
                                          <p:stCondLst>
                                            <p:cond delay="676"/>
                                          </p:stCondLst>
                                        </p:cTn>
                                        <p:tgtEl>
                                          <p:spTgt spid="8">
                                            <p:graphicEl>
                                              <a:dgm id="{A9A9B3B6-BC58-433A-B2CB-4FE330754217}"/>
                                            </p:graphicEl>
                                          </p:spTgt>
                                        </p:tgtEl>
                                      </p:cBhvr>
                                      <p:to x="100000" y="100000"/>
                                    </p:animScale>
                                    <p:animScale>
                                      <p:cBhvr>
                                        <p:cTn id="56" dur="26">
                                          <p:stCondLst>
                                            <p:cond delay="1312"/>
                                          </p:stCondLst>
                                        </p:cTn>
                                        <p:tgtEl>
                                          <p:spTgt spid="8">
                                            <p:graphicEl>
                                              <a:dgm id="{A9A9B3B6-BC58-433A-B2CB-4FE330754217}"/>
                                            </p:graphicEl>
                                          </p:spTgt>
                                        </p:tgtEl>
                                      </p:cBhvr>
                                      <p:to x="100000" y="80000"/>
                                    </p:animScale>
                                    <p:animScale>
                                      <p:cBhvr>
                                        <p:cTn id="57" dur="166" decel="50000">
                                          <p:stCondLst>
                                            <p:cond delay="1338"/>
                                          </p:stCondLst>
                                        </p:cTn>
                                        <p:tgtEl>
                                          <p:spTgt spid="8">
                                            <p:graphicEl>
                                              <a:dgm id="{A9A9B3B6-BC58-433A-B2CB-4FE330754217}"/>
                                            </p:graphicEl>
                                          </p:spTgt>
                                        </p:tgtEl>
                                      </p:cBhvr>
                                      <p:to x="100000" y="100000"/>
                                    </p:animScale>
                                    <p:animScale>
                                      <p:cBhvr>
                                        <p:cTn id="58" dur="26">
                                          <p:stCondLst>
                                            <p:cond delay="1642"/>
                                          </p:stCondLst>
                                        </p:cTn>
                                        <p:tgtEl>
                                          <p:spTgt spid="8">
                                            <p:graphicEl>
                                              <a:dgm id="{A9A9B3B6-BC58-433A-B2CB-4FE330754217}"/>
                                            </p:graphicEl>
                                          </p:spTgt>
                                        </p:tgtEl>
                                      </p:cBhvr>
                                      <p:to x="100000" y="90000"/>
                                    </p:animScale>
                                    <p:animScale>
                                      <p:cBhvr>
                                        <p:cTn id="59" dur="166" decel="50000">
                                          <p:stCondLst>
                                            <p:cond delay="1668"/>
                                          </p:stCondLst>
                                        </p:cTn>
                                        <p:tgtEl>
                                          <p:spTgt spid="8">
                                            <p:graphicEl>
                                              <a:dgm id="{A9A9B3B6-BC58-433A-B2CB-4FE330754217}"/>
                                            </p:graphicEl>
                                          </p:spTgt>
                                        </p:tgtEl>
                                      </p:cBhvr>
                                      <p:to x="100000" y="100000"/>
                                    </p:animScale>
                                    <p:animScale>
                                      <p:cBhvr>
                                        <p:cTn id="60" dur="26">
                                          <p:stCondLst>
                                            <p:cond delay="1808"/>
                                          </p:stCondLst>
                                        </p:cTn>
                                        <p:tgtEl>
                                          <p:spTgt spid="8">
                                            <p:graphicEl>
                                              <a:dgm id="{A9A9B3B6-BC58-433A-B2CB-4FE330754217}"/>
                                            </p:graphicEl>
                                          </p:spTgt>
                                        </p:tgtEl>
                                      </p:cBhvr>
                                      <p:to x="100000" y="95000"/>
                                    </p:animScale>
                                    <p:animScale>
                                      <p:cBhvr>
                                        <p:cTn id="61" dur="166" decel="50000">
                                          <p:stCondLst>
                                            <p:cond delay="1834"/>
                                          </p:stCondLst>
                                        </p:cTn>
                                        <p:tgtEl>
                                          <p:spTgt spid="8">
                                            <p:graphicEl>
                                              <a:dgm id="{A9A9B3B6-BC58-433A-B2CB-4FE330754217}"/>
                                            </p:graphicEl>
                                          </p:spTgt>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8">
                                            <p:graphicEl>
                                              <a:dgm id="{E402A075-6C52-4804-8A69-4BC3A8A0DEC7}"/>
                                            </p:graphicEl>
                                          </p:spTgt>
                                        </p:tgtEl>
                                        <p:attrNameLst>
                                          <p:attrName>style.visibility</p:attrName>
                                        </p:attrNameLst>
                                      </p:cBhvr>
                                      <p:to>
                                        <p:strVal val="visible"/>
                                      </p:to>
                                    </p:set>
                                    <p:animEffect transition="in" filter="wipe(down)">
                                      <p:cBhvr>
                                        <p:cTn id="64" dur="580">
                                          <p:stCondLst>
                                            <p:cond delay="0"/>
                                          </p:stCondLst>
                                        </p:cTn>
                                        <p:tgtEl>
                                          <p:spTgt spid="8">
                                            <p:graphicEl>
                                              <a:dgm id="{E402A075-6C52-4804-8A69-4BC3A8A0DEC7}"/>
                                            </p:graphicEl>
                                          </p:spTgt>
                                        </p:tgtEl>
                                      </p:cBhvr>
                                    </p:animEffect>
                                    <p:anim calcmode="lin" valueType="num">
                                      <p:cBhvr>
                                        <p:cTn id="65" dur="1822" tmFilter="0,0; 0.14,0.36; 0.43,0.73; 0.71,0.91; 1.0,1.0">
                                          <p:stCondLst>
                                            <p:cond delay="0"/>
                                          </p:stCondLst>
                                        </p:cTn>
                                        <p:tgtEl>
                                          <p:spTgt spid="8">
                                            <p:graphicEl>
                                              <a:dgm id="{E402A075-6C52-4804-8A69-4BC3A8A0DEC7}"/>
                                            </p:graphicEl>
                                          </p:spTgt>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8">
                                            <p:graphicEl>
                                              <a:dgm id="{E402A075-6C52-4804-8A69-4BC3A8A0DEC7}"/>
                                            </p:graphicEl>
                                          </p:spTgt>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8">
                                            <p:graphicEl>
                                              <a:dgm id="{E402A075-6C52-4804-8A69-4BC3A8A0DEC7}"/>
                                            </p:graphicEl>
                                          </p:spTgt>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8">
                                            <p:graphicEl>
                                              <a:dgm id="{E402A075-6C52-4804-8A69-4BC3A8A0DEC7}"/>
                                            </p:graphicEl>
                                          </p:spTgt>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8">
                                            <p:graphicEl>
                                              <a:dgm id="{E402A075-6C52-4804-8A69-4BC3A8A0DEC7}"/>
                                            </p:graphicEl>
                                          </p:spTgt>
                                        </p:tgtEl>
                                        <p:attrNameLst>
                                          <p:attrName>ppt_y</p:attrName>
                                        </p:attrNameLst>
                                      </p:cBhvr>
                                      <p:tavLst>
                                        <p:tav tm="0" fmla="#ppt_y-sin(pi*$)/81">
                                          <p:val>
                                            <p:fltVal val="0"/>
                                          </p:val>
                                        </p:tav>
                                        <p:tav tm="100000">
                                          <p:val>
                                            <p:fltVal val="1"/>
                                          </p:val>
                                        </p:tav>
                                      </p:tavLst>
                                    </p:anim>
                                    <p:animScale>
                                      <p:cBhvr>
                                        <p:cTn id="70" dur="26">
                                          <p:stCondLst>
                                            <p:cond delay="650"/>
                                          </p:stCondLst>
                                        </p:cTn>
                                        <p:tgtEl>
                                          <p:spTgt spid="8">
                                            <p:graphicEl>
                                              <a:dgm id="{E402A075-6C52-4804-8A69-4BC3A8A0DEC7}"/>
                                            </p:graphicEl>
                                          </p:spTgt>
                                        </p:tgtEl>
                                      </p:cBhvr>
                                      <p:to x="100000" y="60000"/>
                                    </p:animScale>
                                    <p:animScale>
                                      <p:cBhvr>
                                        <p:cTn id="71" dur="166" decel="50000">
                                          <p:stCondLst>
                                            <p:cond delay="676"/>
                                          </p:stCondLst>
                                        </p:cTn>
                                        <p:tgtEl>
                                          <p:spTgt spid="8">
                                            <p:graphicEl>
                                              <a:dgm id="{E402A075-6C52-4804-8A69-4BC3A8A0DEC7}"/>
                                            </p:graphicEl>
                                          </p:spTgt>
                                        </p:tgtEl>
                                      </p:cBhvr>
                                      <p:to x="100000" y="100000"/>
                                    </p:animScale>
                                    <p:animScale>
                                      <p:cBhvr>
                                        <p:cTn id="72" dur="26">
                                          <p:stCondLst>
                                            <p:cond delay="1312"/>
                                          </p:stCondLst>
                                        </p:cTn>
                                        <p:tgtEl>
                                          <p:spTgt spid="8">
                                            <p:graphicEl>
                                              <a:dgm id="{E402A075-6C52-4804-8A69-4BC3A8A0DEC7}"/>
                                            </p:graphicEl>
                                          </p:spTgt>
                                        </p:tgtEl>
                                      </p:cBhvr>
                                      <p:to x="100000" y="80000"/>
                                    </p:animScale>
                                    <p:animScale>
                                      <p:cBhvr>
                                        <p:cTn id="73" dur="166" decel="50000">
                                          <p:stCondLst>
                                            <p:cond delay="1338"/>
                                          </p:stCondLst>
                                        </p:cTn>
                                        <p:tgtEl>
                                          <p:spTgt spid="8">
                                            <p:graphicEl>
                                              <a:dgm id="{E402A075-6C52-4804-8A69-4BC3A8A0DEC7}"/>
                                            </p:graphicEl>
                                          </p:spTgt>
                                        </p:tgtEl>
                                      </p:cBhvr>
                                      <p:to x="100000" y="100000"/>
                                    </p:animScale>
                                    <p:animScale>
                                      <p:cBhvr>
                                        <p:cTn id="74" dur="26">
                                          <p:stCondLst>
                                            <p:cond delay="1642"/>
                                          </p:stCondLst>
                                        </p:cTn>
                                        <p:tgtEl>
                                          <p:spTgt spid="8">
                                            <p:graphicEl>
                                              <a:dgm id="{E402A075-6C52-4804-8A69-4BC3A8A0DEC7}"/>
                                            </p:graphicEl>
                                          </p:spTgt>
                                        </p:tgtEl>
                                      </p:cBhvr>
                                      <p:to x="100000" y="90000"/>
                                    </p:animScale>
                                    <p:animScale>
                                      <p:cBhvr>
                                        <p:cTn id="75" dur="166" decel="50000">
                                          <p:stCondLst>
                                            <p:cond delay="1668"/>
                                          </p:stCondLst>
                                        </p:cTn>
                                        <p:tgtEl>
                                          <p:spTgt spid="8">
                                            <p:graphicEl>
                                              <a:dgm id="{E402A075-6C52-4804-8A69-4BC3A8A0DEC7}"/>
                                            </p:graphicEl>
                                          </p:spTgt>
                                        </p:tgtEl>
                                      </p:cBhvr>
                                      <p:to x="100000" y="100000"/>
                                    </p:animScale>
                                    <p:animScale>
                                      <p:cBhvr>
                                        <p:cTn id="76" dur="26">
                                          <p:stCondLst>
                                            <p:cond delay="1808"/>
                                          </p:stCondLst>
                                        </p:cTn>
                                        <p:tgtEl>
                                          <p:spTgt spid="8">
                                            <p:graphicEl>
                                              <a:dgm id="{E402A075-6C52-4804-8A69-4BC3A8A0DEC7}"/>
                                            </p:graphicEl>
                                          </p:spTgt>
                                        </p:tgtEl>
                                      </p:cBhvr>
                                      <p:to x="100000" y="95000"/>
                                    </p:animScale>
                                    <p:animScale>
                                      <p:cBhvr>
                                        <p:cTn id="77" dur="166" decel="50000">
                                          <p:stCondLst>
                                            <p:cond delay="1834"/>
                                          </p:stCondLst>
                                        </p:cTn>
                                        <p:tgtEl>
                                          <p:spTgt spid="8">
                                            <p:graphicEl>
                                              <a:dgm id="{E402A075-6C52-4804-8A69-4BC3A8A0DEC7}"/>
                                            </p:graphicEl>
                                          </p:spTgt>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grpId="0" nodeType="clickEffect">
                                  <p:stCondLst>
                                    <p:cond delay="0"/>
                                  </p:stCondLst>
                                  <p:childTnLst>
                                    <p:set>
                                      <p:cBhvr>
                                        <p:cTn id="81" dur="1" fill="hold">
                                          <p:stCondLst>
                                            <p:cond delay="0"/>
                                          </p:stCondLst>
                                        </p:cTn>
                                        <p:tgtEl>
                                          <p:spTgt spid="8">
                                            <p:graphicEl>
                                              <a:dgm id="{0542292D-CF06-423A-B612-00A02247A9D9}"/>
                                            </p:graphicEl>
                                          </p:spTgt>
                                        </p:tgtEl>
                                        <p:attrNameLst>
                                          <p:attrName>style.visibility</p:attrName>
                                        </p:attrNameLst>
                                      </p:cBhvr>
                                      <p:to>
                                        <p:strVal val="visible"/>
                                      </p:to>
                                    </p:set>
                                    <p:animEffect transition="in" filter="wipe(down)">
                                      <p:cBhvr>
                                        <p:cTn id="82" dur="580">
                                          <p:stCondLst>
                                            <p:cond delay="0"/>
                                          </p:stCondLst>
                                        </p:cTn>
                                        <p:tgtEl>
                                          <p:spTgt spid="8">
                                            <p:graphicEl>
                                              <a:dgm id="{0542292D-CF06-423A-B612-00A02247A9D9}"/>
                                            </p:graphicEl>
                                          </p:spTgt>
                                        </p:tgtEl>
                                      </p:cBhvr>
                                    </p:animEffect>
                                    <p:anim calcmode="lin" valueType="num">
                                      <p:cBhvr>
                                        <p:cTn id="83" dur="1822" tmFilter="0,0; 0.14,0.36; 0.43,0.73; 0.71,0.91; 1.0,1.0">
                                          <p:stCondLst>
                                            <p:cond delay="0"/>
                                          </p:stCondLst>
                                        </p:cTn>
                                        <p:tgtEl>
                                          <p:spTgt spid="8">
                                            <p:graphicEl>
                                              <a:dgm id="{0542292D-CF06-423A-B612-00A02247A9D9}"/>
                                            </p:graphicEl>
                                          </p:spTgt>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8">
                                            <p:graphicEl>
                                              <a:dgm id="{0542292D-CF06-423A-B612-00A02247A9D9}"/>
                                            </p:graphicEl>
                                          </p:spTgt>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8">
                                            <p:graphicEl>
                                              <a:dgm id="{0542292D-CF06-423A-B612-00A02247A9D9}"/>
                                            </p:graphicEl>
                                          </p:spTgt>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8">
                                            <p:graphicEl>
                                              <a:dgm id="{0542292D-CF06-423A-B612-00A02247A9D9}"/>
                                            </p:graphicEl>
                                          </p:spTgt>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8">
                                            <p:graphicEl>
                                              <a:dgm id="{0542292D-CF06-423A-B612-00A02247A9D9}"/>
                                            </p:graphicEl>
                                          </p:spTgt>
                                        </p:tgtEl>
                                        <p:attrNameLst>
                                          <p:attrName>ppt_y</p:attrName>
                                        </p:attrNameLst>
                                      </p:cBhvr>
                                      <p:tavLst>
                                        <p:tav tm="0" fmla="#ppt_y-sin(pi*$)/81">
                                          <p:val>
                                            <p:fltVal val="0"/>
                                          </p:val>
                                        </p:tav>
                                        <p:tav tm="100000">
                                          <p:val>
                                            <p:fltVal val="1"/>
                                          </p:val>
                                        </p:tav>
                                      </p:tavLst>
                                    </p:anim>
                                    <p:animScale>
                                      <p:cBhvr>
                                        <p:cTn id="88" dur="26">
                                          <p:stCondLst>
                                            <p:cond delay="650"/>
                                          </p:stCondLst>
                                        </p:cTn>
                                        <p:tgtEl>
                                          <p:spTgt spid="8">
                                            <p:graphicEl>
                                              <a:dgm id="{0542292D-CF06-423A-B612-00A02247A9D9}"/>
                                            </p:graphicEl>
                                          </p:spTgt>
                                        </p:tgtEl>
                                      </p:cBhvr>
                                      <p:to x="100000" y="60000"/>
                                    </p:animScale>
                                    <p:animScale>
                                      <p:cBhvr>
                                        <p:cTn id="89" dur="166" decel="50000">
                                          <p:stCondLst>
                                            <p:cond delay="676"/>
                                          </p:stCondLst>
                                        </p:cTn>
                                        <p:tgtEl>
                                          <p:spTgt spid="8">
                                            <p:graphicEl>
                                              <a:dgm id="{0542292D-CF06-423A-B612-00A02247A9D9}"/>
                                            </p:graphicEl>
                                          </p:spTgt>
                                        </p:tgtEl>
                                      </p:cBhvr>
                                      <p:to x="100000" y="100000"/>
                                    </p:animScale>
                                    <p:animScale>
                                      <p:cBhvr>
                                        <p:cTn id="90" dur="26">
                                          <p:stCondLst>
                                            <p:cond delay="1312"/>
                                          </p:stCondLst>
                                        </p:cTn>
                                        <p:tgtEl>
                                          <p:spTgt spid="8">
                                            <p:graphicEl>
                                              <a:dgm id="{0542292D-CF06-423A-B612-00A02247A9D9}"/>
                                            </p:graphicEl>
                                          </p:spTgt>
                                        </p:tgtEl>
                                      </p:cBhvr>
                                      <p:to x="100000" y="80000"/>
                                    </p:animScale>
                                    <p:animScale>
                                      <p:cBhvr>
                                        <p:cTn id="91" dur="166" decel="50000">
                                          <p:stCondLst>
                                            <p:cond delay="1338"/>
                                          </p:stCondLst>
                                        </p:cTn>
                                        <p:tgtEl>
                                          <p:spTgt spid="8">
                                            <p:graphicEl>
                                              <a:dgm id="{0542292D-CF06-423A-B612-00A02247A9D9}"/>
                                            </p:graphicEl>
                                          </p:spTgt>
                                        </p:tgtEl>
                                      </p:cBhvr>
                                      <p:to x="100000" y="100000"/>
                                    </p:animScale>
                                    <p:animScale>
                                      <p:cBhvr>
                                        <p:cTn id="92" dur="26">
                                          <p:stCondLst>
                                            <p:cond delay="1642"/>
                                          </p:stCondLst>
                                        </p:cTn>
                                        <p:tgtEl>
                                          <p:spTgt spid="8">
                                            <p:graphicEl>
                                              <a:dgm id="{0542292D-CF06-423A-B612-00A02247A9D9}"/>
                                            </p:graphicEl>
                                          </p:spTgt>
                                        </p:tgtEl>
                                      </p:cBhvr>
                                      <p:to x="100000" y="90000"/>
                                    </p:animScale>
                                    <p:animScale>
                                      <p:cBhvr>
                                        <p:cTn id="93" dur="166" decel="50000">
                                          <p:stCondLst>
                                            <p:cond delay="1668"/>
                                          </p:stCondLst>
                                        </p:cTn>
                                        <p:tgtEl>
                                          <p:spTgt spid="8">
                                            <p:graphicEl>
                                              <a:dgm id="{0542292D-CF06-423A-B612-00A02247A9D9}"/>
                                            </p:graphicEl>
                                          </p:spTgt>
                                        </p:tgtEl>
                                      </p:cBhvr>
                                      <p:to x="100000" y="100000"/>
                                    </p:animScale>
                                    <p:animScale>
                                      <p:cBhvr>
                                        <p:cTn id="94" dur="26">
                                          <p:stCondLst>
                                            <p:cond delay="1808"/>
                                          </p:stCondLst>
                                        </p:cTn>
                                        <p:tgtEl>
                                          <p:spTgt spid="8">
                                            <p:graphicEl>
                                              <a:dgm id="{0542292D-CF06-423A-B612-00A02247A9D9}"/>
                                            </p:graphicEl>
                                          </p:spTgt>
                                        </p:tgtEl>
                                      </p:cBhvr>
                                      <p:to x="100000" y="95000"/>
                                    </p:animScale>
                                    <p:animScale>
                                      <p:cBhvr>
                                        <p:cTn id="95" dur="166" decel="50000">
                                          <p:stCondLst>
                                            <p:cond delay="1834"/>
                                          </p:stCondLst>
                                        </p:cTn>
                                        <p:tgtEl>
                                          <p:spTgt spid="8">
                                            <p:graphicEl>
                                              <a:dgm id="{0542292D-CF06-423A-B612-00A02247A9D9}"/>
                                            </p:graphicEl>
                                          </p:spTgt>
                                        </p:tgtEl>
                                      </p:cBhvr>
                                      <p:to x="100000" y="100000"/>
                                    </p:animScale>
                                  </p:childTnLst>
                                </p:cTn>
                              </p:par>
                              <p:par>
                                <p:cTn id="96" presetID="26" presetClass="entr" presetSubtype="0" fill="hold" grpId="0" nodeType="withEffect">
                                  <p:stCondLst>
                                    <p:cond delay="0"/>
                                  </p:stCondLst>
                                  <p:childTnLst>
                                    <p:set>
                                      <p:cBhvr>
                                        <p:cTn id="97" dur="1" fill="hold">
                                          <p:stCondLst>
                                            <p:cond delay="0"/>
                                          </p:stCondLst>
                                        </p:cTn>
                                        <p:tgtEl>
                                          <p:spTgt spid="8">
                                            <p:graphicEl>
                                              <a:dgm id="{A3666AEF-0747-402E-B1F3-92D572937D8E}"/>
                                            </p:graphicEl>
                                          </p:spTgt>
                                        </p:tgtEl>
                                        <p:attrNameLst>
                                          <p:attrName>style.visibility</p:attrName>
                                        </p:attrNameLst>
                                      </p:cBhvr>
                                      <p:to>
                                        <p:strVal val="visible"/>
                                      </p:to>
                                    </p:set>
                                    <p:animEffect transition="in" filter="wipe(down)">
                                      <p:cBhvr>
                                        <p:cTn id="98" dur="580">
                                          <p:stCondLst>
                                            <p:cond delay="0"/>
                                          </p:stCondLst>
                                        </p:cTn>
                                        <p:tgtEl>
                                          <p:spTgt spid="8">
                                            <p:graphicEl>
                                              <a:dgm id="{A3666AEF-0747-402E-B1F3-92D572937D8E}"/>
                                            </p:graphicEl>
                                          </p:spTgt>
                                        </p:tgtEl>
                                      </p:cBhvr>
                                    </p:animEffect>
                                    <p:anim calcmode="lin" valueType="num">
                                      <p:cBhvr>
                                        <p:cTn id="99" dur="1822" tmFilter="0,0; 0.14,0.36; 0.43,0.73; 0.71,0.91; 1.0,1.0">
                                          <p:stCondLst>
                                            <p:cond delay="0"/>
                                          </p:stCondLst>
                                        </p:cTn>
                                        <p:tgtEl>
                                          <p:spTgt spid="8">
                                            <p:graphicEl>
                                              <a:dgm id="{A3666AEF-0747-402E-B1F3-92D572937D8E}"/>
                                            </p:graphicEl>
                                          </p:spTgt>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8">
                                            <p:graphicEl>
                                              <a:dgm id="{A3666AEF-0747-402E-B1F3-92D572937D8E}"/>
                                            </p:graphicEl>
                                          </p:spTgt>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8">
                                            <p:graphicEl>
                                              <a:dgm id="{A3666AEF-0747-402E-B1F3-92D572937D8E}"/>
                                            </p:graphicEl>
                                          </p:spTgt>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8">
                                            <p:graphicEl>
                                              <a:dgm id="{A3666AEF-0747-402E-B1F3-92D572937D8E}"/>
                                            </p:graphicEl>
                                          </p:spTgt>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8">
                                            <p:graphicEl>
                                              <a:dgm id="{A3666AEF-0747-402E-B1F3-92D572937D8E}"/>
                                            </p:graphicEl>
                                          </p:spTgt>
                                        </p:tgtEl>
                                        <p:attrNameLst>
                                          <p:attrName>ppt_y</p:attrName>
                                        </p:attrNameLst>
                                      </p:cBhvr>
                                      <p:tavLst>
                                        <p:tav tm="0" fmla="#ppt_y-sin(pi*$)/81">
                                          <p:val>
                                            <p:fltVal val="0"/>
                                          </p:val>
                                        </p:tav>
                                        <p:tav tm="100000">
                                          <p:val>
                                            <p:fltVal val="1"/>
                                          </p:val>
                                        </p:tav>
                                      </p:tavLst>
                                    </p:anim>
                                    <p:animScale>
                                      <p:cBhvr>
                                        <p:cTn id="104" dur="26">
                                          <p:stCondLst>
                                            <p:cond delay="650"/>
                                          </p:stCondLst>
                                        </p:cTn>
                                        <p:tgtEl>
                                          <p:spTgt spid="8">
                                            <p:graphicEl>
                                              <a:dgm id="{A3666AEF-0747-402E-B1F3-92D572937D8E}"/>
                                            </p:graphicEl>
                                          </p:spTgt>
                                        </p:tgtEl>
                                      </p:cBhvr>
                                      <p:to x="100000" y="60000"/>
                                    </p:animScale>
                                    <p:animScale>
                                      <p:cBhvr>
                                        <p:cTn id="105" dur="166" decel="50000">
                                          <p:stCondLst>
                                            <p:cond delay="676"/>
                                          </p:stCondLst>
                                        </p:cTn>
                                        <p:tgtEl>
                                          <p:spTgt spid="8">
                                            <p:graphicEl>
                                              <a:dgm id="{A3666AEF-0747-402E-B1F3-92D572937D8E}"/>
                                            </p:graphicEl>
                                          </p:spTgt>
                                        </p:tgtEl>
                                      </p:cBhvr>
                                      <p:to x="100000" y="100000"/>
                                    </p:animScale>
                                    <p:animScale>
                                      <p:cBhvr>
                                        <p:cTn id="106" dur="26">
                                          <p:stCondLst>
                                            <p:cond delay="1312"/>
                                          </p:stCondLst>
                                        </p:cTn>
                                        <p:tgtEl>
                                          <p:spTgt spid="8">
                                            <p:graphicEl>
                                              <a:dgm id="{A3666AEF-0747-402E-B1F3-92D572937D8E}"/>
                                            </p:graphicEl>
                                          </p:spTgt>
                                        </p:tgtEl>
                                      </p:cBhvr>
                                      <p:to x="100000" y="80000"/>
                                    </p:animScale>
                                    <p:animScale>
                                      <p:cBhvr>
                                        <p:cTn id="107" dur="166" decel="50000">
                                          <p:stCondLst>
                                            <p:cond delay="1338"/>
                                          </p:stCondLst>
                                        </p:cTn>
                                        <p:tgtEl>
                                          <p:spTgt spid="8">
                                            <p:graphicEl>
                                              <a:dgm id="{A3666AEF-0747-402E-B1F3-92D572937D8E}"/>
                                            </p:graphicEl>
                                          </p:spTgt>
                                        </p:tgtEl>
                                      </p:cBhvr>
                                      <p:to x="100000" y="100000"/>
                                    </p:animScale>
                                    <p:animScale>
                                      <p:cBhvr>
                                        <p:cTn id="108" dur="26">
                                          <p:stCondLst>
                                            <p:cond delay="1642"/>
                                          </p:stCondLst>
                                        </p:cTn>
                                        <p:tgtEl>
                                          <p:spTgt spid="8">
                                            <p:graphicEl>
                                              <a:dgm id="{A3666AEF-0747-402E-B1F3-92D572937D8E}"/>
                                            </p:graphicEl>
                                          </p:spTgt>
                                        </p:tgtEl>
                                      </p:cBhvr>
                                      <p:to x="100000" y="90000"/>
                                    </p:animScale>
                                    <p:animScale>
                                      <p:cBhvr>
                                        <p:cTn id="109" dur="166" decel="50000">
                                          <p:stCondLst>
                                            <p:cond delay="1668"/>
                                          </p:stCondLst>
                                        </p:cTn>
                                        <p:tgtEl>
                                          <p:spTgt spid="8">
                                            <p:graphicEl>
                                              <a:dgm id="{A3666AEF-0747-402E-B1F3-92D572937D8E}"/>
                                            </p:graphicEl>
                                          </p:spTgt>
                                        </p:tgtEl>
                                      </p:cBhvr>
                                      <p:to x="100000" y="100000"/>
                                    </p:animScale>
                                    <p:animScale>
                                      <p:cBhvr>
                                        <p:cTn id="110" dur="26">
                                          <p:stCondLst>
                                            <p:cond delay="1808"/>
                                          </p:stCondLst>
                                        </p:cTn>
                                        <p:tgtEl>
                                          <p:spTgt spid="8">
                                            <p:graphicEl>
                                              <a:dgm id="{A3666AEF-0747-402E-B1F3-92D572937D8E}"/>
                                            </p:graphicEl>
                                          </p:spTgt>
                                        </p:tgtEl>
                                      </p:cBhvr>
                                      <p:to x="100000" y="95000"/>
                                    </p:animScale>
                                    <p:animScale>
                                      <p:cBhvr>
                                        <p:cTn id="111" dur="166" decel="50000">
                                          <p:stCondLst>
                                            <p:cond delay="1834"/>
                                          </p:stCondLst>
                                        </p:cTn>
                                        <p:tgtEl>
                                          <p:spTgt spid="8">
                                            <p:graphicEl>
                                              <a:dgm id="{A3666AEF-0747-402E-B1F3-92D572937D8E}"/>
                                            </p:graphicEl>
                                          </p:spTgt>
                                        </p:tgtEl>
                                      </p:cBhvr>
                                      <p:to x="100000" y="100000"/>
                                    </p:animScale>
                                  </p:childTnLst>
                                </p:cTn>
                              </p:par>
                            </p:childTnLst>
                          </p:cTn>
                        </p:par>
                      </p:childTnLst>
                    </p:cTn>
                  </p:par>
                  <p:par>
                    <p:cTn id="112" fill="hold">
                      <p:stCondLst>
                        <p:cond delay="indefinite"/>
                      </p:stCondLst>
                      <p:childTnLst>
                        <p:par>
                          <p:cTn id="113" fill="hold">
                            <p:stCondLst>
                              <p:cond delay="0"/>
                            </p:stCondLst>
                            <p:childTnLst>
                              <p:par>
                                <p:cTn id="114" presetID="26" presetClass="entr" presetSubtype="0" fill="hold" grpId="0" nodeType="clickEffect">
                                  <p:stCondLst>
                                    <p:cond delay="0"/>
                                  </p:stCondLst>
                                  <p:childTnLst>
                                    <p:set>
                                      <p:cBhvr>
                                        <p:cTn id="115" dur="1" fill="hold">
                                          <p:stCondLst>
                                            <p:cond delay="0"/>
                                          </p:stCondLst>
                                        </p:cTn>
                                        <p:tgtEl>
                                          <p:spTgt spid="8">
                                            <p:graphicEl>
                                              <a:dgm id="{5F3A69FB-20B8-4F36-A6C9-650F474D4321}"/>
                                            </p:graphicEl>
                                          </p:spTgt>
                                        </p:tgtEl>
                                        <p:attrNameLst>
                                          <p:attrName>style.visibility</p:attrName>
                                        </p:attrNameLst>
                                      </p:cBhvr>
                                      <p:to>
                                        <p:strVal val="visible"/>
                                      </p:to>
                                    </p:set>
                                    <p:animEffect transition="in" filter="wipe(down)">
                                      <p:cBhvr>
                                        <p:cTn id="116" dur="580">
                                          <p:stCondLst>
                                            <p:cond delay="0"/>
                                          </p:stCondLst>
                                        </p:cTn>
                                        <p:tgtEl>
                                          <p:spTgt spid="8">
                                            <p:graphicEl>
                                              <a:dgm id="{5F3A69FB-20B8-4F36-A6C9-650F474D4321}"/>
                                            </p:graphicEl>
                                          </p:spTgt>
                                        </p:tgtEl>
                                      </p:cBhvr>
                                    </p:animEffect>
                                    <p:anim calcmode="lin" valueType="num">
                                      <p:cBhvr>
                                        <p:cTn id="117" dur="1822" tmFilter="0,0; 0.14,0.36; 0.43,0.73; 0.71,0.91; 1.0,1.0">
                                          <p:stCondLst>
                                            <p:cond delay="0"/>
                                          </p:stCondLst>
                                        </p:cTn>
                                        <p:tgtEl>
                                          <p:spTgt spid="8">
                                            <p:graphicEl>
                                              <a:dgm id="{5F3A69FB-20B8-4F36-A6C9-650F474D4321}"/>
                                            </p:graphicEl>
                                          </p:spTgt>
                                        </p:tgtEl>
                                        <p:attrNameLst>
                                          <p:attrName>ppt_x</p:attrName>
                                        </p:attrNameLst>
                                      </p:cBhvr>
                                      <p:tavLst>
                                        <p:tav tm="0">
                                          <p:val>
                                            <p:strVal val="#ppt_x-0.25"/>
                                          </p:val>
                                        </p:tav>
                                        <p:tav tm="100000">
                                          <p:val>
                                            <p:strVal val="#ppt_x"/>
                                          </p:val>
                                        </p:tav>
                                      </p:tavLst>
                                    </p:anim>
                                    <p:anim calcmode="lin" valueType="num">
                                      <p:cBhvr>
                                        <p:cTn id="118" dur="664" tmFilter="0.0,0.0; 0.25,0.07; 0.50,0.2; 0.75,0.467; 1.0,1.0">
                                          <p:stCondLst>
                                            <p:cond delay="0"/>
                                          </p:stCondLst>
                                        </p:cTn>
                                        <p:tgtEl>
                                          <p:spTgt spid="8">
                                            <p:graphicEl>
                                              <a:dgm id="{5F3A69FB-20B8-4F36-A6C9-650F474D4321}"/>
                                            </p:graphicEl>
                                          </p:spTgt>
                                        </p:tgtEl>
                                        <p:attrNameLst>
                                          <p:attrName>ppt_y</p:attrName>
                                        </p:attrNameLst>
                                      </p:cBhvr>
                                      <p:tavLst>
                                        <p:tav tm="0" fmla="#ppt_y-sin(pi*$)/3">
                                          <p:val>
                                            <p:fltVal val="0.5"/>
                                          </p:val>
                                        </p:tav>
                                        <p:tav tm="100000">
                                          <p:val>
                                            <p:fltVal val="1"/>
                                          </p:val>
                                        </p:tav>
                                      </p:tavLst>
                                    </p:anim>
                                    <p:anim calcmode="lin" valueType="num">
                                      <p:cBhvr>
                                        <p:cTn id="119" dur="664" tmFilter="0, 0; 0.125,0.2665; 0.25,0.4; 0.375,0.465; 0.5,0.5;  0.625,0.535; 0.75,0.6; 0.875,0.7335; 1,1">
                                          <p:stCondLst>
                                            <p:cond delay="664"/>
                                          </p:stCondLst>
                                        </p:cTn>
                                        <p:tgtEl>
                                          <p:spTgt spid="8">
                                            <p:graphicEl>
                                              <a:dgm id="{5F3A69FB-20B8-4F36-A6C9-650F474D4321}"/>
                                            </p:graphicEl>
                                          </p:spTgt>
                                        </p:tgtEl>
                                        <p:attrNameLst>
                                          <p:attrName>ppt_y</p:attrName>
                                        </p:attrNameLst>
                                      </p:cBhvr>
                                      <p:tavLst>
                                        <p:tav tm="0" fmla="#ppt_y-sin(pi*$)/9">
                                          <p:val>
                                            <p:fltVal val="0"/>
                                          </p:val>
                                        </p:tav>
                                        <p:tav tm="100000">
                                          <p:val>
                                            <p:fltVal val="1"/>
                                          </p:val>
                                        </p:tav>
                                      </p:tavLst>
                                    </p:anim>
                                    <p:anim calcmode="lin" valueType="num">
                                      <p:cBhvr>
                                        <p:cTn id="120" dur="332" tmFilter="0, 0; 0.125,0.2665; 0.25,0.4; 0.375,0.465; 0.5,0.5;  0.625,0.535; 0.75,0.6; 0.875,0.7335; 1,1">
                                          <p:stCondLst>
                                            <p:cond delay="1324"/>
                                          </p:stCondLst>
                                        </p:cTn>
                                        <p:tgtEl>
                                          <p:spTgt spid="8">
                                            <p:graphicEl>
                                              <a:dgm id="{5F3A69FB-20B8-4F36-A6C9-650F474D4321}"/>
                                            </p:graphicEl>
                                          </p:spTgt>
                                        </p:tgtEl>
                                        <p:attrNameLst>
                                          <p:attrName>ppt_y</p:attrName>
                                        </p:attrNameLst>
                                      </p:cBhvr>
                                      <p:tavLst>
                                        <p:tav tm="0" fmla="#ppt_y-sin(pi*$)/27">
                                          <p:val>
                                            <p:fltVal val="0"/>
                                          </p:val>
                                        </p:tav>
                                        <p:tav tm="100000">
                                          <p:val>
                                            <p:fltVal val="1"/>
                                          </p:val>
                                        </p:tav>
                                      </p:tavLst>
                                    </p:anim>
                                    <p:anim calcmode="lin" valueType="num">
                                      <p:cBhvr>
                                        <p:cTn id="121" dur="164" tmFilter="0, 0; 0.125,0.2665; 0.25,0.4; 0.375,0.465; 0.5,0.5;  0.625,0.535; 0.75,0.6; 0.875,0.7335; 1,1">
                                          <p:stCondLst>
                                            <p:cond delay="1656"/>
                                          </p:stCondLst>
                                        </p:cTn>
                                        <p:tgtEl>
                                          <p:spTgt spid="8">
                                            <p:graphicEl>
                                              <a:dgm id="{5F3A69FB-20B8-4F36-A6C9-650F474D4321}"/>
                                            </p:graphicEl>
                                          </p:spTgt>
                                        </p:tgtEl>
                                        <p:attrNameLst>
                                          <p:attrName>ppt_y</p:attrName>
                                        </p:attrNameLst>
                                      </p:cBhvr>
                                      <p:tavLst>
                                        <p:tav tm="0" fmla="#ppt_y-sin(pi*$)/81">
                                          <p:val>
                                            <p:fltVal val="0"/>
                                          </p:val>
                                        </p:tav>
                                        <p:tav tm="100000">
                                          <p:val>
                                            <p:fltVal val="1"/>
                                          </p:val>
                                        </p:tav>
                                      </p:tavLst>
                                    </p:anim>
                                    <p:animScale>
                                      <p:cBhvr>
                                        <p:cTn id="122" dur="26">
                                          <p:stCondLst>
                                            <p:cond delay="650"/>
                                          </p:stCondLst>
                                        </p:cTn>
                                        <p:tgtEl>
                                          <p:spTgt spid="8">
                                            <p:graphicEl>
                                              <a:dgm id="{5F3A69FB-20B8-4F36-A6C9-650F474D4321}"/>
                                            </p:graphicEl>
                                          </p:spTgt>
                                        </p:tgtEl>
                                      </p:cBhvr>
                                      <p:to x="100000" y="60000"/>
                                    </p:animScale>
                                    <p:animScale>
                                      <p:cBhvr>
                                        <p:cTn id="123" dur="166" decel="50000">
                                          <p:stCondLst>
                                            <p:cond delay="676"/>
                                          </p:stCondLst>
                                        </p:cTn>
                                        <p:tgtEl>
                                          <p:spTgt spid="8">
                                            <p:graphicEl>
                                              <a:dgm id="{5F3A69FB-20B8-4F36-A6C9-650F474D4321}"/>
                                            </p:graphicEl>
                                          </p:spTgt>
                                        </p:tgtEl>
                                      </p:cBhvr>
                                      <p:to x="100000" y="100000"/>
                                    </p:animScale>
                                    <p:animScale>
                                      <p:cBhvr>
                                        <p:cTn id="124" dur="26">
                                          <p:stCondLst>
                                            <p:cond delay="1312"/>
                                          </p:stCondLst>
                                        </p:cTn>
                                        <p:tgtEl>
                                          <p:spTgt spid="8">
                                            <p:graphicEl>
                                              <a:dgm id="{5F3A69FB-20B8-4F36-A6C9-650F474D4321}"/>
                                            </p:graphicEl>
                                          </p:spTgt>
                                        </p:tgtEl>
                                      </p:cBhvr>
                                      <p:to x="100000" y="80000"/>
                                    </p:animScale>
                                    <p:animScale>
                                      <p:cBhvr>
                                        <p:cTn id="125" dur="166" decel="50000">
                                          <p:stCondLst>
                                            <p:cond delay="1338"/>
                                          </p:stCondLst>
                                        </p:cTn>
                                        <p:tgtEl>
                                          <p:spTgt spid="8">
                                            <p:graphicEl>
                                              <a:dgm id="{5F3A69FB-20B8-4F36-A6C9-650F474D4321}"/>
                                            </p:graphicEl>
                                          </p:spTgt>
                                        </p:tgtEl>
                                      </p:cBhvr>
                                      <p:to x="100000" y="100000"/>
                                    </p:animScale>
                                    <p:animScale>
                                      <p:cBhvr>
                                        <p:cTn id="126" dur="26">
                                          <p:stCondLst>
                                            <p:cond delay="1642"/>
                                          </p:stCondLst>
                                        </p:cTn>
                                        <p:tgtEl>
                                          <p:spTgt spid="8">
                                            <p:graphicEl>
                                              <a:dgm id="{5F3A69FB-20B8-4F36-A6C9-650F474D4321}"/>
                                            </p:graphicEl>
                                          </p:spTgt>
                                        </p:tgtEl>
                                      </p:cBhvr>
                                      <p:to x="100000" y="90000"/>
                                    </p:animScale>
                                    <p:animScale>
                                      <p:cBhvr>
                                        <p:cTn id="127" dur="166" decel="50000">
                                          <p:stCondLst>
                                            <p:cond delay="1668"/>
                                          </p:stCondLst>
                                        </p:cTn>
                                        <p:tgtEl>
                                          <p:spTgt spid="8">
                                            <p:graphicEl>
                                              <a:dgm id="{5F3A69FB-20B8-4F36-A6C9-650F474D4321}"/>
                                            </p:graphicEl>
                                          </p:spTgt>
                                        </p:tgtEl>
                                      </p:cBhvr>
                                      <p:to x="100000" y="100000"/>
                                    </p:animScale>
                                    <p:animScale>
                                      <p:cBhvr>
                                        <p:cTn id="128" dur="26">
                                          <p:stCondLst>
                                            <p:cond delay="1808"/>
                                          </p:stCondLst>
                                        </p:cTn>
                                        <p:tgtEl>
                                          <p:spTgt spid="8">
                                            <p:graphicEl>
                                              <a:dgm id="{5F3A69FB-20B8-4F36-A6C9-650F474D4321}"/>
                                            </p:graphicEl>
                                          </p:spTgt>
                                        </p:tgtEl>
                                      </p:cBhvr>
                                      <p:to x="100000" y="95000"/>
                                    </p:animScale>
                                    <p:animScale>
                                      <p:cBhvr>
                                        <p:cTn id="129" dur="166" decel="50000">
                                          <p:stCondLst>
                                            <p:cond delay="1834"/>
                                          </p:stCondLst>
                                        </p:cTn>
                                        <p:tgtEl>
                                          <p:spTgt spid="8">
                                            <p:graphicEl>
                                              <a:dgm id="{5F3A69FB-20B8-4F36-A6C9-650F474D4321}"/>
                                            </p:graphicEl>
                                          </p:spTgt>
                                        </p:tgtEl>
                                      </p:cBhvr>
                                      <p:to x="100000" y="100000"/>
                                    </p:animScale>
                                  </p:childTnLst>
                                </p:cTn>
                              </p:par>
                              <p:par>
                                <p:cTn id="130" presetID="26" presetClass="entr" presetSubtype="0" fill="hold" grpId="0" nodeType="withEffect">
                                  <p:stCondLst>
                                    <p:cond delay="0"/>
                                  </p:stCondLst>
                                  <p:childTnLst>
                                    <p:set>
                                      <p:cBhvr>
                                        <p:cTn id="131" dur="1" fill="hold">
                                          <p:stCondLst>
                                            <p:cond delay="0"/>
                                          </p:stCondLst>
                                        </p:cTn>
                                        <p:tgtEl>
                                          <p:spTgt spid="8">
                                            <p:graphicEl>
                                              <a:dgm id="{E18E1355-3F78-484B-A4E5-788A885E1375}"/>
                                            </p:graphicEl>
                                          </p:spTgt>
                                        </p:tgtEl>
                                        <p:attrNameLst>
                                          <p:attrName>style.visibility</p:attrName>
                                        </p:attrNameLst>
                                      </p:cBhvr>
                                      <p:to>
                                        <p:strVal val="visible"/>
                                      </p:to>
                                    </p:set>
                                    <p:animEffect transition="in" filter="wipe(down)">
                                      <p:cBhvr>
                                        <p:cTn id="132" dur="580">
                                          <p:stCondLst>
                                            <p:cond delay="0"/>
                                          </p:stCondLst>
                                        </p:cTn>
                                        <p:tgtEl>
                                          <p:spTgt spid="8">
                                            <p:graphicEl>
                                              <a:dgm id="{E18E1355-3F78-484B-A4E5-788A885E1375}"/>
                                            </p:graphicEl>
                                          </p:spTgt>
                                        </p:tgtEl>
                                      </p:cBhvr>
                                    </p:animEffect>
                                    <p:anim calcmode="lin" valueType="num">
                                      <p:cBhvr>
                                        <p:cTn id="133" dur="1822" tmFilter="0,0; 0.14,0.36; 0.43,0.73; 0.71,0.91; 1.0,1.0">
                                          <p:stCondLst>
                                            <p:cond delay="0"/>
                                          </p:stCondLst>
                                        </p:cTn>
                                        <p:tgtEl>
                                          <p:spTgt spid="8">
                                            <p:graphicEl>
                                              <a:dgm id="{E18E1355-3F78-484B-A4E5-788A885E1375}"/>
                                            </p:graphicEl>
                                          </p:spTgt>
                                        </p:tgtEl>
                                        <p:attrNameLst>
                                          <p:attrName>ppt_x</p:attrName>
                                        </p:attrNameLst>
                                      </p:cBhvr>
                                      <p:tavLst>
                                        <p:tav tm="0">
                                          <p:val>
                                            <p:strVal val="#ppt_x-0.25"/>
                                          </p:val>
                                        </p:tav>
                                        <p:tav tm="100000">
                                          <p:val>
                                            <p:strVal val="#ppt_x"/>
                                          </p:val>
                                        </p:tav>
                                      </p:tavLst>
                                    </p:anim>
                                    <p:anim calcmode="lin" valueType="num">
                                      <p:cBhvr>
                                        <p:cTn id="134" dur="664" tmFilter="0.0,0.0; 0.25,0.07; 0.50,0.2; 0.75,0.467; 1.0,1.0">
                                          <p:stCondLst>
                                            <p:cond delay="0"/>
                                          </p:stCondLst>
                                        </p:cTn>
                                        <p:tgtEl>
                                          <p:spTgt spid="8">
                                            <p:graphicEl>
                                              <a:dgm id="{E18E1355-3F78-484B-A4E5-788A885E1375}"/>
                                            </p:graphicEl>
                                          </p:spTgt>
                                        </p:tgtEl>
                                        <p:attrNameLst>
                                          <p:attrName>ppt_y</p:attrName>
                                        </p:attrNameLst>
                                      </p:cBhvr>
                                      <p:tavLst>
                                        <p:tav tm="0" fmla="#ppt_y-sin(pi*$)/3">
                                          <p:val>
                                            <p:fltVal val="0.5"/>
                                          </p:val>
                                        </p:tav>
                                        <p:tav tm="100000">
                                          <p:val>
                                            <p:fltVal val="1"/>
                                          </p:val>
                                        </p:tav>
                                      </p:tavLst>
                                    </p:anim>
                                    <p:anim calcmode="lin" valueType="num">
                                      <p:cBhvr>
                                        <p:cTn id="135" dur="664" tmFilter="0, 0; 0.125,0.2665; 0.25,0.4; 0.375,0.465; 0.5,0.5;  0.625,0.535; 0.75,0.6; 0.875,0.7335; 1,1">
                                          <p:stCondLst>
                                            <p:cond delay="664"/>
                                          </p:stCondLst>
                                        </p:cTn>
                                        <p:tgtEl>
                                          <p:spTgt spid="8">
                                            <p:graphicEl>
                                              <a:dgm id="{E18E1355-3F78-484B-A4E5-788A885E1375}"/>
                                            </p:graphicEl>
                                          </p:spTgt>
                                        </p:tgtEl>
                                        <p:attrNameLst>
                                          <p:attrName>ppt_y</p:attrName>
                                        </p:attrNameLst>
                                      </p:cBhvr>
                                      <p:tavLst>
                                        <p:tav tm="0" fmla="#ppt_y-sin(pi*$)/9">
                                          <p:val>
                                            <p:fltVal val="0"/>
                                          </p:val>
                                        </p:tav>
                                        <p:tav tm="100000">
                                          <p:val>
                                            <p:fltVal val="1"/>
                                          </p:val>
                                        </p:tav>
                                      </p:tavLst>
                                    </p:anim>
                                    <p:anim calcmode="lin" valueType="num">
                                      <p:cBhvr>
                                        <p:cTn id="136" dur="332" tmFilter="0, 0; 0.125,0.2665; 0.25,0.4; 0.375,0.465; 0.5,0.5;  0.625,0.535; 0.75,0.6; 0.875,0.7335; 1,1">
                                          <p:stCondLst>
                                            <p:cond delay="1324"/>
                                          </p:stCondLst>
                                        </p:cTn>
                                        <p:tgtEl>
                                          <p:spTgt spid="8">
                                            <p:graphicEl>
                                              <a:dgm id="{E18E1355-3F78-484B-A4E5-788A885E1375}"/>
                                            </p:graphicEl>
                                          </p:spTgt>
                                        </p:tgtEl>
                                        <p:attrNameLst>
                                          <p:attrName>ppt_y</p:attrName>
                                        </p:attrNameLst>
                                      </p:cBhvr>
                                      <p:tavLst>
                                        <p:tav tm="0" fmla="#ppt_y-sin(pi*$)/27">
                                          <p:val>
                                            <p:fltVal val="0"/>
                                          </p:val>
                                        </p:tav>
                                        <p:tav tm="100000">
                                          <p:val>
                                            <p:fltVal val="1"/>
                                          </p:val>
                                        </p:tav>
                                      </p:tavLst>
                                    </p:anim>
                                    <p:anim calcmode="lin" valueType="num">
                                      <p:cBhvr>
                                        <p:cTn id="137" dur="164" tmFilter="0, 0; 0.125,0.2665; 0.25,0.4; 0.375,0.465; 0.5,0.5;  0.625,0.535; 0.75,0.6; 0.875,0.7335; 1,1">
                                          <p:stCondLst>
                                            <p:cond delay="1656"/>
                                          </p:stCondLst>
                                        </p:cTn>
                                        <p:tgtEl>
                                          <p:spTgt spid="8">
                                            <p:graphicEl>
                                              <a:dgm id="{E18E1355-3F78-484B-A4E5-788A885E1375}"/>
                                            </p:graphicEl>
                                          </p:spTgt>
                                        </p:tgtEl>
                                        <p:attrNameLst>
                                          <p:attrName>ppt_y</p:attrName>
                                        </p:attrNameLst>
                                      </p:cBhvr>
                                      <p:tavLst>
                                        <p:tav tm="0" fmla="#ppt_y-sin(pi*$)/81">
                                          <p:val>
                                            <p:fltVal val="0"/>
                                          </p:val>
                                        </p:tav>
                                        <p:tav tm="100000">
                                          <p:val>
                                            <p:fltVal val="1"/>
                                          </p:val>
                                        </p:tav>
                                      </p:tavLst>
                                    </p:anim>
                                    <p:animScale>
                                      <p:cBhvr>
                                        <p:cTn id="138" dur="26">
                                          <p:stCondLst>
                                            <p:cond delay="650"/>
                                          </p:stCondLst>
                                        </p:cTn>
                                        <p:tgtEl>
                                          <p:spTgt spid="8">
                                            <p:graphicEl>
                                              <a:dgm id="{E18E1355-3F78-484B-A4E5-788A885E1375}"/>
                                            </p:graphicEl>
                                          </p:spTgt>
                                        </p:tgtEl>
                                      </p:cBhvr>
                                      <p:to x="100000" y="60000"/>
                                    </p:animScale>
                                    <p:animScale>
                                      <p:cBhvr>
                                        <p:cTn id="139" dur="166" decel="50000">
                                          <p:stCondLst>
                                            <p:cond delay="676"/>
                                          </p:stCondLst>
                                        </p:cTn>
                                        <p:tgtEl>
                                          <p:spTgt spid="8">
                                            <p:graphicEl>
                                              <a:dgm id="{E18E1355-3F78-484B-A4E5-788A885E1375}"/>
                                            </p:graphicEl>
                                          </p:spTgt>
                                        </p:tgtEl>
                                      </p:cBhvr>
                                      <p:to x="100000" y="100000"/>
                                    </p:animScale>
                                    <p:animScale>
                                      <p:cBhvr>
                                        <p:cTn id="140" dur="26">
                                          <p:stCondLst>
                                            <p:cond delay="1312"/>
                                          </p:stCondLst>
                                        </p:cTn>
                                        <p:tgtEl>
                                          <p:spTgt spid="8">
                                            <p:graphicEl>
                                              <a:dgm id="{E18E1355-3F78-484B-A4E5-788A885E1375}"/>
                                            </p:graphicEl>
                                          </p:spTgt>
                                        </p:tgtEl>
                                      </p:cBhvr>
                                      <p:to x="100000" y="80000"/>
                                    </p:animScale>
                                    <p:animScale>
                                      <p:cBhvr>
                                        <p:cTn id="141" dur="166" decel="50000">
                                          <p:stCondLst>
                                            <p:cond delay="1338"/>
                                          </p:stCondLst>
                                        </p:cTn>
                                        <p:tgtEl>
                                          <p:spTgt spid="8">
                                            <p:graphicEl>
                                              <a:dgm id="{E18E1355-3F78-484B-A4E5-788A885E1375}"/>
                                            </p:graphicEl>
                                          </p:spTgt>
                                        </p:tgtEl>
                                      </p:cBhvr>
                                      <p:to x="100000" y="100000"/>
                                    </p:animScale>
                                    <p:animScale>
                                      <p:cBhvr>
                                        <p:cTn id="142" dur="26">
                                          <p:stCondLst>
                                            <p:cond delay="1642"/>
                                          </p:stCondLst>
                                        </p:cTn>
                                        <p:tgtEl>
                                          <p:spTgt spid="8">
                                            <p:graphicEl>
                                              <a:dgm id="{E18E1355-3F78-484B-A4E5-788A885E1375}"/>
                                            </p:graphicEl>
                                          </p:spTgt>
                                        </p:tgtEl>
                                      </p:cBhvr>
                                      <p:to x="100000" y="90000"/>
                                    </p:animScale>
                                    <p:animScale>
                                      <p:cBhvr>
                                        <p:cTn id="143" dur="166" decel="50000">
                                          <p:stCondLst>
                                            <p:cond delay="1668"/>
                                          </p:stCondLst>
                                        </p:cTn>
                                        <p:tgtEl>
                                          <p:spTgt spid="8">
                                            <p:graphicEl>
                                              <a:dgm id="{E18E1355-3F78-484B-A4E5-788A885E1375}"/>
                                            </p:graphicEl>
                                          </p:spTgt>
                                        </p:tgtEl>
                                      </p:cBhvr>
                                      <p:to x="100000" y="100000"/>
                                    </p:animScale>
                                    <p:animScale>
                                      <p:cBhvr>
                                        <p:cTn id="144" dur="26">
                                          <p:stCondLst>
                                            <p:cond delay="1808"/>
                                          </p:stCondLst>
                                        </p:cTn>
                                        <p:tgtEl>
                                          <p:spTgt spid="8">
                                            <p:graphicEl>
                                              <a:dgm id="{E18E1355-3F78-484B-A4E5-788A885E1375}"/>
                                            </p:graphicEl>
                                          </p:spTgt>
                                        </p:tgtEl>
                                      </p:cBhvr>
                                      <p:to x="100000" y="95000"/>
                                    </p:animScale>
                                    <p:animScale>
                                      <p:cBhvr>
                                        <p:cTn id="145" dur="166" decel="50000">
                                          <p:stCondLst>
                                            <p:cond delay="1834"/>
                                          </p:stCondLst>
                                        </p:cTn>
                                        <p:tgtEl>
                                          <p:spTgt spid="8">
                                            <p:graphicEl>
                                              <a:dgm id="{E18E1355-3F78-484B-A4E5-788A885E1375}"/>
                                            </p:graphicEl>
                                          </p:spTgt>
                                        </p:tgtEl>
                                      </p:cBhvr>
                                      <p:to x="100000" y="100000"/>
                                    </p:animScale>
                                  </p:childTnLst>
                                </p:cTn>
                              </p:par>
                            </p:childTnLst>
                          </p:cTn>
                        </p:par>
                      </p:childTnLst>
                    </p:cTn>
                  </p:par>
                  <p:par>
                    <p:cTn id="146" fill="hold">
                      <p:stCondLst>
                        <p:cond delay="indefinite"/>
                      </p:stCondLst>
                      <p:childTnLst>
                        <p:par>
                          <p:cTn id="147" fill="hold">
                            <p:stCondLst>
                              <p:cond delay="0"/>
                            </p:stCondLst>
                            <p:childTnLst>
                              <p:par>
                                <p:cTn id="148" presetID="26" presetClass="entr" presetSubtype="0" fill="hold" grpId="0" nodeType="clickEffect">
                                  <p:stCondLst>
                                    <p:cond delay="0"/>
                                  </p:stCondLst>
                                  <p:childTnLst>
                                    <p:set>
                                      <p:cBhvr>
                                        <p:cTn id="149" dur="1" fill="hold">
                                          <p:stCondLst>
                                            <p:cond delay="0"/>
                                          </p:stCondLst>
                                        </p:cTn>
                                        <p:tgtEl>
                                          <p:spTgt spid="8">
                                            <p:graphicEl>
                                              <a:dgm id="{62EB45A7-E804-48E8-91E7-49AE03008B1A}"/>
                                            </p:graphicEl>
                                          </p:spTgt>
                                        </p:tgtEl>
                                        <p:attrNameLst>
                                          <p:attrName>style.visibility</p:attrName>
                                        </p:attrNameLst>
                                      </p:cBhvr>
                                      <p:to>
                                        <p:strVal val="visible"/>
                                      </p:to>
                                    </p:set>
                                    <p:animEffect transition="in" filter="wipe(down)">
                                      <p:cBhvr>
                                        <p:cTn id="150" dur="580">
                                          <p:stCondLst>
                                            <p:cond delay="0"/>
                                          </p:stCondLst>
                                        </p:cTn>
                                        <p:tgtEl>
                                          <p:spTgt spid="8">
                                            <p:graphicEl>
                                              <a:dgm id="{62EB45A7-E804-48E8-91E7-49AE03008B1A}"/>
                                            </p:graphicEl>
                                          </p:spTgt>
                                        </p:tgtEl>
                                      </p:cBhvr>
                                    </p:animEffect>
                                    <p:anim calcmode="lin" valueType="num">
                                      <p:cBhvr>
                                        <p:cTn id="151" dur="1822" tmFilter="0,0; 0.14,0.36; 0.43,0.73; 0.71,0.91; 1.0,1.0">
                                          <p:stCondLst>
                                            <p:cond delay="0"/>
                                          </p:stCondLst>
                                        </p:cTn>
                                        <p:tgtEl>
                                          <p:spTgt spid="8">
                                            <p:graphicEl>
                                              <a:dgm id="{62EB45A7-E804-48E8-91E7-49AE03008B1A}"/>
                                            </p:graphicEl>
                                          </p:spTgt>
                                        </p:tgtEl>
                                        <p:attrNameLst>
                                          <p:attrName>ppt_x</p:attrName>
                                        </p:attrNameLst>
                                      </p:cBhvr>
                                      <p:tavLst>
                                        <p:tav tm="0">
                                          <p:val>
                                            <p:strVal val="#ppt_x-0.25"/>
                                          </p:val>
                                        </p:tav>
                                        <p:tav tm="100000">
                                          <p:val>
                                            <p:strVal val="#ppt_x"/>
                                          </p:val>
                                        </p:tav>
                                      </p:tavLst>
                                    </p:anim>
                                    <p:anim calcmode="lin" valueType="num">
                                      <p:cBhvr>
                                        <p:cTn id="152" dur="664" tmFilter="0.0,0.0; 0.25,0.07; 0.50,0.2; 0.75,0.467; 1.0,1.0">
                                          <p:stCondLst>
                                            <p:cond delay="0"/>
                                          </p:stCondLst>
                                        </p:cTn>
                                        <p:tgtEl>
                                          <p:spTgt spid="8">
                                            <p:graphicEl>
                                              <a:dgm id="{62EB45A7-E804-48E8-91E7-49AE03008B1A}"/>
                                            </p:graphicEl>
                                          </p:spTgt>
                                        </p:tgtEl>
                                        <p:attrNameLst>
                                          <p:attrName>ppt_y</p:attrName>
                                        </p:attrNameLst>
                                      </p:cBhvr>
                                      <p:tavLst>
                                        <p:tav tm="0" fmla="#ppt_y-sin(pi*$)/3">
                                          <p:val>
                                            <p:fltVal val="0.5"/>
                                          </p:val>
                                        </p:tav>
                                        <p:tav tm="100000">
                                          <p:val>
                                            <p:fltVal val="1"/>
                                          </p:val>
                                        </p:tav>
                                      </p:tavLst>
                                    </p:anim>
                                    <p:anim calcmode="lin" valueType="num">
                                      <p:cBhvr>
                                        <p:cTn id="153" dur="664" tmFilter="0, 0; 0.125,0.2665; 0.25,0.4; 0.375,0.465; 0.5,0.5;  0.625,0.535; 0.75,0.6; 0.875,0.7335; 1,1">
                                          <p:stCondLst>
                                            <p:cond delay="664"/>
                                          </p:stCondLst>
                                        </p:cTn>
                                        <p:tgtEl>
                                          <p:spTgt spid="8">
                                            <p:graphicEl>
                                              <a:dgm id="{62EB45A7-E804-48E8-91E7-49AE03008B1A}"/>
                                            </p:graphicEl>
                                          </p:spTgt>
                                        </p:tgtEl>
                                        <p:attrNameLst>
                                          <p:attrName>ppt_y</p:attrName>
                                        </p:attrNameLst>
                                      </p:cBhvr>
                                      <p:tavLst>
                                        <p:tav tm="0" fmla="#ppt_y-sin(pi*$)/9">
                                          <p:val>
                                            <p:fltVal val="0"/>
                                          </p:val>
                                        </p:tav>
                                        <p:tav tm="100000">
                                          <p:val>
                                            <p:fltVal val="1"/>
                                          </p:val>
                                        </p:tav>
                                      </p:tavLst>
                                    </p:anim>
                                    <p:anim calcmode="lin" valueType="num">
                                      <p:cBhvr>
                                        <p:cTn id="154" dur="332" tmFilter="0, 0; 0.125,0.2665; 0.25,0.4; 0.375,0.465; 0.5,0.5;  0.625,0.535; 0.75,0.6; 0.875,0.7335; 1,1">
                                          <p:stCondLst>
                                            <p:cond delay="1324"/>
                                          </p:stCondLst>
                                        </p:cTn>
                                        <p:tgtEl>
                                          <p:spTgt spid="8">
                                            <p:graphicEl>
                                              <a:dgm id="{62EB45A7-E804-48E8-91E7-49AE03008B1A}"/>
                                            </p:graphicEl>
                                          </p:spTgt>
                                        </p:tgtEl>
                                        <p:attrNameLst>
                                          <p:attrName>ppt_y</p:attrName>
                                        </p:attrNameLst>
                                      </p:cBhvr>
                                      <p:tavLst>
                                        <p:tav tm="0" fmla="#ppt_y-sin(pi*$)/27">
                                          <p:val>
                                            <p:fltVal val="0"/>
                                          </p:val>
                                        </p:tav>
                                        <p:tav tm="100000">
                                          <p:val>
                                            <p:fltVal val="1"/>
                                          </p:val>
                                        </p:tav>
                                      </p:tavLst>
                                    </p:anim>
                                    <p:anim calcmode="lin" valueType="num">
                                      <p:cBhvr>
                                        <p:cTn id="155" dur="164" tmFilter="0, 0; 0.125,0.2665; 0.25,0.4; 0.375,0.465; 0.5,0.5;  0.625,0.535; 0.75,0.6; 0.875,0.7335; 1,1">
                                          <p:stCondLst>
                                            <p:cond delay="1656"/>
                                          </p:stCondLst>
                                        </p:cTn>
                                        <p:tgtEl>
                                          <p:spTgt spid="8">
                                            <p:graphicEl>
                                              <a:dgm id="{62EB45A7-E804-48E8-91E7-49AE03008B1A}"/>
                                            </p:graphicEl>
                                          </p:spTgt>
                                        </p:tgtEl>
                                        <p:attrNameLst>
                                          <p:attrName>ppt_y</p:attrName>
                                        </p:attrNameLst>
                                      </p:cBhvr>
                                      <p:tavLst>
                                        <p:tav tm="0" fmla="#ppt_y-sin(pi*$)/81">
                                          <p:val>
                                            <p:fltVal val="0"/>
                                          </p:val>
                                        </p:tav>
                                        <p:tav tm="100000">
                                          <p:val>
                                            <p:fltVal val="1"/>
                                          </p:val>
                                        </p:tav>
                                      </p:tavLst>
                                    </p:anim>
                                    <p:animScale>
                                      <p:cBhvr>
                                        <p:cTn id="156" dur="26">
                                          <p:stCondLst>
                                            <p:cond delay="650"/>
                                          </p:stCondLst>
                                        </p:cTn>
                                        <p:tgtEl>
                                          <p:spTgt spid="8">
                                            <p:graphicEl>
                                              <a:dgm id="{62EB45A7-E804-48E8-91E7-49AE03008B1A}"/>
                                            </p:graphicEl>
                                          </p:spTgt>
                                        </p:tgtEl>
                                      </p:cBhvr>
                                      <p:to x="100000" y="60000"/>
                                    </p:animScale>
                                    <p:animScale>
                                      <p:cBhvr>
                                        <p:cTn id="157" dur="166" decel="50000">
                                          <p:stCondLst>
                                            <p:cond delay="676"/>
                                          </p:stCondLst>
                                        </p:cTn>
                                        <p:tgtEl>
                                          <p:spTgt spid="8">
                                            <p:graphicEl>
                                              <a:dgm id="{62EB45A7-E804-48E8-91E7-49AE03008B1A}"/>
                                            </p:graphicEl>
                                          </p:spTgt>
                                        </p:tgtEl>
                                      </p:cBhvr>
                                      <p:to x="100000" y="100000"/>
                                    </p:animScale>
                                    <p:animScale>
                                      <p:cBhvr>
                                        <p:cTn id="158" dur="26">
                                          <p:stCondLst>
                                            <p:cond delay="1312"/>
                                          </p:stCondLst>
                                        </p:cTn>
                                        <p:tgtEl>
                                          <p:spTgt spid="8">
                                            <p:graphicEl>
                                              <a:dgm id="{62EB45A7-E804-48E8-91E7-49AE03008B1A}"/>
                                            </p:graphicEl>
                                          </p:spTgt>
                                        </p:tgtEl>
                                      </p:cBhvr>
                                      <p:to x="100000" y="80000"/>
                                    </p:animScale>
                                    <p:animScale>
                                      <p:cBhvr>
                                        <p:cTn id="159" dur="166" decel="50000">
                                          <p:stCondLst>
                                            <p:cond delay="1338"/>
                                          </p:stCondLst>
                                        </p:cTn>
                                        <p:tgtEl>
                                          <p:spTgt spid="8">
                                            <p:graphicEl>
                                              <a:dgm id="{62EB45A7-E804-48E8-91E7-49AE03008B1A}"/>
                                            </p:graphicEl>
                                          </p:spTgt>
                                        </p:tgtEl>
                                      </p:cBhvr>
                                      <p:to x="100000" y="100000"/>
                                    </p:animScale>
                                    <p:animScale>
                                      <p:cBhvr>
                                        <p:cTn id="160" dur="26">
                                          <p:stCondLst>
                                            <p:cond delay="1642"/>
                                          </p:stCondLst>
                                        </p:cTn>
                                        <p:tgtEl>
                                          <p:spTgt spid="8">
                                            <p:graphicEl>
                                              <a:dgm id="{62EB45A7-E804-48E8-91E7-49AE03008B1A}"/>
                                            </p:graphicEl>
                                          </p:spTgt>
                                        </p:tgtEl>
                                      </p:cBhvr>
                                      <p:to x="100000" y="90000"/>
                                    </p:animScale>
                                    <p:animScale>
                                      <p:cBhvr>
                                        <p:cTn id="161" dur="166" decel="50000">
                                          <p:stCondLst>
                                            <p:cond delay="1668"/>
                                          </p:stCondLst>
                                        </p:cTn>
                                        <p:tgtEl>
                                          <p:spTgt spid="8">
                                            <p:graphicEl>
                                              <a:dgm id="{62EB45A7-E804-48E8-91E7-49AE03008B1A}"/>
                                            </p:graphicEl>
                                          </p:spTgt>
                                        </p:tgtEl>
                                      </p:cBhvr>
                                      <p:to x="100000" y="100000"/>
                                    </p:animScale>
                                    <p:animScale>
                                      <p:cBhvr>
                                        <p:cTn id="162" dur="26">
                                          <p:stCondLst>
                                            <p:cond delay="1808"/>
                                          </p:stCondLst>
                                        </p:cTn>
                                        <p:tgtEl>
                                          <p:spTgt spid="8">
                                            <p:graphicEl>
                                              <a:dgm id="{62EB45A7-E804-48E8-91E7-49AE03008B1A}"/>
                                            </p:graphicEl>
                                          </p:spTgt>
                                        </p:tgtEl>
                                      </p:cBhvr>
                                      <p:to x="100000" y="95000"/>
                                    </p:animScale>
                                    <p:animScale>
                                      <p:cBhvr>
                                        <p:cTn id="163" dur="166" decel="50000">
                                          <p:stCondLst>
                                            <p:cond delay="1834"/>
                                          </p:stCondLst>
                                        </p:cTn>
                                        <p:tgtEl>
                                          <p:spTgt spid="8">
                                            <p:graphicEl>
                                              <a:dgm id="{62EB45A7-E804-48E8-91E7-49AE03008B1A}"/>
                                            </p:graphicEl>
                                          </p:spTgt>
                                        </p:tgtEl>
                                      </p:cBhvr>
                                      <p:to x="100000" y="100000"/>
                                    </p:animScale>
                                  </p:childTnLst>
                                </p:cTn>
                              </p:par>
                              <p:par>
                                <p:cTn id="164" presetID="26" presetClass="entr" presetSubtype="0" fill="hold" grpId="0" nodeType="withEffect">
                                  <p:stCondLst>
                                    <p:cond delay="0"/>
                                  </p:stCondLst>
                                  <p:childTnLst>
                                    <p:set>
                                      <p:cBhvr>
                                        <p:cTn id="165" dur="1" fill="hold">
                                          <p:stCondLst>
                                            <p:cond delay="0"/>
                                          </p:stCondLst>
                                        </p:cTn>
                                        <p:tgtEl>
                                          <p:spTgt spid="8">
                                            <p:graphicEl>
                                              <a:dgm id="{9063741A-6611-4B59-9E66-A1E7A380D0BC}"/>
                                            </p:graphicEl>
                                          </p:spTgt>
                                        </p:tgtEl>
                                        <p:attrNameLst>
                                          <p:attrName>style.visibility</p:attrName>
                                        </p:attrNameLst>
                                      </p:cBhvr>
                                      <p:to>
                                        <p:strVal val="visible"/>
                                      </p:to>
                                    </p:set>
                                    <p:animEffect transition="in" filter="wipe(down)">
                                      <p:cBhvr>
                                        <p:cTn id="166" dur="580">
                                          <p:stCondLst>
                                            <p:cond delay="0"/>
                                          </p:stCondLst>
                                        </p:cTn>
                                        <p:tgtEl>
                                          <p:spTgt spid="8">
                                            <p:graphicEl>
                                              <a:dgm id="{9063741A-6611-4B59-9E66-A1E7A380D0BC}"/>
                                            </p:graphicEl>
                                          </p:spTgt>
                                        </p:tgtEl>
                                      </p:cBhvr>
                                    </p:animEffect>
                                    <p:anim calcmode="lin" valueType="num">
                                      <p:cBhvr>
                                        <p:cTn id="167" dur="1822" tmFilter="0,0; 0.14,0.36; 0.43,0.73; 0.71,0.91; 1.0,1.0">
                                          <p:stCondLst>
                                            <p:cond delay="0"/>
                                          </p:stCondLst>
                                        </p:cTn>
                                        <p:tgtEl>
                                          <p:spTgt spid="8">
                                            <p:graphicEl>
                                              <a:dgm id="{9063741A-6611-4B59-9E66-A1E7A380D0BC}"/>
                                            </p:graphicEl>
                                          </p:spTgt>
                                        </p:tgtEl>
                                        <p:attrNameLst>
                                          <p:attrName>ppt_x</p:attrName>
                                        </p:attrNameLst>
                                      </p:cBhvr>
                                      <p:tavLst>
                                        <p:tav tm="0">
                                          <p:val>
                                            <p:strVal val="#ppt_x-0.25"/>
                                          </p:val>
                                        </p:tav>
                                        <p:tav tm="100000">
                                          <p:val>
                                            <p:strVal val="#ppt_x"/>
                                          </p:val>
                                        </p:tav>
                                      </p:tavLst>
                                    </p:anim>
                                    <p:anim calcmode="lin" valueType="num">
                                      <p:cBhvr>
                                        <p:cTn id="168" dur="664" tmFilter="0.0,0.0; 0.25,0.07; 0.50,0.2; 0.75,0.467; 1.0,1.0">
                                          <p:stCondLst>
                                            <p:cond delay="0"/>
                                          </p:stCondLst>
                                        </p:cTn>
                                        <p:tgtEl>
                                          <p:spTgt spid="8">
                                            <p:graphicEl>
                                              <a:dgm id="{9063741A-6611-4B59-9E66-A1E7A380D0BC}"/>
                                            </p:graphicEl>
                                          </p:spTgt>
                                        </p:tgtEl>
                                        <p:attrNameLst>
                                          <p:attrName>ppt_y</p:attrName>
                                        </p:attrNameLst>
                                      </p:cBhvr>
                                      <p:tavLst>
                                        <p:tav tm="0" fmla="#ppt_y-sin(pi*$)/3">
                                          <p:val>
                                            <p:fltVal val="0.5"/>
                                          </p:val>
                                        </p:tav>
                                        <p:tav tm="100000">
                                          <p:val>
                                            <p:fltVal val="1"/>
                                          </p:val>
                                        </p:tav>
                                      </p:tavLst>
                                    </p:anim>
                                    <p:anim calcmode="lin" valueType="num">
                                      <p:cBhvr>
                                        <p:cTn id="169" dur="664" tmFilter="0, 0; 0.125,0.2665; 0.25,0.4; 0.375,0.465; 0.5,0.5;  0.625,0.535; 0.75,0.6; 0.875,0.7335; 1,1">
                                          <p:stCondLst>
                                            <p:cond delay="664"/>
                                          </p:stCondLst>
                                        </p:cTn>
                                        <p:tgtEl>
                                          <p:spTgt spid="8">
                                            <p:graphicEl>
                                              <a:dgm id="{9063741A-6611-4B59-9E66-A1E7A380D0BC}"/>
                                            </p:graphicEl>
                                          </p:spTgt>
                                        </p:tgtEl>
                                        <p:attrNameLst>
                                          <p:attrName>ppt_y</p:attrName>
                                        </p:attrNameLst>
                                      </p:cBhvr>
                                      <p:tavLst>
                                        <p:tav tm="0" fmla="#ppt_y-sin(pi*$)/9">
                                          <p:val>
                                            <p:fltVal val="0"/>
                                          </p:val>
                                        </p:tav>
                                        <p:tav tm="100000">
                                          <p:val>
                                            <p:fltVal val="1"/>
                                          </p:val>
                                        </p:tav>
                                      </p:tavLst>
                                    </p:anim>
                                    <p:anim calcmode="lin" valueType="num">
                                      <p:cBhvr>
                                        <p:cTn id="170" dur="332" tmFilter="0, 0; 0.125,0.2665; 0.25,0.4; 0.375,0.465; 0.5,0.5;  0.625,0.535; 0.75,0.6; 0.875,0.7335; 1,1">
                                          <p:stCondLst>
                                            <p:cond delay="1324"/>
                                          </p:stCondLst>
                                        </p:cTn>
                                        <p:tgtEl>
                                          <p:spTgt spid="8">
                                            <p:graphicEl>
                                              <a:dgm id="{9063741A-6611-4B59-9E66-A1E7A380D0BC}"/>
                                            </p:graphicEl>
                                          </p:spTgt>
                                        </p:tgtEl>
                                        <p:attrNameLst>
                                          <p:attrName>ppt_y</p:attrName>
                                        </p:attrNameLst>
                                      </p:cBhvr>
                                      <p:tavLst>
                                        <p:tav tm="0" fmla="#ppt_y-sin(pi*$)/27">
                                          <p:val>
                                            <p:fltVal val="0"/>
                                          </p:val>
                                        </p:tav>
                                        <p:tav tm="100000">
                                          <p:val>
                                            <p:fltVal val="1"/>
                                          </p:val>
                                        </p:tav>
                                      </p:tavLst>
                                    </p:anim>
                                    <p:anim calcmode="lin" valueType="num">
                                      <p:cBhvr>
                                        <p:cTn id="171" dur="164" tmFilter="0, 0; 0.125,0.2665; 0.25,0.4; 0.375,0.465; 0.5,0.5;  0.625,0.535; 0.75,0.6; 0.875,0.7335; 1,1">
                                          <p:stCondLst>
                                            <p:cond delay="1656"/>
                                          </p:stCondLst>
                                        </p:cTn>
                                        <p:tgtEl>
                                          <p:spTgt spid="8">
                                            <p:graphicEl>
                                              <a:dgm id="{9063741A-6611-4B59-9E66-A1E7A380D0BC}"/>
                                            </p:graphicEl>
                                          </p:spTgt>
                                        </p:tgtEl>
                                        <p:attrNameLst>
                                          <p:attrName>ppt_y</p:attrName>
                                        </p:attrNameLst>
                                      </p:cBhvr>
                                      <p:tavLst>
                                        <p:tav tm="0" fmla="#ppt_y-sin(pi*$)/81">
                                          <p:val>
                                            <p:fltVal val="0"/>
                                          </p:val>
                                        </p:tav>
                                        <p:tav tm="100000">
                                          <p:val>
                                            <p:fltVal val="1"/>
                                          </p:val>
                                        </p:tav>
                                      </p:tavLst>
                                    </p:anim>
                                    <p:animScale>
                                      <p:cBhvr>
                                        <p:cTn id="172" dur="26">
                                          <p:stCondLst>
                                            <p:cond delay="650"/>
                                          </p:stCondLst>
                                        </p:cTn>
                                        <p:tgtEl>
                                          <p:spTgt spid="8">
                                            <p:graphicEl>
                                              <a:dgm id="{9063741A-6611-4B59-9E66-A1E7A380D0BC}"/>
                                            </p:graphicEl>
                                          </p:spTgt>
                                        </p:tgtEl>
                                      </p:cBhvr>
                                      <p:to x="100000" y="60000"/>
                                    </p:animScale>
                                    <p:animScale>
                                      <p:cBhvr>
                                        <p:cTn id="173" dur="166" decel="50000">
                                          <p:stCondLst>
                                            <p:cond delay="676"/>
                                          </p:stCondLst>
                                        </p:cTn>
                                        <p:tgtEl>
                                          <p:spTgt spid="8">
                                            <p:graphicEl>
                                              <a:dgm id="{9063741A-6611-4B59-9E66-A1E7A380D0BC}"/>
                                            </p:graphicEl>
                                          </p:spTgt>
                                        </p:tgtEl>
                                      </p:cBhvr>
                                      <p:to x="100000" y="100000"/>
                                    </p:animScale>
                                    <p:animScale>
                                      <p:cBhvr>
                                        <p:cTn id="174" dur="26">
                                          <p:stCondLst>
                                            <p:cond delay="1312"/>
                                          </p:stCondLst>
                                        </p:cTn>
                                        <p:tgtEl>
                                          <p:spTgt spid="8">
                                            <p:graphicEl>
                                              <a:dgm id="{9063741A-6611-4B59-9E66-A1E7A380D0BC}"/>
                                            </p:graphicEl>
                                          </p:spTgt>
                                        </p:tgtEl>
                                      </p:cBhvr>
                                      <p:to x="100000" y="80000"/>
                                    </p:animScale>
                                    <p:animScale>
                                      <p:cBhvr>
                                        <p:cTn id="175" dur="166" decel="50000">
                                          <p:stCondLst>
                                            <p:cond delay="1338"/>
                                          </p:stCondLst>
                                        </p:cTn>
                                        <p:tgtEl>
                                          <p:spTgt spid="8">
                                            <p:graphicEl>
                                              <a:dgm id="{9063741A-6611-4B59-9E66-A1E7A380D0BC}"/>
                                            </p:graphicEl>
                                          </p:spTgt>
                                        </p:tgtEl>
                                      </p:cBhvr>
                                      <p:to x="100000" y="100000"/>
                                    </p:animScale>
                                    <p:animScale>
                                      <p:cBhvr>
                                        <p:cTn id="176" dur="26">
                                          <p:stCondLst>
                                            <p:cond delay="1642"/>
                                          </p:stCondLst>
                                        </p:cTn>
                                        <p:tgtEl>
                                          <p:spTgt spid="8">
                                            <p:graphicEl>
                                              <a:dgm id="{9063741A-6611-4B59-9E66-A1E7A380D0BC}"/>
                                            </p:graphicEl>
                                          </p:spTgt>
                                        </p:tgtEl>
                                      </p:cBhvr>
                                      <p:to x="100000" y="90000"/>
                                    </p:animScale>
                                    <p:animScale>
                                      <p:cBhvr>
                                        <p:cTn id="177" dur="166" decel="50000">
                                          <p:stCondLst>
                                            <p:cond delay="1668"/>
                                          </p:stCondLst>
                                        </p:cTn>
                                        <p:tgtEl>
                                          <p:spTgt spid="8">
                                            <p:graphicEl>
                                              <a:dgm id="{9063741A-6611-4B59-9E66-A1E7A380D0BC}"/>
                                            </p:graphicEl>
                                          </p:spTgt>
                                        </p:tgtEl>
                                      </p:cBhvr>
                                      <p:to x="100000" y="100000"/>
                                    </p:animScale>
                                    <p:animScale>
                                      <p:cBhvr>
                                        <p:cTn id="178" dur="26">
                                          <p:stCondLst>
                                            <p:cond delay="1808"/>
                                          </p:stCondLst>
                                        </p:cTn>
                                        <p:tgtEl>
                                          <p:spTgt spid="8">
                                            <p:graphicEl>
                                              <a:dgm id="{9063741A-6611-4B59-9E66-A1E7A380D0BC}"/>
                                            </p:graphicEl>
                                          </p:spTgt>
                                        </p:tgtEl>
                                      </p:cBhvr>
                                      <p:to x="100000" y="95000"/>
                                    </p:animScale>
                                    <p:animScale>
                                      <p:cBhvr>
                                        <p:cTn id="179" dur="166" decel="50000">
                                          <p:stCondLst>
                                            <p:cond delay="1834"/>
                                          </p:stCondLst>
                                        </p:cTn>
                                        <p:tgtEl>
                                          <p:spTgt spid="8">
                                            <p:graphicEl>
                                              <a:dgm id="{9063741A-6611-4B59-9E66-A1E7A380D0BC}"/>
                                            </p:graphicEl>
                                          </p:spTgt>
                                        </p:tgtEl>
                                      </p:cBhvr>
                                      <p:to x="100000" y="100000"/>
                                    </p:animScale>
                                  </p:childTnLst>
                                </p:cTn>
                              </p:par>
                            </p:childTnLst>
                          </p:cTn>
                        </p:par>
                      </p:childTnLst>
                    </p:cTn>
                  </p:par>
                  <p:par>
                    <p:cTn id="180" fill="hold">
                      <p:stCondLst>
                        <p:cond delay="indefinite"/>
                      </p:stCondLst>
                      <p:childTnLst>
                        <p:par>
                          <p:cTn id="181" fill="hold">
                            <p:stCondLst>
                              <p:cond delay="0"/>
                            </p:stCondLst>
                            <p:childTnLst>
                              <p:par>
                                <p:cTn id="182" presetID="26" presetClass="entr" presetSubtype="0" fill="hold" grpId="0" nodeType="clickEffect">
                                  <p:stCondLst>
                                    <p:cond delay="0"/>
                                  </p:stCondLst>
                                  <p:childTnLst>
                                    <p:set>
                                      <p:cBhvr>
                                        <p:cTn id="183" dur="1" fill="hold">
                                          <p:stCondLst>
                                            <p:cond delay="0"/>
                                          </p:stCondLst>
                                        </p:cTn>
                                        <p:tgtEl>
                                          <p:spTgt spid="8">
                                            <p:graphicEl>
                                              <a:dgm id="{87465755-740C-4286-B275-200C75FF8EAC}"/>
                                            </p:graphicEl>
                                          </p:spTgt>
                                        </p:tgtEl>
                                        <p:attrNameLst>
                                          <p:attrName>style.visibility</p:attrName>
                                        </p:attrNameLst>
                                      </p:cBhvr>
                                      <p:to>
                                        <p:strVal val="visible"/>
                                      </p:to>
                                    </p:set>
                                    <p:animEffect transition="in" filter="wipe(down)">
                                      <p:cBhvr>
                                        <p:cTn id="184" dur="580">
                                          <p:stCondLst>
                                            <p:cond delay="0"/>
                                          </p:stCondLst>
                                        </p:cTn>
                                        <p:tgtEl>
                                          <p:spTgt spid="8">
                                            <p:graphicEl>
                                              <a:dgm id="{87465755-740C-4286-B275-200C75FF8EAC}"/>
                                            </p:graphicEl>
                                          </p:spTgt>
                                        </p:tgtEl>
                                      </p:cBhvr>
                                    </p:animEffect>
                                    <p:anim calcmode="lin" valueType="num">
                                      <p:cBhvr>
                                        <p:cTn id="185" dur="1822" tmFilter="0,0; 0.14,0.36; 0.43,0.73; 0.71,0.91; 1.0,1.0">
                                          <p:stCondLst>
                                            <p:cond delay="0"/>
                                          </p:stCondLst>
                                        </p:cTn>
                                        <p:tgtEl>
                                          <p:spTgt spid="8">
                                            <p:graphicEl>
                                              <a:dgm id="{87465755-740C-4286-B275-200C75FF8EAC}"/>
                                            </p:graphicEl>
                                          </p:spTgt>
                                        </p:tgtEl>
                                        <p:attrNameLst>
                                          <p:attrName>ppt_x</p:attrName>
                                        </p:attrNameLst>
                                      </p:cBhvr>
                                      <p:tavLst>
                                        <p:tav tm="0">
                                          <p:val>
                                            <p:strVal val="#ppt_x-0.25"/>
                                          </p:val>
                                        </p:tav>
                                        <p:tav tm="100000">
                                          <p:val>
                                            <p:strVal val="#ppt_x"/>
                                          </p:val>
                                        </p:tav>
                                      </p:tavLst>
                                    </p:anim>
                                    <p:anim calcmode="lin" valueType="num">
                                      <p:cBhvr>
                                        <p:cTn id="186" dur="664" tmFilter="0.0,0.0; 0.25,0.07; 0.50,0.2; 0.75,0.467; 1.0,1.0">
                                          <p:stCondLst>
                                            <p:cond delay="0"/>
                                          </p:stCondLst>
                                        </p:cTn>
                                        <p:tgtEl>
                                          <p:spTgt spid="8">
                                            <p:graphicEl>
                                              <a:dgm id="{87465755-740C-4286-B275-200C75FF8EAC}"/>
                                            </p:graphicEl>
                                          </p:spTgt>
                                        </p:tgtEl>
                                        <p:attrNameLst>
                                          <p:attrName>ppt_y</p:attrName>
                                        </p:attrNameLst>
                                      </p:cBhvr>
                                      <p:tavLst>
                                        <p:tav tm="0" fmla="#ppt_y-sin(pi*$)/3">
                                          <p:val>
                                            <p:fltVal val="0.5"/>
                                          </p:val>
                                        </p:tav>
                                        <p:tav tm="100000">
                                          <p:val>
                                            <p:fltVal val="1"/>
                                          </p:val>
                                        </p:tav>
                                      </p:tavLst>
                                    </p:anim>
                                    <p:anim calcmode="lin" valueType="num">
                                      <p:cBhvr>
                                        <p:cTn id="187" dur="664" tmFilter="0, 0; 0.125,0.2665; 0.25,0.4; 0.375,0.465; 0.5,0.5;  0.625,0.535; 0.75,0.6; 0.875,0.7335; 1,1">
                                          <p:stCondLst>
                                            <p:cond delay="664"/>
                                          </p:stCondLst>
                                        </p:cTn>
                                        <p:tgtEl>
                                          <p:spTgt spid="8">
                                            <p:graphicEl>
                                              <a:dgm id="{87465755-740C-4286-B275-200C75FF8EAC}"/>
                                            </p:graphicEl>
                                          </p:spTgt>
                                        </p:tgtEl>
                                        <p:attrNameLst>
                                          <p:attrName>ppt_y</p:attrName>
                                        </p:attrNameLst>
                                      </p:cBhvr>
                                      <p:tavLst>
                                        <p:tav tm="0" fmla="#ppt_y-sin(pi*$)/9">
                                          <p:val>
                                            <p:fltVal val="0"/>
                                          </p:val>
                                        </p:tav>
                                        <p:tav tm="100000">
                                          <p:val>
                                            <p:fltVal val="1"/>
                                          </p:val>
                                        </p:tav>
                                      </p:tavLst>
                                    </p:anim>
                                    <p:anim calcmode="lin" valueType="num">
                                      <p:cBhvr>
                                        <p:cTn id="188" dur="332" tmFilter="0, 0; 0.125,0.2665; 0.25,0.4; 0.375,0.465; 0.5,0.5;  0.625,0.535; 0.75,0.6; 0.875,0.7335; 1,1">
                                          <p:stCondLst>
                                            <p:cond delay="1324"/>
                                          </p:stCondLst>
                                        </p:cTn>
                                        <p:tgtEl>
                                          <p:spTgt spid="8">
                                            <p:graphicEl>
                                              <a:dgm id="{87465755-740C-4286-B275-200C75FF8EAC}"/>
                                            </p:graphicEl>
                                          </p:spTgt>
                                        </p:tgtEl>
                                        <p:attrNameLst>
                                          <p:attrName>ppt_y</p:attrName>
                                        </p:attrNameLst>
                                      </p:cBhvr>
                                      <p:tavLst>
                                        <p:tav tm="0" fmla="#ppt_y-sin(pi*$)/27">
                                          <p:val>
                                            <p:fltVal val="0"/>
                                          </p:val>
                                        </p:tav>
                                        <p:tav tm="100000">
                                          <p:val>
                                            <p:fltVal val="1"/>
                                          </p:val>
                                        </p:tav>
                                      </p:tavLst>
                                    </p:anim>
                                    <p:anim calcmode="lin" valueType="num">
                                      <p:cBhvr>
                                        <p:cTn id="189" dur="164" tmFilter="0, 0; 0.125,0.2665; 0.25,0.4; 0.375,0.465; 0.5,0.5;  0.625,0.535; 0.75,0.6; 0.875,0.7335; 1,1">
                                          <p:stCondLst>
                                            <p:cond delay="1656"/>
                                          </p:stCondLst>
                                        </p:cTn>
                                        <p:tgtEl>
                                          <p:spTgt spid="8">
                                            <p:graphicEl>
                                              <a:dgm id="{87465755-740C-4286-B275-200C75FF8EAC}"/>
                                            </p:graphicEl>
                                          </p:spTgt>
                                        </p:tgtEl>
                                        <p:attrNameLst>
                                          <p:attrName>ppt_y</p:attrName>
                                        </p:attrNameLst>
                                      </p:cBhvr>
                                      <p:tavLst>
                                        <p:tav tm="0" fmla="#ppt_y-sin(pi*$)/81">
                                          <p:val>
                                            <p:fltVal val="0"/>
                                          </p:val>
                                        </p:tav>
                                        <p:tav tm="100000">
                                          <p:val>
                                            <p:fltVal val="1"/>
                                          </p:val>
                                        </p:tav>
                                      </p:tavLst>
                                    </p:anim>
                                    <p:animScale>
                                      <p:cBhvr>
                                        <p:cTn id="190" dur="26">
                                          <p:stCondLst>
                                            <p:cond delay="650"/>
                                          </p:stCondLst>
                                        </p:cTn>
                                        <p:tgtEl>
                                          <p:spTgt spid="8">
                                            <p:graphicEl>
                                              <a:dgm id="{87465755-740C-4286-B275-200C75FF8EAC}"/>
                                            </p:graphicEl>
                                          </p:spTgt>
                                        </p:tgtEl>
                                      </p:cBhvr>
                                      <p:to x="100000" y="60000"/>
                                    </p:animScale>
                                    <p:animScale>
                                      <p:cBhvr>
                                        <p:cTn id="191" dur="166" decel="50000">
                                          <p:stCondLst>
                                            <p:cond delay="676"/>
                                          </p:stCondLst>
                                        </p:cTn>
                                        <p:tgtEl>
                                          <p:spTgt spid="8">
                                            <p:graphicEl>
                                              <a:dgm id="{87465755-740C-4286-B275-200C75FF8EAC}"/>
                                            </p:graphicEl>
                                          </p:spTgt>
                                        </p:tgtEl>
                                      </p:cBhvr>
                                      <p:to x="100000" y="100000"/>
                                    </p:animScale>
                                    <p:animScale>
                                      <p:cBhvr>
                                        <p:cTn id="192" dur="26">
                                          <p:stCondLst>
                                            <p:cond delay="1312"/>
                                          </p:stCondLst>
                                        </p:cTn>
                                        <p:tgtEl>
                                          <p:spTgt spid="8">
                                            <p:graphicEl>
                                              <a:dgm id="{87465755-740C-4286-B275-200C75FF8EAC}"/>
                                            </p:graphicEl>
                                          </p:spTgt>
                                        </p:tgtEl>
                                      </p:cBhvr>
                                      <p:to x="100000" y="80000"/>
                                    </p:animScale>
                                    <p:animScale>
                                      <p:cBhvr>
                                        <p:cTn id="193" dur="166" decel="50000">
                                          <p:stCondLst>
                                            <p:cond delay="1338"/>
                                          </p:stCondLst>
                                        </p:cTn>
                                        <p:tgtEl>
                                          <p:spTgt spid="8">
                                            <p:graphicEl>
                                              <a:dgm id="{87465755-740C-4286-B275-200C75FF8EAC}"/>
                                            </p:graphicEl>
                                          </p:spTgt>
                                        </p:tgtEl>
                                      </p:cBhvr>
                                      <p:to x="100000" y="100000"/>
                                    </p:animScale>
                                    <p:animScale>
                                      <p:cBhvr>
                                        <p:cTn id="194" dur="26">
                                          <p:stCondLst>
                                            <p:cond delay="1642"/>
                                          </p:stCondLst>
                                        </p:cTn>
                                        <p:tgtEl>
                                          <p:spTgt spid="8">
                                            <p:graphicEl>
                                              <a:dgm id="{87465755-740C-4286-B275-200C75FF8EAC}"/>
                                            </p:graphicEl>
                                          </p:spTgt>
                                        </p:tgtEl>
                                      </p:cBhvr>
                                      <p:to x="100000" y="90000"/>
                                    </p:animScale>
                                    <p:animScale>
                                      <p:cBhvr>
                                        <p:cTn id="195" dur="166" decel="50000">
                                          <p:stCondLst>
                                            <p:cond delay="1668"/>
                                          </p:stCondLst>
                                        </p:cTn>
                                        <p:tgtEl>
                                          <p:spTgt spid="8">
                                            <p:graphicEl>
                                              <a:dgm id="{87465755-740C-4286-B275-200C75FF8EAC}"/>
                                            </p:graphicEl>
                                          </p:spTgt>
                                        </p:tgtEl>
                                      </p:cBhvr>
                                      <p:to x="100000" y="100000"/>
                                    </p:animScale>
                                    <p:animScale>
                                      <p:cBhvr>
                                        <p:cTn id="196" dur="26">
                                          <p:stCondLst>
                                            <p:cond delay="1808"/>
                                          </p:stCondLst>
                                        </p:cTn>
                                        <p:tgtEl>
                                          <p:spTgt spid="8">
                                            <p:graphicEl>
                                              <a:dgm id="{87465755-740C-4286-B275-200C75FF8EAC}"/>
                                            </p:graphicEl>
                                          </p:spTgt>
                                        </p:tgtEl>
                                      </p:cBhvr>
                                      <p:to x="100000" y="95000"/>
                                    </p:animScale>
                                    <p:animScale>
                                      <p:cBhvr>
                                        <p:cTn id="197" dur="166" decel="50000">
                                          <p:stCondLst>
                                            <p:cond delay="1834"/>
                                          </p:stCondLst>
                                        </p:cTn>
                                        <p:tgtEl>
                                          <p:spTgt spid="8">
                                            <p:graphicEl>
                                              <a:dgm id="{87465755-740C-4286-B275-200C75FF8EAC}"/>
                                            </p:graphicEl>
                                          </p:spTgt>
                                        </p:tgtEl>
                                      </p:cBhvr>
                                      <p:to x="100000" y="100000"/>
                                    </p:animScale>
                                  </p:childTnLst>
                                </p:cTn>
                              </p:par>
                              <p:par>
                                <p:cTn id="198" presetID="26" presetClass="entr" presetSubtype="0" fill="hold" grpId="0" nodeType="withEffect">
                                  <p:stCondLst>
                                    <p:cond delay="0"/>
                                  </p:stCondLst>
                                  <p:childTnLst>
                                    <p:set>
                                      <p:cBhvr>
                                        <p:cTn id="199" dur="1" fill="hold">
                                          <p:stCondLst>
                                            <p:cond delay="0"/>
                                          </p:stCondLst>
                                        </p:cTn>
                                        <p:tgtEl>
                                          <p:spTgt spid="8">
                                            <p:graphicEl>
                                              <a:dgm id="{4AAD2740-8B2B-4680-89A0-223D2D5C46D5}"/>
                                            </p:graphicEl>
                                          </p:spTgt>
                                        </p:tgtEl>
                                        <p:attrNameLst>
                                          <p:attrName>style.visibility</p:attrName>
                                        </p:attrNameLst>
                                      </p:cBhvr>
                                      <p:to>
                                        <p:strVal val="visible"/>
                                      </p:to>
                                    </p:set>
                                    <p:animEffect transition="in" filter="wipe(down)">
                                      <p:cBhvr>
                                        <p:cTn id="200" dur="580">
                                          <p:stCondLst>
                                            <p:cond delay="0"/>
                                          </p:stCondLst>
                                        </p:cTn>
                                        <p:tgtEl>
                                          <p:spTgt spid="8">
                                            <p:graphicEl>
                                              <a:dgm id="{4AAD2740-8B2B-4680-89A0-223D2D5C46D5}"/>
                                            </p:graphicEl>
                                          </p:spTgt>
                                        </p:tgtEl>
                                      </p:cBhvr>
                                    </p:animEffect>
                                    <p:anim calcmode="lin" valueType="num">
                                      <p:cBhvr>
                                        <p:cTn id="201" dur="1822" tmFilter="0,0; 0.14,0.36; 0.43,0.73; 0.71,0.91; 1.0,1.0">
                                          <p:stCondLst>
                                            <p:cond delay="0"/>
                                          </p:stCondLst>
                                        </p:cTn>
                                        <p:tgtEl>
                                          <p:spTgt spid="8">
                                            <p:graphicEl>
                                              <a:dgm id="{4AAD2740-8B2B-4680-89A0-223D2D5C46D5}"/>
                                            </p:graphicEl>
                                          </p:spTgt>
                                        </p:tgtEl>
                                        <p:attrNameLst>
                                          <p:attrName>ppt_x</p:attrName>
                                        </p:attrNameLst>
                                      </p:cBhvr>
                                      <p:tavLst>
                                        <p:tav tm="0">
                                          <p:val>
                                            <p:strVal val="#ppt_x-0.25"/>
                                          </p:val>
                                        </p:tav>
                                        <p:tav tm="100000">
                                          <p:val>
                                            <p:strVal val="#ppt_x"/>
                                          </p:val>
                                        </p:tav>
                                      </p:tavLst>
                                    </p:anim>
                                    <p:anim calcmode="lin" valueType="num">
                                      <p:cBhvr>
                                        <p:cTn id="202" dur="664" tmFilter="0.0,0.0; 0.25,0.07; 0.50,0.2; 0.75,0.467; 1.0,1.0">
                                          <p:stCondLst>
                                            <p:cond delay="0"/>
                                          </p:stCondLst>
                                        </p:cTn>
                                        <p:tgtEl>
                                          <p:spTgt spid="8">
                                            <p:graphicEl>
                                              <a:dgm id="{4AAD2740-8B2B-4680-89A0-223D2D5C46D5}"/>
                                            </p:graphicEl>
                                          </p:spTgt>
                                        </p:tgtEl>
                                        <p:attrNameLst>
                                          <p:attrName>ppt_y</p:attrName>
                                        </p:attrNameLst>
                                      </p:cBhvr>
                                      <p:tavLst>
                                        <p:tav tm="0" fmla="#ppt_y-sin(pi*$)/3">
                                          <p:val>
                                            <p:fltVal val="0.5"/>
                                          </p:val>
                                        </p:tav>
                                        <p:tav tm="100000">
                                          <p:val>
                                            <p:fltVal val="1"/>
                                          </p:val>
                                        </p:tav>
                                      </p:tavLst>
                                    </p:anim>
                                    <p:anim calcmode="lin" valueType="num">
                                      <p:cBhvr>
                                        <p:cTn id="203" dur="664" tmFilter="0, 0; 0.125,0.2665; 0.25,0.4; 0.375,0.465; 0.5,0.5;  0.625,0.535; 0.75,0.6; 0.875,0.7335; 1,1">
                                          <p:stCondLst>
                                            <p:cond delay="664"/>
                                          </p:stCondLst>
                                        </p:cTn>
                                        <p:tgtEl>
                                          <p:spTgt spid="8">
                                            <p:graphicEl>
                                              <a:dgm id="{4AAD2740-8B2B-4680-89A0-223D2D5C46D5}"/>
                                            </p:graphicEl>
                                          </p:spTgt>
                                        </p:tgtEl>
                                        <p:attrNameLst>
                                          <p:attrName>ppt_y</p:attrName>
                                        </p:attrNameLst>
                                      </p:cBhvr>
                                      <p:tavLst>
                                        <p:tav tm="0" fmla="#ppt_y-sin(pi*$)/9">
                                          <p:val>
                                            <p:fltVal val="0"/>
                                          </p:val>
                                        </p:tav>
                                        <p:tav tm="100000">
                                          <p:val>
                                            <p:fltVal val="1"/>
                                          </p:val>
                                        </p:tav>
                                      </p:tavLst>
                                    </p:anim>
                                    <p:anim calcmode="lin" valueType="num">
                                      <p:cBhvr>
                                        <p:cTn id="204" dur="332" tmFilter="0, 0; 0.125,0.2665; 0.25,0.4; 0.375,0.465; 0.5,0.5;  0.625,0.535; 0.75,0.6; 0.875,0.7335; 1,1">
                                          <p:stCondLst>
                                            <p:cond delay="1324"/>
                                          </p:stCondLst>
                                        </p:cTn>
                                        <p:tgtEl>
                                          <p:spTgt spid="8">
                                            <p:graphicEl>
                                              <a:dgm id="{4AAD2740-8B2B-4680-89A0-223D2D5C46D5}"/>
                                            </p:graphicEl>
                                          </p:spTgt>
                                        </p:tgtEl>
                                        <p:attrNameLst>
                                          <p:attrName>ppt_y</p:attrName>
                                        </p:attrNameLst>
                                      </p:cBhvr>
                                      <p:tavLst>
                                        <p:tav tm="0" fmla="#ppt_y-sin(pi*$)/27">
                                          <p:val>
                                            <p:fltVal val="0"/>
                                          </p:val>
                                        </p:tav>
                                        <p:tav tm="100000">
                                          <p:val>
                                            <p:fltVal val="1"/>
                                          </p:val>
                                        </p:tav>
                                      </p:tavLst>
                                    </p:anim>
                                    <p:anim calcmode="lin" valueType="num">
                                      <p:cBhvr>
                                        <p:cTn id="205" dur="164" tmFilter="0, 0; 0.125,0.2665; 0.25,0.4; 0.375,0.465; 0.5,0.5;  0.625,0.535; 0.75,0.6; 0.875,0.7335; 1,1">
                                          <p:stCondLst>
                                            <p:cond delay="1656"/>
                                          </p:stCondLst>
                                        </p:cTn>
                                        <p:tgtEl>
                                          <p:spTgt spid="8">
                                            <p:graphicEl>
                                              <a:dgm id="{4AAD2740-8B2B-4680-89A0-223D2D5C46D5}"/>
                                            </p:graphicEl>
                                          </p:spTgt>
                                        </p:tgtEl>
                                        <p:attrNameLst>
                                          <p:attrName>ppt_y</p:attrName>
                                        </p:attrNameLst>
                                      </p:cBhvr>
                                      <p:tavLst>
                                        <p:tav tm="0" fmla="#ppt_y-sin(pi*$)/81">
                                          <p:val>
                                            <p:fltVal val="0"/>
                                          </p:val>
                                        </p:tav>
                                        <p:tav tm="100000">
                                          <p:val>
                                            <p:fltVal val="1"/>
                                          </p:val>
                                        </p:tav>
                                      </p:tavLst>
                                    </p:anim>
                                    <p:animScale>
                                      <p:cBhvr>
                                        <p:cTn id="206" dur="26">
                                          <p:stCondLst>
                                            <p:cond delay="650"/>
                                          </p:stCondLst>
                                        </p:cTn>
                                        <p:tgtEl>
                                          <p:spTgt spid="8">
                                            <p:graphicEl>
                                              <a:dgm id="{4AAD2740-8B2B-4680-89A0-223D2D5C46D5}"/>
                                            </p:graphicEl>
                                          </p:spTgt>
                                        </p:tgtEl>
                                      </p:cBhvr>
                                      <p:to x="100000" y="60000"/>
                                    </p:animScale>
                                    <p:animScale>
                                      <p:cBhvr>
                                        <p:cTn id="207" dur="166" decel="50000">
                                          <p:stCondLst>
                                            <p:cond delay="676"/>
                                          </p:stCondLst>
                                        </p:cTn>
                                        <p:tgtEl>
                                          <p:spTgt spid="8">
                                            <p:graphicEl>
                                              <a:dgm id="{4AAD2740-8B2B-4680-89A0-223D2D5C46D5}"/>
                                            </p:graphicEl>
                                          </p:spTgt>
                                        </p:tgtEl>
                                      </p:cBhvr>
                                      <p:to x="100000" y="100000"/>
                                    </p:animScale>
                                    <p:animScale>
                                      <p:cBhvr>
                                        <p:cTn id="208" dur="26">
                                          <p:stCondLst>
                                            <p:cond delay="1312"/>
                                          </p:stCondLst>
                                        </p:cTn>
                                        <p:tgtEl>
                                          <p:spTgt spid="8">
                                            <p:graphicEl>
                                              <a:dgm id="{4AAD2740-8B2B-4680-89A0-223D2D5C46D5}"/>
                                            </p:graphicEl>
                                          </p:spTgt>
                                        </p:tgtEl>
                                      </p:cBhvr>
                                      <p:to x="100000" y="80000"/>
                                    </p:animScale>
                                    <p:animScale>
                                      <p:cBhvr>
                                        <p:cTn id="209" dur="166" decel="50000">
                                          <p:stCondLst>
                                            <p:cond delay="1338"/>
                                          </p:stCondLst>
                                        </p:cTn>
                                        <p:tgtEl>
                                          <p:spTgt spid="8">
                                            <p:graphicEl>
                                              <a:dgm id="{4AAD2740-8B2B-4680-89A0-223D2D5C46D5}"/>
                                            </p:graphicEl>
                                          </p:spTgt>
                                        </p:tgtEl>
                                      </p:cBhvr>
                                      <p:to x="100000" y="100000"/>
                                    </p:animScale>
                                    <p:animScale>
                                      <p:cBhvr>
                                        <p:cTn id="210" dur="26">
                                          <p:stCondLst>
                                            <p:cond delay="1642"/>
                                          </p:stCondLst>
                                        </p:cTn>
                                        <p:tgtEl>
                                          <p:spTgt spid="8">
                                            <p:graphicEl>
                                              <a:dgm id="{4AAD2740-8B2B-4680-89A0-223D2D5C46D5}"/>
                                            </p:graphicEl>
                                          </p:spTgt>
                                        </p:tgtEl>
                                      </p:cBhvr>
                                      <p:to x="100000" y="90000"/>
                                    </p:animScale>
                                    <p:animScale>
                                      <p:cBhvr>
                                        <p:cTn id="211" dur="166" decel="50000">
                                          <p:stCondLst>
                                            <p:cond delay="1668"/>
                                          </p:stCondLst>
                                        </p:cTn>
                                        <p:tgtEl>
                                          <p:spTgt spid="8">
                                            <p:graphicEl>
                                              <a:dgm id="{4AAD2740-8B2B-4680-89A0-223D2D5C46D5}"/>
                                            </p:graphicEl>
                                          </p:spTgt>
                                        </p:tgtEl>
                                      </p:cBhvr>
                                      <p:to x="100000" y="100000"/>
                                    </p:animScale>
                                    <p:animScale>
                                      <p:cBhvr>
                                        <p:cTn id="212" dur="26">
                                          <p:stCondLst>
                                            <p:cond delay="1808"/>
                                          </p:stCondLst>
                                        </p:cTn>
                                        <p:tgtEl>
                                          <p:spTgt spid="8">
                                            <p:graphicEl>
                                              <a:dgm id="{4AAD2740-8B2B-4680-89A0-223D2D5C46D5}"/>
                                            </p:graphicEl>
                                          </p:spTgt>
                                        </p:tgtEl>
                                      </p:cBhvr>
                                      <p:to x="100000" y="95000"/>
                                    </p:animScale>
                                    <p:animScale>
                                      <p:cBhvr>
                                        <p:cTn id="213" dur="166" decel="50000">
                                          <p:stCondLst>
                                            <p:cond delay="1834"/>
                                          </p:stCondLst>
                                        </p:cTn>
                                        <p:tgtEl>
                                          <p:spTgt spid="8">
                                            <p:graphicEl>
                                              <a:dgm id="{4AAD2740-8B2B-4680-89A0-223D2D5C46D5}"/>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a:t>Rappel de la </a:t>
            </a:r>
            <a:r>
              <a:rPr lang="fr-FR" b="1" dirty="0" smtClean="0"/>
              <a:t>commande (2)</a:t>
            </a:r>
            <a:endParaRPr lang="fr-FR" dirty="0"/>
          </a:p>
        </p:txBody>
      </p:sp>
      <p:graphicFrame>
        <p:nvGraphicFramePr>
          <p:cNvPr id="8" name="Espace réservé du contenu 7"/>
          <p:cNvGraphicFramePr>
            <a:graphicFrameLocks noGrp="1"/>
          </p:cNvGraphicFramePr>
          <p:nvPr>
            <p:ph idx="1"/>
            <p:extLst>
              <p:ext uri="{D42A27DB-BD31-4B8C-83A1-F6EECF244321}">
                <p14:modId xmlns:p14="http://schemas.microsoft.com/office/powerpoint/2010/main" val="4242591920"/>
              </p:ext>
            </p:extLst>
          </p:nvPr>
        </p:nvGraphicFramePr>
        <p:xfrm>
          <a:off x="152400" y="1447800"/>
          <a:ext cx="8839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p:cNvGraphicFramePr/>
          <p:nvPr>
            <p:extLst>
              <p:ext uri="{D42A27DB-BD31-4B8C-83A1-F6EECF244321}">
                <p14:modId xmlns:p14="http://schemas.microsoft.com/office/powerpoint/2010/main" val="4033268111"/>
              </p:ext>
            </p:extLst>
          </p:nvPr>
        </p:nvGraphicFramePr>
        <p:xfrm>
          <a:off x="436180" y="1002268"/>
          <a:ext cx="7669600" cy="3693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198116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
                                            <p:graphicEl>
                                              <a:dgm id="{87465755-740C-4286-B275-200C75FF8EAC}"/>
                                            </p:graphicEl>
                                          </p:spTgt>
                                        </p:tgtEl>
                                        <p:attrNameLst>
                                          <p:attrName>style.visibility</p:attrName>
                                        </p:attrNameLst>
                                      </p:cBhvr>
                                      <p:to>
                                        <p:strVal val="visible"/>
                                      </p:to>
                                    </p:set>
                                    <p:animEffect transition="in" filter="wipe(down)">
                                      <p:cBhvr>
                                        <p:cTn id="14" dur="580">
                                          <p:stCondLst>
                                            <p:cond delay="0"/>
                                          </p:stCondLst>
                                        </p:cTn>
                                        <p:tgtEl>
                                          <p:spTgt spid="8">
                                            <p:graphicEl>
                                              <a:dgm id="{87465755-740C-4286-B275-200C75FF8EAC}"/>
                                            </p:graphicEl>
                                          </p:spTgt>
                                        </p:tgtEl>
                                      </p:cBhvr>
                                    </p:animEffect>
                                    <p:anim calcmode="lin" valueType="num">
                                      <p:cBhvr>
                                        <p:cTn id="15" dur="1822" tmFilter="0,0; 0.14,0.36; 0.43,0.73; 0.71,0.91; 1.0,1.0">
                                          <p:stCondLst>
                                            <p:cond delay="0"/>
                                          </p:stCondLst>
                                        </p:cTn>
                                        <p:tgtEl>
                                          <p:spTgt spid="8">
                                            <p:graphicEl>
                                              <a:dgm id="{87465755-740C-4286-B275-200C75FF8EAC}"/>
                                            </p:graphic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graphicEl>
                                              <a:dgm id="{87465755-740C-4286-B275-200C75FF8EAC}"/>
                                            </p:graphic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graphicEl>
                                              <a:dgm id="{87465755-740C-4286-B275-200C75FF8EAC}"/>
                                            </p:graphic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graphicEl>
                                              <a:dgm id="{87465755-740C-4286-B275-200C75FF8EAC}"/>
                                            </p:graphic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graphicEl>
                                              <a:dgm id="{87465755-740C-4286-B275-200C75FF8EAC}"/>
                                            </p:graphic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graphicEl>
                                              <a:dgm id="{87465755-740C-4286-B275-200C75FF8EAC}"/>
                                            </p:graphicEl>
                                          </p:spTgt>
                                        </p:tgtEl>
                                      </p:cBhvr>
                                      <p:to x="100000" y="60000"/>
                                    </p:animScale>
                                    <p:animScale>
                                      <p:cBhvr>
                                        <p:cTn id="21" dur="166" decel="50000">
                                          <p:stCondLst>
                                            <p:cond delay="676"/>
                                          </p:stCondLst>
                                        </p:cTn>
                                        <p:tgtEl>
                                          <p:spTgt spid="8">
                                            <p:graphicEl>
                                              <a:dgm id="{87465755-740C-4286-B275-200C75FF8EAC}"/>
                                            </p:graphicEl>
                                          </p:spTgt>
                                        </p:tgtEl>
                                      </p:cBhvr>
                                      <p:to x="100000" y="100000"/>
                                    </p:animScale>
                                    <p:animScale>
                                      <p:cBhvr>
                                        <p:cTn id="22" dur="26">
                                          <p:stCondLst>
                                            <p:cond delay="1312"/>
                                          </p:stCondLst>
                                        </p:cTn>
                                        <p:tgtEl>
                                          <p:spTgt spid="8">
                                            <p:graphicEl>
                                              <a:dgm id="{87465755-740C-4286-B275-200C75FF8EAC}"/>
                                            </p:graphicEl>
                                          </p:spTgt>
                                        </p:tgtEl>
                                      </p:cBhvr>
                                      <p:to x="100000" y="80000"/>
                                    </p:animScale>
                                    <p:animScale>
                                      <p:cBhvr>
                                        <p:cTn id="23" dur="166" decel="50000">
                                          <p:stCondLst>
                                            <p:cond delay="1338"/>
                                          </p:stCondLst>
                                        </p:cTn>
                                        <p:tgtEl>
                                          <p:spTgt spid="8">
                                            <p:graphicEl>
                                              <a:dgm id="{87465755-740C-4286-B275-200C75FF8EAC}"/>
                                            </p:graphicEl>
                                          </p:spTgt>
                                        </p:tgtEl>
                                      </p:cBhvr>
                                      <p:to x="100000" y="100000"/>
                                    </p:animScale>
                                    <p:animScale>
                                      <p:cBhvr>
                                        <p:cTn id="24" dur="26">
                                          <p:stCondLst>
                                            <p:cond delay="1642"/>
                                          </p:stCondLst>
                                        </p:cTn>
                                        <p:tgtEl>
                                          <p:spTgt spid="8">
                                            <p:graphicEl>
                                              <a:dgm id="{87465755-740C-4286-B275-200C75FF8EAC}"/>
                                            </p:graphicEl>
                                          </p:spTgt>
                                        </p:tgtEl>
                                      </p:cBhvr>
                                      <p:to x="100000" y="90000"/>
                                    </p:animScale>
                                    <p:animScale>
                                      <p:cBhvr>
                                        <p:cTn id="25" dur="166" decel="50000">
                                          <p:stCondLst>
                                            <p:cond delay="1668"/>
                                          </p:stCondLst>
                                        </p:cTn>
                                        <p:tgtEl>
                                          <p:spTgt spid="8">
                                            <p:graphicEl>
                                              <a:dgm id="{87465755-740C-4286-B275-200C75FF8EAC}"/>
                                            </p:graphicEl>
                                          </p:spTgt>
                                        </p:tgtEl>
                                      </p:cBhvr>
                                      <p:to x="100000" y="100000"/>
                                    </p:animScale>
                                    <p:animScale>
                                      <p:cBhvr>
                                        <p:cTn id="26" dur="26">
                                          <p:stCondLst>
                                            <p:cond delay="1808"/>
                                          </p:stCondLst>
                                        </p:cTn>
                                        <p:tgtEl>
                                          <p:spTgt spid="8">
                                            <p:graphicEl>
                                              <a:dgm id="{87465755-740C-4286-B275-200C75FF8EAC}"/>
                                            </p:graphicEl>
                                          </p:spTgt>
                                        </p:tgtEl>
                                      </p:cBhvr>
                                      <p:to x="100000" y="95000"/>
                                    </p:animScale>
                                    <p:animScale>
                                      <p:cBhvr>
                                        <p:cTn id="27" dur="166" decel="50000">
                                          <p:stCondLst>
                                            <p:cond delay="1834"/>
                                          </p:stCondLst>
                                        </p:cTn>
                                        <p:tgtEl>
                                          <p:spTgt spid="8">
                                            <p:graphicEl>
                                              <a:dgm id="{87465755-740C-4286-B275-200C75FF8EAC}"/>
                                            </p:graphicEl>
                                          </p:spTgt>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8">
                                            <p:graphicEl>
                                              <a:dgm id="{4AAD2740-8B2B-4680-89A0-223D2D5C46D5}"/>
                                            </p:graphicEl>
                                          </p:spTgt>
                                        </p:tgtEl>
                                        <p:attrNameLst>
                                          <p:attrName>style.visibility</p:attrName>
                                        </p:attrNameLst>
                                      </p:cBhvr>
                                      <p:to>
                                        <p:strVal val="visible"/>
                                      </p:to>
                                    </p:set>
                                    <p:animEffect transition="in" filter="wipe(down)">
                                      <p:cBhvr>
                                        <p:cTn id="30" dur="580">
                                          <p:stCondLst>
                                            <p:cond delay="0"/>
                                          </p:stCondLst>
                                        </p:cTn>
                                        <p:tgtEl>
                                          <p:spTgt spid="8">
                                            <p:graphicEl>
                                              <a:dgm id="{4AAD2740-8B2B-4680-89A0-223D2D5C46D5}"/>
                                            </p:graphicEl>
                                          </p:spTgt>
                                        </p:tgtEl>
                                      </p:cBhvr>
                                    </p:animEffect>
                                    <p:anim calcmode="lin" valueType="num">
                                      <p:cBhvr>
                                        <p:cTn id="31" dur="1822" tmFilter="0,0; 0.14,0.36; 0.43,0.73; 0.71,0.91; 1.0,1.0">
                                          <p:stCondLst>
                                            <p:cond delay="0"/>
                                          </p:stCondLst>
                                        </p:cTn>
                                        <p:tgtEl>
                                          <p:spTgt spid="8">
                                            <p:graphicEl>
                                              <a:dgm id="{4AAD2740-8B2B-4680-89A0-223D2D5C46D5}"/>
                                            </p:graphic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graphicEl>
                                              <a:dgm id="{4AAD2740-8B2B-4680-89A0-223D2D5C46D5}"/>
                                            </p:graphic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graphicEl>
                                              <a:dgm id="{4AAD2740-8B2B-4680-89A0-223D2D5C46D5}"/>
                                            </p:graphic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graphicEl>
                                              <a:dgm id="{4AAD2740-8B2B-4680-89A0-223D2D5C46D5}"/>
                                            </p:graphic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graphicEl>
                                              <a:dgm id="{4AAD2740-8B2B-4680-89A0-223D2D5C46D5}"/>
                                            </p:graphic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graphicEl>
                                              <a:dgm id="{4AAD2740-8B2B-4680-89A0-223D2D5C46D5}"/>
                                            </p:graphicEl>
                                          </p:spTgt>
                                        </p:tgtEl>
                                      </p:cBhvr>
                                      <p:to x="100000" y="60000"/>
                                    </p:animScale>
                                    <p:animScale>
                                      <p:cBhvr>
                                        <p:cTn id="37" dur="166" decel="50000">
                                          <p:stCondLst>
                                            <p:cond delay="676"/>
                                          </p:stCondLst>
                                        </p:cTn>
                                        <p:tgtEl>
                                          <p:spTgt spid="8">
                                            <p:graphicEl>
                                              <a:dgm id="{4AAD2740-8B2B-4680-89A0-223D2D5C46D5}"/>
                                            </p:graphicEl>
                                          </p:spTgt>
                                        </p:tgtEl>
                                      </p:cBhvr>
                                      <p:to x="100000" y="100000"/>
                                    </p:animScale>
                                    <p:animScale>
                                      <p:cBhvr>
                                        <p:cTn id="38" dur="26">
                                          <p:stCondLst>
                                            <p:cond delay="1312"/>
                                          </p:stCondLst>
                                        </p:cTn>
                                        <p:tgtEl>
                                          <p:spTgt spid="8">
                                            <p:graphicEl>
                                              <a:dgm id="{4AAD2740-8B2B-4680-89A0-223D2D5C46D5}"/>
                                            </p:graphicEl>
                                          </p:spTgt>
                                        </p:tgtEl>
                                      </p:cBhvr>
                                      <p:to x="100000" y="80000"/>
                                    </p:animScale>
                                    <p:animScale>
                                      <p:cBhvr>
                                        <p:cTn id="39" dur="166" decel="50000">
                                          <p:stCondLst>
                                            <p:cond delay="1338"/>
                                          </p:stCondLst>
                                        </p:cTn>
                                        <p:tgtEl>
                                          <p:spTgt spid="8">
                                            <p:graphicEl>
                                              <a:dgm id="{4AAD2740-8B2B-4680-89A0-223D2D5C46D5}"/>
                                            </p:graphicEl>
                                          </p:spTgt>
                                        </p:tgtEl>
                                      </p:cBhvr>
                                      <p:to x="100000" y="100000"/>
                                    </p:animScale>
                                    <p:animScale>
                                      <p:cBhvr>
                                        <p:cTn id="40" dur="26">
                                          <p:stCondLst>
                                            <p:cond delay="1642"/>
                                          </p:stCondLst>
                                        </p:cTn>
                                        <p:tgtEl>
                                          <p:spTgt spid="8">
                                            <p:graphicEl>
                                              <a:dgm id="{4AAD2740-8B2B-4680-89A0-223D2D5C46D5}"/>
                                            </p:graphicEl>
                                          </p:spTgt>
                                        </p:tgtEl>
                                      </p:cBhvr>
                                      <p:to x="100000" y="90000"/>
                                    </p:animScale>
                                    <p:animScale>
                                      <p:cBhvr>
                                        <p:cTn id="41" dur="166" decel="50000">
                                          <p:stCondLst>
                                            <p:cond delay="1668"/>
                                          </p:stCondLst>
                                        </p:cTn>
                                        <p:tgtEl>
                                          <p:spTgt spid="8">
                                            <p:graphicEl>
                                              <a:dgm id="{4AAD2740-8B2B-4680-89A0-223D2D5C46D5}"/>
                                            </p:graphicEl>
                                          </p:spTgt>
                                        </p:tgtEl>
                                      </p:cBhvr>
                                      <p:to x="100000" y="100000"/>
                                    </p:animScale>
                                    <p:animScale>
                                      <p:cBhvr>
                                        <p:cTn id="42" dur="26">
                                          <p:stCondLst>
                                            <p:cond delay="1808"/>
                                          </p:stCondLst>
                                        </p:cTn>
                                        <p:tgtEl>
                                          <p:spTgt spid="8">
                                            <p:graphicEl>
                                              <a:dgm id="{4AAD2740-8B2B-4680-89A0-223D2D5C46D5}"/>
                                            </p:graphicEl>
                                          </p:spTgt>
                                        </p:tgtEl>
                                      </p:cBhvr>
                                      <p:to x="100000" y="95000"/>
                                    </p:animScale>
                                    <p:animScale>
                                      <p:cBhvr>
                                        <p:cTn id="43" dur="166" decel="50000">
                                          <p:stCondLst>
                                            <p:cond delay="1834"/>
                                          </p:stCondLst>
                                        </p:cTn>
                                        <p:tgtEl>
                                          <p:spTgt spid="8">
                                            <p:graphicEl>
                                              <a:dgm id="{4AAD2740-8B2B-4680-89A0-223D2D5C46D5}"/>
                                            </p:graphic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8">
                                            <p:graphicEl>
                                              <a:dgm id="{DC353FBA-BAD5-48A8-BC4B-E43B9A0328C2}"/>
                                            </p:graphicEl>
                                          </p:spTgt>
                                        </p:tgtEl>
                                        <p:attrNameLst>
                                          <p:attrName>style.visibility</p:attrName>
                                        </p:attrNameLst>
                                      </p:cBhvr>
                                      <p:to>
                                        <p:strVal val="visible"/>
                                      </p:to>
                                    </p:set>
                                    <p:animEffect transition="in" filter="wipe(down)">
                                      <p:cBhvr>
                                        <p:cTn id="48" dur="580">
                                          <p:stCondLst>
                                            <p:cond delay="0"/>
                                          </p:stCondLst>
                                        </p:cTn>
                                        <p:tgtEl>
                                          <p:spTgt spid="8">
                                            <p:graphicEl>
                                              <a:dgm id="{DC353FBA-BAD5-48A8-BC4B-E43B9A0328C2}"/>
                                            </p:graphicEl>
                                          </p:spTgt>
                                        </p:tgtEl>
                                      </p:cBhvr>
                                    </p:animEffect>
                                    <p:anim calcmode="lin" valueType="num">
                                      <p:cBhvr>
                                        <p:cTn id="49" dur="1822" tmFilter="0,0; 0.14,0.36; 0.43,0.73; 0.71,0.91; 1.0,1.0">
                                          <p:stCondLst>
                                            <p:cond delay="0"/>
                                          </p:stCondLst>
                                        </p:cTn>
                                        <p:tgtEl>
                                          <p:spTgt spid="8">
                                            <p:graphicEl>
                                              <a:dgm id="{DC353FBA-BAD5-48A8-BC4B-E43B9A0328C2}"/>
                                            </p:graphic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
                                            <p:graphicEl>
                                              <a:dgm id="{DC353FBA-BAD5-48A8-BC4B-E43B9A0328C2}"/>
                                            </p:graphic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8">
                                            <p:graphicEl>
                                              <a:dgm id="{DC353FBA-BAD5-48A8-BC4B-E43B9A0328C2}"/>
                                            </p:graphic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8">
                                            <p:graphicEl>
                                              <a:dgm id="{DC353FBA-BAD5-48A8-BC4B-E43B9A0328C2}"/>
                                            </p:graphic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8">
                                            <p:graphicEl>
                                              <a:dgm id="{DC353FBA-BAD5-48A8-BC4B-E43B9A0328C2}"/>
                                            </p:graphic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8">
                                            <p:graphicEl>
                                              <a:dgm id="{DC353FBA-BAD5-48A8-BC4B-E43B9A0328C2}"/>
                                            </p:graphicEl>
                                          </p:spTgt>
                                        </p:tgtEl>
                                      </p:cBhvr>
                                      <p:to x="100000" y="60000"/>
                                    </p:animScale>
                                    <p:animScale>
                                      <p:cBhvr>
                                        <p:cTn id="55" dur="166" decel="50000">
                                          <p:stCondLst>
                                            <p:cond delay="676"/>
                                          </p:stCondLst>
                                        </p:cTn>
                                        <p:tgtEl>
                                          <p:spTgt spid="8">
                                            <p:graphicEl>
                                              <a:dgm id="{DC353FBA-BAD5-48A8-BC4B-E43B9A0328C2}"/>
                                            </p:graphicEl>
                                          </p:spTgt>
                                        </p:tgtEl>
                                      </p:cBhvr>
                                      <p:to x="100000" y="100000"/>
                                    </p:animScale>
                                    <p:animScale>
                                      <p:cBhvr>
                                        <p:cTn id="56" dur="26">
                                          <p:stCondLst>
                                            <p:cond delay="1312"/>
                                          </p:stCondLst>
                                        </p:cTn>
                                        <p:tgtEl>
                                          <p:spTgt spid="8">
                                            <p:graphicEl>
                                              <a:dgm id="{DC353FBA-BAD5-48A8-BC4B-E43B9A0328C2}"/>
                                            </p:graphicEl>
                                          </p:spTgt>
                                        </p:tgtEl>
                                      </p:cBhvr>
                                      <p:to x="100000" y="80000"/>
                                    </p:animScale>
                                    <p:animScale>
                                      <p:cBhvr>
                                        <p:cTn id="57" dur="166" decel="50000">
                                          <p:stCondLst>
                                            <p:cond delay="1338"/>
                                          </p:stCondLst>
                                        </p:cTn>
                                        <p:tgtEl>
                                          <p:spTgt spid="8">
                                            <p:graphicEl>
                                              <a:dgm id="{DC353FBA-BAD5-48A8-BC4B-E43B9A0328C2}"/>
                                            </p:graphicEl>
                                          </p:spTgt>
                                        </p:tgtEl>
                                      </p:cBhvr>
                                      <p:to x="100000" y="100000"/>
                                    </p:animScale>
                                    <p:animScale>
                                      <p:cBhvr>
                                        <p:cTn id="58" dur="26">
                                          <p:stCondLst>
                                            <p:cond delay="1642"/>
                                          </p:stCondLst>
                                        </p:cTn>
                                        <p:tgtEl>
                                          <p:spTgt spid="8">
                                            <p:graphicEl>
                                              <a:dgm id="{DC353FBA-BAD5-48A8-BC4B-E43B9A0328C2}"/>
                                            </p:graphicEl>
                                          </p:spTgt>
                                        </p:tgtEl>
                                      </p:cBhvr>
                                      <p:to x="100000" y="90000"/>
                                    </p:animScale>
                                    <p:animScale>
                                      <p:cBhvr>
                                        <p:cTn id="59" dur="166" decel="50000">
                                          <p:stCondLst>
                                            <p:cond delay="1668"/>
                                          </p:stCondLst>
                                        </p:cTn>
                                        <p:tgtEl>
                                          <p:spTgt spid="8">
                                            <p:graphicEl>
                                              <a:dgm id="{DC353FBA-BAD5-48A8-BC4B-E43B9A0328C2}"/>
                                            </p:graphicEl>
                                          </p:spTgt>
                                        </p:tgtEl>
                                      </p:cBhvr>
                                      <p:to x="100000" y="100000"/>
                                    </p:animScale>
                                    <p:animScale>
                                      <p:cBhvr>
                                        <p:cTn id="60" dur="26">
                                          <p:stCondLst>
                                            <p:cond delay="1808"/>
                                          </p:stCondLst>
                                        </p:cTn>
                                        <p:tgtEl>
                                          <p:spTgt spid="8">
                                            <p:graphicEl>
                                              <a:dgm id="{DC353FBA-BAD5-48A8-BC4B-E43B9A0328C2}"/>
                                            </p:graphicEl>
                                          </p:spTgt>
                                        </p:tgtEl>
                                      </p:cBhvr>
                                      <p:to x="100000" y="95000"/>
                                    </p:animScale>
                                    <p:animScale>
                                      <p:cBhvr>
                                        <p:cTn id="61" dur="166" decel="50000">
                                          <p:stCondLst>
                                            <p:cond delay="1834"/>
                                          </p:stCondLst>
                                        </p:cTn>
                                        <p:tgtEl>
                                          <p:spTgt spid="8">
                                            <p:graphicEl>
                                              <a:dgm id="{DC353FBA-BAD5-48A8-BC4B-E43B9A0328C2}"/>
                                            </p:graphicEl>
                                          </p:spTgt>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8">
                                            <p:graphicEl>
                                              <a:dgm id="{5AAE1163-08AA-46ED-9529-44828A152CB6}"/>
                                            </p:graphicEl>
                                          </p:spTgt>
                                        </p:tgtEl>
                                        <p:attrNameLst>
                                          <p:attrName>style.visibility</p:attrName>
                                        </p:attrNameLst>
                                      </p:cBhvr>
                                      <p:to>
                                        <p:strVal val="visible"/>
                                      </p:to>
                                    </p:set>
                                    <p:animEffect transition="in" filter="wipe(down)">
                                      <p:cBhvr>
                                        <p:cTn id="64" dur="580">
                                          <p:stCondLst>
                                            <p:cond delay="0"/>
                                          </p:stCondLst>
                                        </p:cTn>
                                        <p:tgtEl>
                                          <p:spTgt spid="8">
                                            <p:graphicEl>
                                              <a:dgm id="{5AAE1163-08AA-46ED-9529-44828A152CB6}"/>
                                            </p:graphicEl>
                                          </p:spTgt>
                                        </p:tgtEl>
                                      </p:cBhvr>
                                    </p:animEffect>
                                    <p:anim calcmode="lin" valueType="num">
                                      <p:cBhvr>
                                        <p:cTn id="65" dur="1822" tmFilter="0,0; 0.14,0.36; 0.43,0.73; 0.71,0.91; 1.0,1.0">
                                          <p:stCondLst>
                                            <p:cond delay="0"/>
                                          </p:stCondLst>
                                        </p:cTn>
                                        <p:tgtEl>
                                          <p:spTgt spid="8">
                                            <p:graphicEl>
                                              <a:dgm id="{5AAE1163-08AA-46ED-9529-44828A152CB6}"/>
                                            </p:graphicEl>
                                          </p:spTgt>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8">
                                            <p:graphicEl>
                                              <a:dgm id="{5AAE1163-08AA-46ED-9529-44828A152CB6}"/>
                                            </p:graphicEl>
                                          </p:spTgt>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8">
                                            <p:graphicEl>
                                              <a:dgm id="{5AAE1163-08AA-46ED-9529-44828A152CB6}"/>
                                            </p:graphicEl>
                                          </p:spTgt>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8">
                                            <p:graphicEl>
                                              <a:dgm id="{5AAE1163-08AA-46ED-9529-44828A152CB6}"/>
                                            </p:graphicEl>
                                          </p:spTgt>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8">
                                            <p:graphicEl>
                                              <a:dgm id="{5AAE1163-08AA-46ED-9529-44828A152CB6}"/>
                                            </p:graphicEl>
                                          </p:spTgt>
                                        </p:tgtEl>
                                        <p:attrNameLst>
                                          <p:attrName>ppt_y</p:attrName>
                                        </p:attrNameLst>
                                      </p:cBhvr>
                                      <p:tavLst>
                                        <p:tav tm="0" fmla="#ppt_y-sin(pi*$)/81">
                                          <p:val>
                                            <p:fltVal val="0"/>
                                          </p:val>
                                        </p:tav>
                                        <p:tav tm="100000">
                                          <p:val>
                                            <p:fltVal val="1"/>
                                          </p:val>
                                        </p:tav>
                                      </p:tavLst>
                                    </p:anim>
                                    <p:animScale>
                                      <p:cBhvr>
                                        <p:cTn id="70" dur="26">
                                          <p:stCondLst>
                                            <p:cond delay="650"/>
                                          </p:stCondLst>
                                        </p:cTn>
                                        <p:tgtEl>
                                          <p:spTgt spid="8">
                                            <p:graphicEl>
                                              <a:dgm id="{5AAE1163-08AA-46ED-9529-44828A152CB6}"/>
                                            </p:graphicEl>
                                          </p:spTgt>
                                        </p:tgtEl>
                                      </p:cBhvr>
                                      <p:to x="100000" y="60000"/>
                                    </p:animScale>
                                    <p:animScale>
                                      <p:cBhvr>
                                        <p:cTn id="71" dur="166" decel="50000">
                                          <p:stCondLst>
                                            <p:cond delay="676"/>
                                          </p:stCondLst>
                                        </p:cTn>
                                        <p:tgtEl>
                                          <p:spTgt spid="8">
                                            <p:graphicEl>
                                              <a:dgm id="{5AAE1163-08AA-46ED-9529-44828A152CB6}"/>
                                            </p:graphicEl>
                                          </p:spTgt>
                                        </p:tgtEl>
                                      </p:cBhvr>
                                      <p:to x="100000" y="100000"/>
                                    </p:animScale>
                                    <p:animScale>
                                      <p:cBhvr>
                                        <p:cTn id="72" dur="26">
                                          <p:stCondLst>
                                            <p:cond delay="1312"/>
                                          </p:stCondLst>
                                        </p:cTn>
                                        <p:tgtEl>
                                          <p:spTgt spid="8">
                                            <p:graphicEl>
                                              <a:dgm id="{5AAE1163-08AA-46ED-9529-44828A152CB6}"/>
                                            </p:graphicEl>
                                          </p:spTgt>
                                        </p:tgtEl>
                                      </p:cBhvr>
                                      <p:to x="100000" y="80000"/>
                                    </p:animScale>
                                    <p:animScale>
                                      <p:cBhvr>
                                        <p:cTn id="73" dur="166" decel="50000">
                                          <p:stCondLst>
                                            <p:cond delay="1338"/>
                                          </p:stCondLst>
                                        </p:cTn>
                                        <p:tgtEl>
                                          <p:spTgt spid="8">
                                            <p:graphicEl>
                                              <a:dgm id="{5AAE1163-08AA-46ED-9529-44828A152CB6}"/>
                                            </p:graphicEl>
                                          </p:spTgt>
                                        </p:tgtEl>
                                      </p:cBhvr>
                                      <p:to x="100000" y="100000"/>
                                    </p:animScale>
                                    <p:animScale>
                                      <p:cBhvr>
                                        <p:cTn id="74" dur="26">
                                          <p:stCondLst>
                                            <p:cond delay="1642"/>
                                          </p:stCondLst>
                                        </p:cTn>
                                        <p:tgtEl>
                                          <p:spTgt spid="8">
                                            <p:graphicEl>
                                              <a:dgm id="{5AAE1163-08AA-46ED-9529-44828A152CB6}"/>
                                            </p:graphicEl>
                                          </p:spTgt>
                                        </p:tgtEl>
                                      </p:cBhvr>
                                      <p:to x="100000" y="90000"/>
                                    </p:animScale>
                                    <p:animScale>
                                      <p:cBhvr>
                                        <p:cTn id="75" dur="166" decel="50000">
                                          <p:stCondLst>
                                            <p:cond delay="1668"/>
                                          </p:stCondLst>
                                        </p:cTn>
                                        <p:tgtEl>
                                          <p:spTgt spid="8">
                                            <p:graphicEl>
                                              <a:dgm id="{5AAE1163-08AA-46ED-9529-44828A152CB6}"/>
                                            </p:graphicEl>
                                          </p:spTgt>
                                        </p:tgtEl>
                                      </p:cBhvr>
                                      <p:to x="100000" y="100000"/>
                                    </p:animScale>
                                    <p:animScale>
                                      <p:cBhvr>
                                        <p:cTn id="76" dur="26">
                                          <p:stCondLst>
                                            <p:cond delay="1808"/>
                                          </p:stCondLst>
                                        </p:cTn>
                                        <p:tgtEl>
                                          <p:spTgt spid="8">
                                            <p:graphicEl>
                                              <a:dgm id="{5AAE1163-08AA-46ED-9529-44828A152CB6}"/>
                                            </p:graphicEl>
                                          </p:spTgt>
                                        </p:tgtEl>
                                      </p:cBhvr>
                                      <p:to x="100000" y="95000"/>
                                    </p:animScale>
                                    <p:animScale>
                                      <p:cBhvr>
                                        <p:cTn id="77" dur="166" decel="50000">
                                          <p:stCondLst>
                                            <p:cond delay="1834"/>
                                          </p:stCondLst>
                                        </p:cTn>
                                        <p:tgtEl>
                                          <p:spTgt spid="8">
                                            <p:graphicEl>
                                              <a:dgm id="{5AAE1163-08AA-46ED-9529-44828A152CB6}"/>
                                            </p:graphicEl>
                                          </p:spTgt>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grpId="0" nodeType="clickEffect">
                                  <p:stCondLst>
                                    <p:cond delay="0"/>
                                  </p:stCondLst>
                                  <p:childTnLst>
                                    <p:set>
                                      <p:cBhvr>
                                        <p:cTn id="81" dur="1" fill="hold">
                                          <p:stCondLst>
                                            <p:cond delay="0"/>
                                          </p:stCondLst>
                                        </p:cTn>
                                        <p:tgtEl>
                                          <p:spTgt spid="8">
                                            <p:graphicEl>
                                              <a:dgm id="{E3E92729-F0A1-4ADA-8672-A5FF842A1DA4}"/>
                                            </p:graphicEl>
                                          </p:spTgt>
                                        </p:tgtEl>
                                        <p:attrNameLst>
                                          <p:attrName>style.visibility</p:attrName>
                                        </p:attrNameLst>
                                      </p:cBhvr>
                                      <p:to>
                                        <p:strVal val="visible"/>
                                      </p:to>
                                    </p:set>
                                    <p:animEffect transition="in" filter="wipe(down)">
                                      <p:cBhvr>
                                        <p:cTn id="82" dur="580">
                                          <p:stCondLst>
                                            <p:cond delay="0"/>
                                          </p:stCondLst>
                                        </p:cTn>
                                        <p:tgtEl>
                                          <p:spTgt spid="8">
                                            <p:graphicEl>
                                              <a:dgm id="{E3E92729-F0A1-4ADA-8672-A5FF842A1DA4}"/>
                                            </p:graphicEl>
                                          </p:spTgt>
                                        </p:tgtEl>
                                      </p:cBhvr>
                                    </p:animEffect>
                                    <p:anim calcmode="lin" valueType="num">
                                      <p:cBhvr>
                                        <p:cTn id="83" dur="1822" tmFilter="0,0; 0.14,0.36; 0.43,0.73; 0.71,0.91; 1.0,1.0">
                                          <p:stCondLst>
                                            <p:cond delay="0"/>
                                          </p:stCondLst>
                                        </p:cTn>
                                        <p:tgtEl>
                                          <p:spTgt spid="8">
                                            <p:graphicEl>
                                              <a:dgm id="{E3E92729-F0A1-4ADA-8672-A5FF842A1DA4}"/>
                                            </p:graphicEl>
                                          </p:spTgt>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8">
                                            <p:graphicEl>
                                              <a:dgm id="{E3E92729-F0A1-4ADA-8672-A5FF842A1DA4}"/>
                                            </p:graphicEl>
                                          </p:spTgt>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8">
                                            <p:graphicEl>
                                              <a:dgm id="{E3E92729-F0A1-4ADA-8672-A5FF842A1DA4}"/>
                                            </p:graphicEl>
                                          </p:spTgt>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8">
                                            <p:graphicEl>
                                              <a:dgm id="{E3E92729-F0A1-4ADA-8672-A5FF842A1DA4}"/>
                                            </p:graphicEl>
                                          </p:spTgt>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8">
                                            <p:graphicEl>
                                              <a:dgm id="{E3E92729-F0A1-4ADA-8672-A5FF842A1DA4}"/>
                                            </p:graphicEl>
                                          </p:spTgt>
                                        </p:tgtEl>
                                        <p:attrNameLst>
                                          <p:attrName>ppt_y</p:attrName>
                                        </p:attrNameLst>
                                      </p:cBhvr>
                                      <p:tavLst>
                                        <p:tav tm="0" fmla="#ppt_y-sin(pi*$)/81">
                                          <p:val>
                                            <p:fltVal val="0"/>
                                          </p:val>
                                        </p:tav>
                                        <p:tav tm="100000">
                                          <p:val>
                                            <p:fltVal val="1"/>
                                          </p:val>
                                        </p:tav>
                                      </p:tavLst>
                                    </p:anim>
                                    <p:animScale>
                                      <p:cBhvr>
                                        <p:cTn id="88" dur="26">
                                          <p:stCondLst>
                                            <p:cond delay="650"/>
                                          </p:stCondLst>
                                        </p:cTn>
                                        <p:tgtEl>
                                          <p:spTgt spid="8">
                                            <p:graphicEl>
                                              <a:dgm id="{E3E92729-F0A1-4ADA-8672-A5FF842A1DA4}"/>
                                            </p:graphicEl>
                                          </p:spTgt>
                                        </p:tgtEl>
                                      </p:cBhvr>
                                      <p:to x="100000" y="60000"/>
                                    </p:animScale>
                                    <p:animScale>
                                      <p:cBhvr>
                                        <p:cTn id="89" dur="166" decel="50000">
                                          <p:stCondLst>
                                            <p:cond delay="676"/>
                                          </p:stCondLst>
                                        </p:cTn>
                                        <p:tgtEl>
                                          <p:spTgt spid="8">
                                            <p:graphicEl>
                                              <a:dgm id="{E3E92729-F0A1-4ADA-8672-A5FF842A1DA4}"/>
                                            </p:graphicEl>
                                          </p:spTgt>
                                        </p:tgtEl>
                                      </p:cBhvr>
                                      <p:to x="100000" y="100000"/>
                                    </p:animScale>
                                    <p:animScale>
                                      <p:cBhvr>
                                        <p:cTn id="90" dur="26">
                                          <p:stCondLst>
                                            <p:cond delay="1312"/>
                                          </p:stCondLst>
                                        </p:cTn>
                                        <p:tgtEl>
                                          <p:spTgt spid="8">
                                            <p:graphicEl>
                                              <a:dgm id="{E3E92729-F0A1-4ADA-8672-A5FF842A1DA4}"/>
                                            </p:graphicEl>
                                          </p:spTgt>
                                        </p:tgtEl>
                                      </p:cBhvr>
                                      <p:to x="100000" y="80000"/>
                                    </p:animScale>
                                    <p:animScale>
                                      <p:cBhvr>
                                        <p:cTn id="91" dur="166" decel="50000">
                                          <p:stCondLst>
                                            <p:cond delay="1338"/>
                                          </p:stCondLst>
                                        </p:cTn>
                                        <p:tgtEl>
                                          <p:spTgt spid="8">
                                            <p:graphicEl>
                                              <a:dgm id="{E3E92729-F0A1-4ADA-8672-A5FF842A1DA4}"/>
                                            </p:graphicEl>
                                          </p:spTgt>
                                        </p:tgtEl>
                                      </p:cBhvr>
                                      <p:to x="100000" y="100000"/>
                                    </p:animScale>
                                    <p:animScale>
                                      <p:cBhvr>
                                        <p:cTn id="92" dur="26">
                                          <p:stCondLst>
                                            <p:cond delay="1642"/>
                                          </p:stCondLst>
                                        </p:cTn>
                                        <p:tgtEl>
                                          <p:spTgt spid="8">
                                            <p:graphicEl>
                                              <a:dgm id="{E3E92729-F0A1-4ADA-8672-A5FF842A1DA4}"/>
                                            </p:graphicEl>
                                          </p:spTgt>
                                        </p:tgtEl>
                                      </p:cBhvr>
                                      <p:to x="100000" y="90000"/>
                                    </p:animScale>
                                    <p:animScale>
                                      <p:cBhvr>
                                        <p:cTn id="93" dur="166" decel="50000">
                                          <p:stCondLst>
                                            <p:cond delay="1668"/>
                                          </p:stCondLst>
                                        </p:cTn>
                                        <p:tgtEl>
                                          <p:spTgt spid="8">
                                            <p:graphicEl>
                                              <a:dgm id="{E3E92729-F0A1-4ADA-8672-A5FF842A1DA4}"/>
                                            </p:graphicEl>
                                          </p:spTgt>
                                        </p:tgtEl>
                                      </p:cBhvr>
                                      <p:to x="100000" y="100000"/>
                                    </p:animScale>
                                    <p:animScale>
                                      <p:cBhvr>
                                        <p:cTn id="94" dur="26">
                                          <p:stCondLst>
                                            <p:cond delay="1808"/>
                                          </p:stCondLst>
                                        </p:cTn>
                                        <p:tgtEl>
                                          <p:spTgt spid="8">
                                            <p:graphicEl>
                                              <a:dgm id="{E3E92729-F0A1-4ADA-8672-A5FF842A1DA4}"/>
                                            </p:graphicEl>
                                          </p:spTgt>
                                        </p:tgtEl>
                                      </p:cBhvr>
                                      <p:to x="100000" y="95000"/>
                                    </p:animScale>
                                    <p:animScale>
                                      <p:cBhvr>
                                        <p:cTn id="95" dur="166" decel="50000">
                                          <p:stCondLst>
                                            <p:cond delay="1834"/>
                                          </p:stCondLst>
                                        </p:cTn>
                                        <p:tgtEl>
                                          <p:spTgt spid="8">
                                            <p:graphicEl>
                                              <a:dgm id="{E3E92729-F0A1-4ADA-8672-A5FF842A1DA4}"/>
                                            </p:graphicEl>
                                          </p:spTgt>
                                        </p:tgtEl>
                                      </p:cBhvr>
                                      <p:to x="100000" y="100000"/>
                                    </p:animScale>
                                  </p:childTnLst>
                                </p:cTn>
                              </p:par>
                              <p:par>
                                <p:cTn id="96" presetID="26" presetClass="entr" presetSubtype="0" fill="hold" grpId="0" nodeType="withEffect">
                                  <p:stCondLst>
                                    <p:cond delay="0"/>
                                  </p:stCondLst>
                                  <p:childTnLst>
                                    <p:set>
                                      <p:cBhvr>
                                        <p:cTn id="97" dur="1" fill="hold">
                                          <p:stCondLst>
                                            <p:cond delay="0"/>
                                          </p:stCondLst>
                                        </p:cTn>
                                        <p:tgtEl>
                                          <p:spTgt spid="8">
                                            <p:graphicEl>
                                              <a:dgm id="{279A2C78-5A3A-4363-AA2C-04851FBD6066}"/>
                                            </p:graphicEl>
                                          </p:spTgt>
                                        </p:tgtEl>
                                        <p:attrNameLst>
                                          <p:attrName>style.visibility</p:attrName>
                                        </p:attrNameLst>
                                      </p:cBhvr>
                                      <p:to>
                                        <p:strVal val="visible"/>
                                      </p:to>
                                    </p:set>
                                    <p:animEffect transition="in" filter="wipe(down)">
                                      <p:cBhvr>
                                        <p:cTn id="98" dur="580">
                                          <p:stCondLst>
                                            <p:cond delay="0"/>
                                          </p:stCondLst>
                                        </p:cTn>
                                        <p:tgtEl>
                                          <p:spTgt spid="8">
                                            <p:graphicEl>
                                              <a:dgm id="{279A2C78-5A3A-4363-AA2C-04851FBD6066}"/>
                                            </p:graphicEl>
                                          </p:spTgt>
                                        </p:tgtEl>
                                      </p:cBhvr>
                                    </p:animEffect>
                                    <p:anim calcmode="lin" valueType="num">
                                      <p:cBhvr>
                                        <p:cTn id="99" dur="1822" tmFilter="0,0; 0.14,0.36; 0.43,0.73; 0.71,0.91; 1.0,1.0">
                                          <p:stCondLst>
                                            <p:cond delay="0"/>
                                          </p:stCondLst>
                                        </p:cTn>
                                        <p:tgtEl>
                                          <p:spTgt spid="8">
                                            <p:graphicEl>
                                              <a:dgm id="{279A2C78-5A3A-4363-AA2C-04851FBD6066}"/>
                                            </p:graphicEl>
                                          </p:spTgt>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8">
                                            <p:graphicEl>
                                              <a:dgm id="{279A2C78-5A3A-4363-AA2C-04851FBD6066}"/>
                                            </p:graphicEl>
                                          </p:spTgt>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8">
                                            <p:graphicEl>
                                              <a:dgm id="{279A2C78-5A3A-4363-AA2C-04851FBD6066}"/>
                                            </p:graphicEl>
                                          </p:spTgt>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8">
                                            <p:graphicEl>
                                              <a:dgm id="{279A2C78-5A3A-4363-AA2C-04851FBD6066}"/>
                                            </p:graphicEl>
                                          </p:spTgt>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8">
                                            <p:graphicEl>
                                              <a:dgm id="{279A2C78-5A3A-4363-AA2C-04851FBD6066}"/>
                                            </p:graphicEl>
                                          </p:spTgt>
                                        </p:tgtEl>
                                        <p:attrNameLst>
                                          <p:attrName>ppt_y</p:attrName>
                                        </p:attrNameLst>
                                      </p:cBhvr>
                                      <p:tavLst>
                                        <p:tav tm="0" fmla="#ppt_y-sin(pi*$)/81">
                                          <p:val>
                                            <p:fltVal val="0"/>
                                          </p:val>
                                        </p:tav>
                                        <p:tav tm="100000">
                                          <p:val>
                                            <p:fltVal val="1"/>
                                          </p:val>
                                        </p:tav>
                                      </p:tavLst>
                                    </p:anim>
                                    <p:animScale>
                                      <p:cBhvr>
                                        <p:cTn id="104" dur="26">
                                          <p:stCondLst>
                                            <p:cond delay="650"/>
                                          </p:stCondLst>
                                        </p:cTn>
                                        <p:tgtEl>
                                          <p:spTgt spid="8">
                                            <p:graphicEl>
                                              <a:dgm id="{279A2C78-5A3A-4363-AA2C-04851FBD6066}"/>
                                            </p:graphicEl>
                                          </p:spTgt>
                                        </p:tgtEl>
                                      </p:cBhvr>
                                      <p:to x="100000" y="60000"/>
                                    </p:animScale>
                                    <p:animScale>
                                      <p:cBhvr>
                                        <p:cTn id="105" dur="166" decel="50000">
                                          <p:stCondLst>
                                            <p:cond delay="676"/>
                                          </p:stCondLst>
                                        </p:cTn>
                                        <p:tgtEl>
                                          <p:spTgt spid="8">
                                            <p:graphicEl>
                                              <a:dgm id="{279A2C78-5A3A-4363-AA2C-04851FBD6066}"/>
                                            </p:graphicEl>
                                          </p:spTgt>
                                        </p:tgtEl>
                                      </p:cBhvr>
                                      <p:to x="100000" y="100000"/>
                                    </p:animScale>
                                    <p:animScale>
                                      <p:cBhvr>
                                        <p:cTn id="106" dur="26">
                                          <p:stCondLst>
                                            <p:cond delay="1312"/>
                                          </p:stCondLst>
                                        </p:cTn>
                                        <p:tgtEl>
                                          <p:spTgt spid="8">
                                            <p:graphicEl>
                                              <a:dgm id="{279A2C78-5A3A-4363-AA2C-04851FBD6066}"/>
                                            </p:graphicEl>
                                          </p:spTgt>
                                        </p:tgtEl>
                                      </p:cBhvr>
                                      <p:to x="100000" y="80000"/>
                                    </p:animScale>
                                    <p:animScale>
                                      <p:cBhvr>
                                        <p:cTn id="107" dur="166" decel="50000">
                                          <p:stCondLst>
                                            <p:cond delay="1338"/>
                                          </p:stCondLst>
                                        </p:cTn>
                                        <p:tgtEl>
                                          <p:spTgt spid="8">
                                            <p:graphicEl>
                                              <a:dgm id="{279A2C78-5A3A-4363-AA2C-04851FBD6066}"/>
                                            </p:graphicEl>
                                          </p:spTgt>
                                        </p:tgtEl>
                                      </p:cBhvr>
                                      <p:to x="100000" y="100000"/>
                                    </p:animScale>
                                    <p:animScale>
                                      <p:cBhvr>
                                        <p:cTn id="108" dur="26">
                                          <p:stCondLst>
                                            <p:cond delay="1642"/>
                                          </p:stCondLst>
                                        </p:cTn>
                                        <p:tgtEl>
                                          <p:spTgt spid="8">
                                            <p:graphicEl>
                                              <a:dgm id="{279A2C78-5A3A-4363-AA2C-04851FBD6066}"/>
                                            </p:graphicEl>
                                          </p:spTgt>
                                        </p:tgtEl>
                                      </p:cBhvr>
                                      <p:to x="100000" y="90000"/>
                                    </p:animScale>
                                    <p:animScale>
                                      <p:cBhvr>
                                        <p:cTn id="109" dur="166" decel="50000">
                                          <p:stCondLst>
                                            <p:cond delay="1668"/>
                                          </p:stCondLst>
                                        </p:cTn>
                                        <p:tgtEl>
                                          <p:spTgt spid="8">
                                            <p:graphicEl>
                                              <a:dgm id="{279A2C78-5A3A-4363-AA2C-04851FBD6066}"/>
                                            </p:graphicEl>
                                          </p:spTgt>
                                        </p:tgtEl>
                                      </p:cBhvr>
                                      <p:to x="100000" y="100000"/>
                                    </p:animScale>
                                    <p:animScale>
                                      <p:cBhvr>
                                        <p:cTn id="110" dur="26">
                                          <p:stCondLst>
                                            <p:cond delay="1808"/>
                                          </p:stCondLst>
                                        </p:cTn>
                                        <p:tgtEl>
                                          <p:spTgt spid="8">
                                            <p:graphicEl>
                                              <a:dgm id="{279A2C78-5A3A-4363-AA2C-04851FBD6066}"/>
                                            </p:graphicEl>
                                          </p:spTgt>
                                        </p:tgtEl>
                                      </p:cBhvr>
                                      <p:to x="100000" y="95000"/>
                                    </p:animScale>
                                    <p:animScale>
                                      <p:cBhvr>
                                        <p:cTn id="111" dur="166" decel="50000">
                                          <p:stCondLst>
                                            <p:cond delay="1834"/>
                                          </p:stCondLst>
                                        </p:cTn>
                                        <p:tgtEl>
                                          <p:spTgt spid="8">
                                            <p:graphicEl>
                                              <a:dgm id="{279A2C78-5A3A-4363-AA2C-04851FBD6066}"/>
                                            </p:graphicEl>
                                          </p:spTgt>
                                        </p:tgtEl>
                                      </p:cBhvr>
                                      <p:to x="100000" y="100000"/>
                                    </p:animScale>
                                  </p:childTnLst>
                                </p:cTn>
                              </p:par>
                            </p:childTnLst>
                          </p:cTn>
                        </p:par>
                      </p:childTnLst>
                    </p:cTn>
                  </p:par>
                  <p:par>
                    <p:cTn id="112" fill="hold">
                      <p:stCondLst>
                        <p:cond delay="indefinite"/>
                      </p:stCondLst>
                      <p:childTnLst>
                        <p:par>
                          <p:cTn id="113" fill="hold">
                            <p:stCondLst>
                              <p:cond delay="0"/>
                            </p:stCondLst>
                            <p:childTnLst>
                              <p:par>
                                <p:cTn id="114" presetID="26" presetClass="entr" presetSubtype="0" fill="hold" grpId="0" nodeType="clickEffect">
                                  <p:stCondLst>
                                    <p:cond delay="0"/>
                                  </p:stCondLst>
                                  <p:childTnLst>
                                    <p:set>
                                      <p:cBhvr>
                                        <p:cTn id="115" dur="1" fill="hold">
                                          <p:stCondLst>
                                            <p:cond delay="0"/>
                                          </p:stCondLst>
                                        </p:cTn>
                                        <p:tgtEl>
                                          <p:spTgt spid="8">
                                            <p:graphicEl>
                                              <a:dgm id="{10AF7F54-BB07-4056-8585-D6E35B019407}"/>
                                            </p:graphicEl>
                                          </p:spTgt>
                                        </p:tgtEl>
                                        <p:attrNameLst>
                                          <p:attrName>style.visibility</p:attrName>
                                        </p:attrNameLst>
                                      </p:cBhvr>
                                      <p:to>
                                        <p:strVal val="visible"/>
                                      </p:to>
                                    </p:set>
                                    <p:animEffect transition="in" filter="wipe(down)">
                                      <p:cBhvr>
                                        <p:cTn id="116" dur="580">
                                          <p:stCondLst>
                                            <p:cond delay="0"/>
                                          </p:stCondLst>
                                        </p:cTn>
                                        <p:tgtEl>
                                          <p:spTgt spid="8">
                                            <p:graphicEl>
                                              <a:dgm id="{10AF7F54-BB07-4056-8585-D6E35B019407}"/>
                                            </p:graphicEl>
                                          </p:spTgt>
                                        </p:tgtEl>
                                      </p:cBhvr>
                                    </p:animEffect>
                                    <p:anim calcmode="lin" valueType="num">
                                      <p:cBhvr>
                                        <p:cTn id="117" dur="1822" tmFilter="0,0; 0.14,0.36; 0.43,0.73; 0.71,0.91; 1.0,1.0">
                                          <p:stCondLst>
                                            <p:cond delay="0"/>
                                          </p:stCondLst>
                                        </p:cTn>
                                        <p:tgtEl>
                                          <p:spTgt spid="8">
                                            <p:graphicEl>
                                              <a:dgm id="{10AF7F54-BB07-4056-8585-D6E35B019407}"/>
                                            </p:graphicEl>
                                          </p:spTgt>
                                        </p:tgtEl>
                                        <p:attrNameLst>
                                          <p:attrName>ppt_x</p:attrName>
                                        </p:attrNameLst>
                                      </p:cBhvr>
                                      <p:tavLst>
                                        <p:tav tm="0">
                                          <p:val>
                                            <p:strVal val="#ppt_x-0.25"/>
                                          </p:val>
                                        </p:tav>
                                        <p:tav tm="100000">
                                          <p:val>
                                            <p:strVal val="#ppt_x"/>
                                          </p:val>
                                        </p:tav>
                                      </p:tavLst>
                                    </p:anim>
                                    <p:anim calcmode="lin" valueType="num">
                                      <p:cBhvr>
                                        <p:cTn id="118" dur="664" tmFilter="0.0,0.0; 0.25,0.07; 0.50,0.2; 0.75,0.467; 1.0,1.0">
                                          <p:stCondLst>
                                            <p:cond delay="0"/>
                                          </p:stCondLst>
                                        </p:cTn>
                                        <p:tgtEl>
                                          <p:spTgt spid="8">
                                            <p:graphicEl>
                                              <a:dgm id="{10AF7F54-BB07-4056-8585-D6E35B019407}"/>
                                            </p:graphicEl>
                                          </p:spTgt>
                                        </p:tgtEl>
                                        <p:attrNameLst>
                                          <p:attrName>ppt_y</p:attrName>
                                        </p:attrNameLst>
                                      </p:cBhvr>
                                      <p:tavLst>
                                        <p:tav tm="0" fmla="#ppt_y-sin(pi*$)/3">
                                          <p:val>
                                            <p:fltVal val="0.5"/>
                                          </p:val>
                                        </p:tav>
                                        <p:tav tm="100000">
                                          <p:val>
                                            <p:fltVal val="1"/>
                                          </p:val>
                                        </p:tav>
                                      </p:tavLst>
                                    </p:anim>
                                    <p:anim calcmode="lin" valueType="num">
                                      <p:cBhvr>
                                        <p:cTn id="119" dur="664" tmFilter="0, 0; 0.125,0.2665; 0.25,0.4; 0.375,0.465; 0.5,0.5;  0.625,0.535; 0.75,0.6; 0.875,0.7335; 1,1">
                                          <p:stCondLst>
                                            <p:cond delay="664"/>
                                          </p:stCondLst>
                                        </p:cTn>
                                        <p:tgtEl>
                                          <p:spTgt spid="8">
                                            <p:graphicEl>
                                              <a:dgm id="{10AF7F54-BB07-4056-8585-D6E35B019407}"/>
                                            </p:graphicEl>
                                          </p:spTgt>
                                        </p:tgtEl>
                                        <p:attrNameLst>
                                          <p:attrName>ppt_y</p:attrName>
                                        </p:attrNameLst>
                                      </p:cBhvr>
                                      <p:tavLst>
                                        <p:tav tm="0" fmla="#ppt_y-sin(pi*$)/9">
                                          <p:val>
                                            <p:fltVal val="0"/>
                                          </p:val>
                                        </p:tav>
                                        <p:tav tm="100000">
                                          <p:val>
                                            <p:fltVal val="1"/>
                                          </p:val>
                                        </p:tav>
                                      </p:tavLst>
                                    </p:anim>
                                    <p:anim calcmode="lin" valueType="num">
                                      <p:cBhvr>
                                        <p:cTn id="120" dur="332" tmFilter="0, 0; 0.125,0.2665; 0.25,0.4; 0.375,0.465; 0.5,0.5;  0.625,0.535; 0.75,0.6; 0.875,0.7335; 1,1">
                                          <p:stCondLst>
                                            <p:cond delay="1324"/>
                                          </p:stCondLst>
                                        </p:cTn>
                                        <p:tgtEl>
                                          <p:spTgt spid="8">
                                            <p:graphicEl>
                                              <a:dgm id="{10AF7F54-BB07-4056-8585-D6E35B019407}"/>
                                            </p:graphicEl>
                                          </p:spTgt>
                                        </p:tgtEl>
                                        <p:attrNameLst>
                                          <p:attrName>ppt_y</p:attrName>
                                        </p:attrNameLst>
                                      </p:cBhvr>
                                      <p:tavLst>
                                        <p:tav tm="0" fmla="#ppt_y-sin(pi*$)/27">
                                          <p:val>
                                            <p:fltVal val="0"/>
                                          </p:val>
                                        </p:tav>
                                        <p:tav tm="100000">
                                          <p:val>
                                            <p:fltVal val="1"/>
                                          </p:val>
                                        </p:tav>
                                      </p:tavLst>
                                    </p:anim>
                                    <p:anim calcmode="lin" valueType="num">
                                      <p:cBhvr>
                                        <p:cTn id="121" dur="164" tmFilter="0, 0; 0.125,0.2665; 0.25,0.4; 0.375,0.465; 0.5,0.5;  0.625,0.535; 0.75,0.6; 0.875,0.7335; 1,1">
                                          <p:stCondLst>
                                            <p:cond delay="1656"/>
                                          </p:stCondLst>
                                        </p:cTn>
                                        <p:tgtEl>
                                          <p:spTgt spid="8">
                                            <p:graphicEl>
                                              <a:dgm id="{10AF7F54-BB07-4056-8585-D6E35B019407}"/>
                                            </p:graphicEl>
                                          </p:spTgt>
                                        </p:tgtEl>
                                        <p:attrNameLst>
                                          <p:attrName>ppt_y</p:attrName>
                                        </p:attrNameLst>
                                      </p:cBhvr>
                                      <p:tavLst>
                                        <p:tav tm="0" fmla="#ppt_y-sin(pi*$)/81">
                                          <p:val>
                                            <p:fltVal val="0"/>
                                          </p:val>
                                        </p:tav>
                                        <p:tav tm="100000">
                                          <p:val>
                                            <p:fltVal val="1"/>
                                          </p:val>
                                        </p:tav>
                                      </p:tavLst>
                                    </p:anim>
                                    <p:animScale>
                                      <p:cBhvr>
                                        <p:cTn id="122" dur="26">
                                          <p:stCondLst>
                                            <p:cond delay="650"/>
                                          </p:stCondLst>
                                        </p:cTn>
                                        <p:tgtEl>
                                          <p:spTgt spid="8">
                                            <p:graphicEl>
                                              <a:dgm id="{10AF7F54-BB07-4056-8585-D6E35B019407}"/>
                                            </p:graphicEl>
                                          </p:spTgt>
                                        </p:tgtEl>
                                      </p:cBhvr>
                                      <p:to x="100000" y="60000"/>
                                    </p:animScale>
                                    <p:animScale>
                                      <p:cBhvr>
                                        <p:cTn id="123" dur="166" decel="50000">
                                          <p:stCondLst>
                                            <p:cond delay="676"/>
                                          </p:stCondLst>
                                        </p:cTn>
                                        <p:tgtEl>
                                          <p:spTgt spid="8">
                                            <p:graphicEl>
                                              <a:dgm id="{10AF7F54-BB07-4056-8585-D6E35B019407}"/>
                                            </p:graphicEl>
                                          </p:spTgt>
                                        </p:tgtEl>
                                      </p:cBhvr>
                                      <p:to x="100000" y="100000"/>
                                    </p:animScale>
                                    <p:animScale>
                                      <p:cBhvr>
                                        <p:cTn id="124" dur="26">
                                          <p:stCondLst>
                                            <p:cond delay="1312"/>
                                          </p:stCondLst>
                                        </p:cTn>
                                        <p:tgtEl>
                                          <p:spTgt spid="8">
                                            <p:graphicEl>
                                              <a:dgm id="{10AF7F54-BB07-4056-8585-D6E35B019407}"/>
                                            </p:graphicEl>
                                          </p:spTgt>
                                        </p:tgtEl>
                                      </p:cBhvr>
                                      <p:to x="100000" y="80000"/>
                                    </p:animScale>
                                    <p:animScale>
                                      <p:cBhvr>
                                        <p:cTn id="125" dur="166" decel="50000">
                                          <p:stCondLst>
                                            <p:cond delay="1338"/>
                                          </p:stCondLst>
                                        </p:cTn>
                                        <p:tgtEl>
                                          <p:spTgt spid="8">
                                            <p:graphicEl>
                                              <a:dgm id="{10AF7F54-BB07-4056-8585-D6E35B019407}"/>
                                            </p:graphicEl>
                                          </p:spTgt>
                                        </p:tgtEl>
                                      </p:cBhvr>
                                      <p:to x="100000" y="100000"/>
                                    </p:animScale>
                                    <p:animScale>
                                      <p:cBhvr>
                                        <p:cTn id="126" dur="26">
                                          <p:stCondLst>
                                            <p:cond delay="1642"/>
                                          </p:stCondLst>
                                        </p:cTn>
                                        <p:tgtEl>
                                          <p:spTgt spid="8">
                                            <p:graphicEl>
                                              <a:dgm id="{10AF7F54-BB07-4056-8585-D6E35B019407}"/>
                                            </p:graphicEl>
                                          </p:spTgt>
                                        </p:tgtEl>
                                      </p:cBhvr>
                                      <p:to x="100000" y="90000"/>
                                    </p:animScale>
                                    <p:animScale>
                                      <p:cBhvr>
                                        <p:cTn id="127" dur="166" decel="50000">
                                          <p:stCondLst>
                                            <p:cond delay="1668"/>
                                          </p:stCondLst>
                                        </p:cTn>
                                        <p:tgtEl>
                                          <p:spTgt spid="8">
                                            <p:graphicEl>
                                              <a:dgm id="{10AF7F54-BB07-4056-8585-D6E35B019407}"/>
                                            </p:graphicEl>
                                          </p:spTgt>
                                        </p:tgtEl>
                                      </p:cBhvr>
                                      <p:to x="100000" y="100000"/>
                                    </p:animScale>
                                    <p:animScale>
                                      <p:cBhvr>
                                        <p:cTn id="128" dur="26">
                                          <p:stCondLst>
                                            <p:cond delay="1808"/>
                                          </p:stCondLst>
                                        </p:cTn>
                                        <p:tgtEl>
                                          <p:spTgt spid="8">
                                            <p:graphicEl>
                                              <a:dgm id="{10AF7F54-BB07-4056-8585-D6E35B019407}"/>
                                            </p:graphicEl>
                                          </p:spTgt>
                                        </p:tgtEl>
                                      </p:cBhvr>
                                      <p:to x="100000" y="95000"/>
                                    </p:animScale>
                                    <p:animScale>
                                      <p:cBhvr>
                                        <p:cTn id="129" dur="166" decel="50000">
                                          <p:stCondLst>
                                            <p:cond delay="1834"/>
                                          </p:stCondLst>
                                        </p:cTn>
                                        <p:tgtEl>
                                          <p:spTgt spid="8">
                                            <p:graphicEl>
                                              <a:dgm id="{10AF7F54-BB07-4056-8585-D6E35B019407}"/>
                                            </p:graphicEl>
                                          </p:spTgt>
                                        </p:tgtEl>
                                      </p:cBhvr>
                                      <p:to x="100000" y="100000"/>
                                    </p:animScale>
                                  </p:childTnLst>
                                </p:cTn>
                              </p:par>
                              <p:par>
                                <p:cTn id="130" presetID="26" presetClass="entr" presetSubtype="0" fill="hold" grpId="0" nodeType="withEffect">
                                  <p:stCondLst>
                                    <p:cond delay="0"/>
                                  </p:stCondLst>
                                  <p:childTnLst>
                                    <p:set>
                                      <p:cBhvr>
                                        <p:cTn id="131" dur="1" fill="hold">
                                          <p:stCondLst>
                                            <p:cond delay="0"/>
                                          </p:stCondLst>
                                        </p:cTn>
                                        <p:tgtEl>
                                          <p:spTgt spid="8">
                                            <p:graphicEl>
                                              <a:dgm id="{32F2CDEF-4E1D-4320-87D1-EE29111032DE}"/>
                                            </p:graphicEl>
                                          </p:spTgt>
                                        </p:tgtEl>
                                        <p:attrNameLst>
                                          <p:attrName>style.visibility</p:attrName>
                                        </p:attrNameLst>
                                      </p:cBhvr>
                                      <p:to>
                                        <p:strVal val="visible"/>
                                      </p:to>
                                    </p:set>
                                    <p:animEffect transition="in" filter="wipe(down)">
                                      <p:cBhvr>
                                        <p:cTn id="132" dur="580">
                                          <p:stCondLst>
                                            <p:cond delay="0"/>
                                          </p:stCondLst>
                                        </p:cTn>
                                        <p:tgtEl>
                                          <p:spTgt spid="8">
                                            <p:graphicEl>
                                              <a:dgm id="{32F2CDEF-4E1D-4320-87D1-EE29111032DE}"/>
                                            </p:graphicEl>
                                          </p:spTgt>
                                        </p:tgtEl>
                                      </p:cBhvr>
                                    </p:animEffect>
                                    <p:anim calcmode="lin" valueType="num">
                                      <p:cBhvr>
                                        <p:cTn id="133" dur="1822" tmFilter="0,0; 0.14,0.36; 0.43,0.73; 0.71,0.91; 1.0,1.0">
                                          <p:stCondLst>
                                            <p:cond delay="0"/>
                                          </p:stCondLst>
                                        </p:cTn>
                                        <p:tgtEl>
                                          <p:spTgt spid="8">
                                            <p:graphicEl>
                                              <a:dgm id="{32F2CDEF-4E1D-4320-87D1-EE29111032DE}"/>
                                            </p:graphicEl>
                                          </p:spTgt>
                                        </p:tgtEl>
                                        <p:attrNameLst>
                                          <p:attrName>ppt_x</p:attrName>
                                        </p:attrNameLst>
                                      </p:cBhvr>
                                      <p:tavLst>
                                        <p:tav tm="0">
                                          <p:val>
                                            <p:strVal val="#ppt_x-0.25"/>
                                          </p:val>
                                        </p:tav>
                                        <p:tav tm="100000">
                                          <p:val>
                                            <p:strVal val="#ppt_x"/>
                                          </p:val>
                                        </p:tav>
                                      </p:tavLst>
                                    </p:anim>
                                    <p:anim calcmode="lin" valueType="num">
                                      <p:cBhvr>
                                        <p:cTn id="134" dur="664" tmFilter="0.0,0.0; 0.25,0.07; 0.50,0.2; 0.75,0.467; 1.0,1.0">
                                          <p:stCondLst>
                                            <p:cond delay="0"/>
                                          </p:stCondLst>
                                        </p:cTn>
                                        <p:tgtEl>
                                          <p:spTgt spid="8">
                                            <p:graphicEl>
                                              <a:dgm id="{32F2CDEF-4E1D-4320-87D1-EE29111032DE}"/>
                                            </p:graphicEl>
                                          </p:spTgt>
                                        </p:tgtEl>
                                        <p:attrNameLst>
                                          <p:attrName>ppt_y</p:attrName>
                                        </p:attrNameLst>
                                      </p:cBhvr>
                                      <p:tavLst>
                                        <p:tav tm="0" fmla="#ppt_y-sin(pi*$)/3">
                                          <p:val>
                                            <p:fltVal val="0.5"/>
                                          </p:val>
                                        </p:tav>
                                        <p:tav tm="100000">
                                          <p:val>
                                            <p:fltVal val="1"/>
                                          </p:val>
                                        </p:tav>
                                      </p:tavLst>
                                    </p:anim>
                                    <p:anim calcmode="lin" valueType="num">
                                      <p:cBhvr>
                                        <p:cTn id="135" dur="664" tmFilter="0, 0; 0.125,0.2665; 0.25,0.4; 0.375,0.465; 0.5,0.5;  0.625,0.535; 0.75,0.6; 0.875,0.7335; 1,1">
                                          <p:stCondLst>
                                            <p:cond delay="664"/>
                                          </p:stCondLst>
                                        </p:cTn>
                                        <p:tgtEl>
                                          <p:spTgt spid="8">
                                            <p:graphicEl>
                                              <a:dgm id="{32F2CDEF-4E1D-4320-87D1-EE29111032DE}"/>
                                            </p:graphicEl>
                                          </p:spTgt>
                                        </p:tgtEl>
                                        <p:attrNameLst>
                                          <p:attrName>ppt_y</p:attrName>
                                        </p:attrNameLst>
                                      </p:cBhvr>
                                      <p:tavLst>
                                        <p:tav tm="0" fmla="#ppt_y-sin(pi*$)/9">
                                          <p:val>
                                            <p:fltVal val="0"/>
                                          </p:val>
                                        </p:tav>
                                        <p:tav tm="100000">
                                          <p:val>
                                            <p:fltVal val="1"/>
                                          </p:val>
                                        </p:tav>
                                      </p:tavLst>
                                    </p:anim>
                                    <p:anim calcmode="lin" valueType="num">
                                      <p:cBhvr>
                                        <p:cTn id="136" dur="332" tmFilter="0, 0; 0.125,0.2665; 0.25,0.4; 0.375,0.465; 0.5,0.5;  0.625,0.535; 0.75,0.6; 0.875,0.7335; 1,1">
                                          <p:stCondLst>
                                            <p:cond delay="1324"/>
                                          </p:stCondLst>
                                        </p:cTn>
                                        <p:tgtEl>
                                          <p:spTgt spid="8">
                                            <p:graphicEl>
                                              <a:dgm id="{32F2CDEF-4E1D-4320-87D1-EE29111032DE}"/>
                                            </p:graphicEl>
                                          </p:spTgt>
                                        </p:tgtEl>
                                        <p:attrNameLst>
                                          <p:attrName>ppt_y</p:attrName>
                                        </p:attrNameLst>
                                      </p:cBhvr>
                                      <p:tavLst>
                                        <p:tav tm="0" fmla="#ppt_y-sin(pi*$)/27">
                                          <p:val>
                                            <p:fltVal val="0"/>
                                          </p:val>
                                        </p:tav>
                                        <p:tav tm="100000">
                                          <p:val>
                                            <p:fltVal val="1"/>
                                          </p:val>
                                        </p:tav>
                                      </p:tavLst>
                                    </p:anim>
                                    <p:anim calcmode="lin" valueType="num">
                                      <p:cBhvr>
                                        <p:cTn id="137" dur="164" tmFilter="0, 0; 0.125,0.2665; 0.25,0.4; 0.375,0.465; 0.5,0.5;  0.625,0.535; 0.75,0.6; 0.875,0.7335; 1,1">
                                          <p:stCondLst>
                                            <p:cond delay="1656"/>
                                          </p:stCondLst>
                                        </p:cTn>
                                        <p:tgtEl>
                                          <p:spTgt spid="8">
                                            <p:graphicEl>
                                              <a:dgm id="{32F2CDEF-4E1D-4320-87D1-EE29111032DE}"/>
                                            </p:graphicEl>
                                          </p:spTgt>
                                        </p:tgtEl>
                                        <p:attrNameLst>
                                          <p:attrName>ppt_y</p:attrName>
                                        </p:attrNameLst>
                                      </p:cBhvr>
                                      <p:tavLst>
                                        <p:tav tm="0" fmla="#ppt_y-sin(pi*$)/81">
                                          <p:val>
                                            <p:fltVal val="0"/>
                                          </p:val>
                                        </p:tav>
                                        <p:tav tm="100000">
                                          <p:val>
                                            <p:fltVal val="1"/>
                                          </p:val>
                                        </p:tav>
                                      </p:tavLst>
                                    </p:anim>
                                    <p:animScale>
                                      <p:cBhvr>
                                        <p:cTn id="138" dur="26">
                                          <p:stCondLst>
                                            <p:cond delay="650"/>
                                          </p:stCondLst>
                                        </p:cTn>
                                        <p:tgtEl>
                                          <p:spTgt spid="8">
                                            <p:graphicEl>
                                              <a:dgm id="{32F2CDEF-4E1D-4320-87D1-EE29111032DE}"/>
                                            </p:graphicEl>
                                          </p:spTgt>
                                        </p:tgtEl>
                                      </p:cBhvr>
                                      <p:to x="100000" y="60000"/>
                                    </p:animScale>
                                    <p:animScale>
                                      <p:cBhvr>
                                        <p:cTn id="139" dur="166" decel="50000">
                                          <p:stCondLst>
                                            <p:cond delay="676"/>
                                          </p:stCondLst>
                                        </p:cTn>
                                        <p:tgtEl>
                                          <p:spTgt spid="8">
                                            <p:graphicEl>
                                              <a:dgm id="{32F2CDEF-4E1D-4320-87D1-EE29111032DE}"/>
                                            </p:graphicEl>
                                          </p:spTgt>
                                        </p:tgtEl>
                                      </p:cBhvr>
                                      <p:to x="100000" y="100000"/>
                                    </p:animScale>
                                    <p:animScale>
                                      <p:cBhvr>
                                        <p:cTn id="140" dur="26">
                                          <p:stCondLst>
                                            <p:cond delay="1312"/>
                                          </p:stCondLst>
                                        </p:cTn>
                                        <p:tgtEl>
                                          <p:spTgt spid="8">
                                            <p:graphicEl>
                                              <a:dgm id="{32F2CDEF-4E1D-4320-87D1-EE29111032DE}"/>
                                            </p:graphicEl>
                                          </p:spTgt>
                                        </p:tgtEl>
                                      </p:cBhvr>
                                      <p:to x="100000" y="80000"/>
                                    </p:animScale>
                                    <p:animScale>
                                      <p:cBhvr>
                                        <p:cTn id="141" dur="166" decel="50000">
                                          <p:stCondLst>
                                            <p:cond delay="1338"/>
                                          </p:stCondLst>
                                        </p:cTn>
                                        <p:tgtEl>
                                          <p:spTgt spid="8">
                                            <p:graphicEl>
                                              <a:dgm id="{32F2CDEF-4E1D-4320-87D1-EE29111032DE}"/>
                                            </p:graphicEl>
                                          </p:spTgt>
                                        </p:tgtEl>
                                      </p:cBhvr>
                                      <p:to x="100000" y="100000"/>
                                    </p:animScale>
                                    <p:animScale>
                                      <p:cBhvr>
                                        <p:cTn id="142" dur="26">
                                          <p:stCondLst>
                                            <p:cond delay="1642"/>
                                          </p:stCondLst>
                                        </p:cTn>
                                        <p:tgtEl>
                                          <p:spTgt spid="8">
                                            <p:graphicEl>
                                              <a:dgm id="{32F2CDEF-4E1D-4320-87D1-EE29111032DE}"/>
                                            </p:graphicEl>
                                          </p:spTgt>
                                        </p:tgtEl>
                                      </p:cBhvr>
                                      <p:to x="100000" y="90000"/>
                                    </p:animScale>
                                    <p:animScale>
                                      <p:cBhvr>
                                        <p:cTn id="143" dur="166" decel="50000">
                                          <p:stCondLst>
                                            <p:cond delay="1668"/>
                                          </p:stCondLst>
                                        </p:cTn>
                                        <p:tgtEl>
                                          <p:spTgt spid="8">
                                            <p:graphicEl>
                                              <a:dgm id="{32F2CDEF-4E1D-4320-87D1-EE29111032DE}"/>
                                            </p:graphicEl>
                                          </p:spTgt>
                                        </p:tgtEl>
                                      </p:cBhvr>
                                      <p:to x="100000" y="100000"/>
                                    </p:animScale>
                                    <p:animScale>
                                      <p:cBhvr>
                                        <p:cTn id="144" dur="26">
                                          <p:stCondLst>
                                            <p:cond delay="1808"/>
                                          </p:stCondLst>
                                        </p:cTn>
                                        <p:tgtEl>
                                          <p:spTgt spid="8">
                                            <p:graphicEl>
                                              <a:dgm id="{32F2CDEF-4E1D-4320-87D1-EE29111032DE}"/>
                                            </p:graphicEl>
                                          </p:spTgt>
                                        </p:tgtEl>
                                      </p:cBhvr>
                                      <p:to x="100000" y="95000"/>
                                    </p:animScale>
                                    <p:animScale>
                                      <p:cBhvr>
                                        <p:cTn id="145" dur="166" decel="50000">
                                          <p:stCondLst>
                                            <p:cond delay="1834"/>
                                          </p:stCondLst>
                                        </p:cTn>
                                        <p:tgtEl>
                                          <p:spTgt spid="8">
                                            <p:graphicEl>
                                              <a:dgm id="{32F2CDEF-4E1D-4320-87D1-EE29111032DE}"/>
                                            </p:graphicEl>
                                          </p:spTgt>
                                        </p:tgtEl>
                                      </p:cBhvr>
                                      <p:to x="100000" y="100000"/>
                                    </p:animScale>
                                  </p:childTnLst>
                                </p:cTn>
                              </p:par>
                            </p:childTnLst>
                          </p:cTn>
                        </p:par>
                      </p:childTnLst>
                    </p:cTn>
                  </p:par>
                  <p:par>
                    <p:cTn id="146" fill="hold">
                      <p:stCondLst>
                        <p:cond delay="indefinite"/>
                      </p:stCondLst>
                      <p:childTnLst>
                        <p:par>
                          <p:cTn id="147" fill="hold">
                            <p:stCondLst>
                              <p:cond delay="0"/>
                            </p:stCondLst>
                            <p:childTnLst>
                              <p:par>
                                <p:cTn id="148" presetID="26" presetClass="entr" presetSubtype="0" fill="hold" grpId="0" nodeType="clickEffect">
                                  <p:stCondLst>
                                    <p:cond delay="0"/>
                                  </p:stCondLst>
                                  <p:childTnLst>
                                    <p:set>
                                      <p:cBhvr>
                                        <p:cTn id="149" dur="1" fill="hold">
                                          <p:stCondLst>
                                            <p:cond delay="0"/>
                                          </p:stCondLst>
                                        </p:cTn>
                                        <p:tgtEl>
                                          <p:spTgt spid="8">
                                            <p:graphicEl>
                                              <a:dgm id="{2A124A5D-8F4E-4416-B602-D199F64F0DE7}"/>
                                            </p:graphicEl>
                                          </p:spTgt>
                                        </p:tgtEl>
                                        <p:attrNameLst>
                                          <p:attrName>style.visibility</p:attrName>
                                        </p:attrNameLst>
                                      </p:cBhvr>
                                      <p:to>
                                        <p:strVal val="visible"/>
                                      </p:to>
                                    </p:set>
                                    <p:animEffect transition="in" filter="wipe(down)">
                                      <p:cBhvr>
                                        <p:cTn id="150" dur="580">
                                          <p:stCondLst>
                                            <p:cond delay="0"/>
                                          </p:stCondLst>
                                        </p:cTn>
                                        <p:tgtEl>
                                          <p:spTgt spid="8">
                                            <p:graphicEl>
                                              <a:dgm id="{2A124A5D-8F4E-4416-B602-D199F64F0DE7}"/>
                                            </p:graphicEl>
                                          </p:spTgt>
                                        </p:tgtEl>
                                      </p:cBhvr>
                                    </p:animEffect>
                                    <p:anim calcmode="lin" valueType="num">
                                      <p:cBhvr>
                                        <p:cTn id="151" dur="1822" tmFilter="0,0; 0.14,0.36; 0.43,0.73; 0.71,0.91; 1.0,1.0">
                                          <p:stCondLst>
                                            <p:cond delay="0"/>
                                          </p:stCondLst>
                                        </p:cTn>
                                        <p:tgtEl>
                                          <p:spTgt spid="8">
                                            <p:graphicEl>
                                              <a:dgm id="{2A124A5D-8F4E-4416-B602-D199F64F0DE7}"/>
                                            </p:graphicEl>
                                          </p:spTgt>
                                        </p:tgtEl>
                                        <p:attrNameLst>
                                          <p:attrName>ppt_x</p:attrName>
                                        </p:attrNameLst>
                                      </p:cBhvr>
                                      <p:tavLst>
                                        <p:tav tm="0">
                                          <p:val>
                                            <p:strVal val="#ppt_x-0.25"/>
                                          </p:val>
                                        </p:tav>
                                        <p:tav tm="100000">
                                          <p:val>
                                            <p:strVal val="#ppt_x"/>
                                          </p:val>
                                        </p:tav>
                                      </p:tavLst>
                                    </p:anim>
                                    <p:anim calcmode="lin" valueType="num">
                                      <p:cBhvr>
                                        <p:cTn id="152" dur="664" tmFilter="0.0,0.0; 0.25,0.07; 0.50,0.2; 0.75,0.467; 1.0,1.0">
                                          <p:stCondLst>
                                            <p:cond delay="0"/>
                                          </p:stCondLst>
                                        </p:cTn>
                                        <p:tgtEl>
                                          <p:spTgt spid="8">
                                            <p:graphicEl>
                                              <a:dgm id="{2A124A5D-8F4E-4416-B602-D199F64F0DE7}"/>
                                            </p:graphicEl>
                                          </p:spTgt>
                                        </p:tgtEl>
                                        <p:attrNameLst>
                                          <p:attrName>ppt_y</p:attrName>
                                        </p:attrNameLst>
                                      </p:cBhvr>
                                      <p:tavLst>
                                        <p:tav tm="0" fmla="#ppt_y-sin(pi*$)/3">
                                          <p:val>
                                            <p:fltVal val="0.5"/>
                                          </p:val>
                                        </p:tav>
                                        <p:tav tm="100000">
                                          <p:val>
                                            <p:fltVal val="1"/>
                                          </p:val>
                                        </p:tav>
                                      </p:tavLst>
                                    </p:anim>
                                    <p:anim calcmode="lin" valueType="num">
                                      <p:cBhvr>
                                        <p:cTn id="153" dur="664" tmFilter="0, 0; 0.125,0.2665; 0.25,0.4; 0.375,0.465; 0.5,0.5;  0.625,0.535; 0.75,0.6; 0.875,0.7335; 1,1">
                                          <p:stCondLst>
                                            <p:cond delay="664"/>
                                          </p:stCondLst>
                                        </p:cTn>
                                        <p:tgtEl>
                                          <p:spTgt spid="8">
                                            <p:graphicEl>
                                              <a:dgm id="{2A124A5D-8F4E-4416-B602-D199F64F0DE7}"/>
                                            </p:graphicEl>
                                          </p:spTgt>
                                        </p:tgtEl>
                                        <p:attrNameLst>
                                          <p:attrName>ppt_y</p:attrName>
                                        </p:attrNameLst>
                                      </p:cBhvr>
                                      <p:tavLst>
                                        <p:tav tm="0" fmla="#ppt_y-sin(pi*$)/9">
                                          <p:val>
                                            <p:fltVal val="0"/>
                                          </p:val>
                                        </p:tav>
                                        <p:tav tm="100000">
                                          <p:val>
                                            <p:fltVal val="1"/>
                                          </p:val>
                                        </p:tav>
                                      </p:tavLst>
                                    </p:anim>
                                    <p:anim calcmode="lin" valueType="num">
                                      <p:cBhvr>
                                        <p:cTn id="154" dur="332" tmFilter="0, 0; 0.125,0.2665; 0.25,0.4; 0.375,0.465; 0.5,0.5;  0.625,0.535; 0.75,0.6; 0.875,0.7335; 1,1">
                                          <p:stCondLst>
                                            <p:cond delay="1324"/>
                                          </p:stCondLst>
                                        </p:cTn>
                                        <p:tgtEl>
                                          <p:spTgt spid="8">
                                            <p:graphicEl>
                                              <a:dgm id="{2A124A5D-8F4E-4416-B602-D199F64F0DE7}"/>
                                            </p:graphicEl>
                                          </p:spTgt>
                                        </p:tgtEl>
                                        <p:attrNameLst>
                                          <p:attrName>ppt_y</p:attrName>
                                        </p:attrNameLst>
                                      </p:cBhvr>
                                      <p:tavLst>
                                        <p:tav tm="0" fmla="#ppt_y-sin(pi*$)/27">
                                          <p:val>
                                            <p:fltVal val="0"/>
                                          </p:val>
                                        </p:tav>
                                        <p:tav tm="100000">
                                          <p:val>
                                            <p:fltVal val="1"/>
                                          </p:val>
                                        </p:tav>
                                      </p:tavLst>
                                    </p:anim>
                                    <p:anim calcmode="lin" valueType="num">
                                      <p:cBhvr>
                                        <p:cTn id="155" dur="164" tmFilter="0, 0; 0.125,0.2665; 0.25,0.4; 0.375,0.465; 0.5,0.5;  0.625,0.535; 0.75,0.6; 0.875,0.7335; 1,1">
                                          <p:stCondLst>
                                            <p:cond delay="1656"/>
                                          </p:stCondLst>
                                        </p:cTn>
                                        <p:tgtEl>
                                          <p:spTgt spid="8">
                                            <p:graphicEl>
                                              <a:dgm id="{2A124A5D-8F4E-4416-B602-D199F64F0DE7}"/>
                                            </p:graphicEl>
                                          </p:spTgt>
                                        </p:tgtEl>
                                        <p:attrNameLst>
                                          <p:attrName>ppt_y</p:attrName>
                                        </p:attrNameLst>
                                      </p:cBhvr>
                                      <p:tavLst>
                                        <p:tav tm="0" fmla="#ppt_y-sin(pi*$)/81">
                                          <p:val>
                                            <p:fltVal val="0"/>
                                          </p:val>
                                        </p:tav>
                                        <p:tav tm="100000">
                                          <p:val>
                                            <p:fltVal val="1"/>
                                          </p:val>
                                        </p:tav>
                                      </p:tavLst>
                                    </p:anim>
                                    <p:animScale>
                                      <p:cBhvr>
                                        <p:cTn id="156" dur="26">
                                          <p:stCondLst>
                                            <p:cond delay="650"/>
                                          </p:stCondLst>
                                        </p:cTn>
                                        <p:tgtEl>
                                          <p:spTgt spid="8">
                                            <p:graphicEl>
                                              <a:dgm id="{2A124A5D-8F4E-4416-B602-D199F64F0DE7}"/>
                                            </p:graphicEl>
                                          </p:spTgt>
                                        </p:tgtEl>
                                      </p:cBhvr>
                                      <p:to x="100000" y="60000"/>
                                    </p:animScale>
                                    <p:animScale>
                                      <p:cBhvr>
                                        <p:cTn id="157" dur="166" decel="50000">
                                          <p:stCondLst>
                                            <p:cond delay="676"/>
                                          </p:stCondLst>
                                        </p:cTn>
                                        <p:tgtEl>
                                          <p:spTgt spid="8">
                                            <p:graphicEl>
                                              <a:dgm id="{2A124A5D-8F4E-4416-B602-D199F64F0DE7}"/>
                                            </p:graphicEl>
                                          </p:spTgt>
                                        </p:tgtEl>
                                      </p:cBhvr>
                                      <p:to x="100000" y="100000"/>
                                    </p:animScale>
                                    <p:animScale>
                                      <p:cBhvr>
                                        <p:cTn id="158" dur="26">
                                          <p:stCondLst>
                                            <p:cond delay="1312"/>
                                          </p:stCondLst>
                                        </p:cTn>
                                        <p:tgtEl>
                                          <p:spTgt spid="8">
                                            <p:graphicEl>
                                              <a:dgm id="{2A124A5D-8F4E-4416-B602-D199F64F0DE7}"/>
                                            </p:graphicEl>
                                          </p:spTgt>
                                        </p:tgtEl>
                                      </p:cBhvr>
                                      <p:to x="100000" y="80000"/>
                                    </p:animScale>
                                    <p:animScale>
                                      <p:cBhvr>
                                        <p:cTn id="159" dur="166" decel="50000">
                                          <p:stCondLst>
                                            <p:cond delay="1338"/>
                                          </p:stCondLst>
                                        </p:cTn>
                                        <p:tgtEl>
                                          <p:spTgt spid="8">
                                            <p:graphicEl>
                                              <a:dgm id="{2A124A5D-8F4E-4416-B602-D199F64F0DE7}"/>
                                            </p:graphicEl>
                                          </p:spTgt>
                                        </p:tgtEl>
                                      </p:cBhvr>
                                      <p:to x="100000" y="100000"/>
                                    </p:animScale>
                                    <p:animScale>
                                      <p:cBhvr>
                                        <p:cTn id="160" dur="26">
                                          <p:stCondLst>
                                            <p:cond delay="1642"/>
                                          </p:stCondLst>
                                        </p:cTn>
                                        <p:tgtEl>
                                          <p:spTgt spid="8">
                                            <p:graphicEl>
                                              <a:dgm id="{2A124A5D-8F4E-4416-B602-D199F64F0DE7}"/>
                                            </p:graphicEl>
                                          </p:spTgt>
                                        </p:tgtEl>
                                      </p:cBhvr>
                                      <p:to x="100000" y="90000"/>
                                    </p:animScale>
                                    <p:animScale>
                                      <p:cBhvr>
                                        <p:cTn id="161" dur="166" decel="50000">
                                          <p:stCondLst>
                                            <p:cond delay="1668"/>
                                          </p:stCondLst>
                                        </p:cTn>
                                        <p:tgtEl>
                                          <p:spTgt spid="8">
                                            <p:graphicEl>
                                              <a:dgm id="{2A124A5D-8F4E-4416-B602-D199F64F0DE7}"/>
                                            </p:graphicEl>
                                          </p:spTgt>
                                        </p:tgtEl>
                                      </p:cBhvr>
                                      <p:to x="100000" y="100000"/>
                                    </p:animScale>
                                    <p:animScale>
                                      <p:cBhvr>
                                        <p:cTn id="162" dur="26">
                                          <p:stCondLst>
                                            <p:cond delay="1808"/>
                                          </p:stCondLst>
                                        </p:cTn>
                                        <p:tgtEl>
                                          <p:spTgt spid="8">
                                            <p:graphicEl>
                                              <a:dgm id="{2A124A5D-8F4E-4416-B602-D199F64F0DE7}"/>
                                            </p:graphicEl>
                                          </p:spTgt>
                                        </p:tgtEl>
                                      </p:cBhvr>
                                      <p:to x="100000" y="95000"/>
                                    </p:animScale>
                                    <p:animScale>
                                      <p:cBhvr>
                                        <p:cTn id="163" dur="166" decel="50000">
                                          <p:stCondLst>
                                            <p:cond delay="1834"/>
                                          </p:stCondLst>
                                        </p:cTn>
                                        <p:tgtEl>
                                          <p:spTgt spid="8">
                                            <p:graphicEl>
                                              <a:dgm id="{2A124A5D-8F4E-4416-B602-D199F64F0DE7}"/>
                                            </p:graphicEl>
                                          </p:spTgt>
                                        </p:tgtEl>
                                      </p:cBhvr>
                                      <p:to x="100000" y="100000"/>
                                    </p:animScale>
                                  </p:childTnLst>
                                </p:cTn>
                              </p:par>
                              <p:par>
                                <p:cTn id="164" presetID="26" presetClass="entr" presetSubtype="0" fill="hold" grpId="0" nodeType="withEffect">
                                  <p:stCondLst>
                                    <p:cond delay="0"/>
                                  </p:stCondLst>
                                  <p:childTnLst>
                                    <p:set>
                                      <p:cBhvr>
                                        <p:cTn id="165" dur="1" fill="hold">
                                          <p:stCondLst>
                                            <p:cond delay="0"/>
                                          </p:stCondLst>
                                        </p:cTn>
                                        <p:tgtEl>
                                          <p:spTgt spid="8">
                                            <p:graphicEl>
                                              <a:dgm id="{BA148DD0-F5FB-40D3-A77C-64DED42A9680}"/>
                                            </p:graphicEl>
                                          </p:spTgt>
                                        </p:tgtEl>
                                        <p:attrNameLst>
                                          <p:attrName>style.visibility</p:attrName>
                                        </p:attrNameLst>
                                      </p:cBhvr>
                                      <p:to>
                                        <p:strVal val="visible"/>
                                      </p:to>
                                    </p:set>
                                    <p:animEffect transition="in" filter="wipe(down)">
                                      <p:cBhvr>
                                        <p:cTn id="166" dur="580">
                                          <p:stCondLst>
                                            <p:cond delay="0"/>
                                          </p:stCondLst>
                                        </p:cTn>
                                        <p:tgtEl>
                                          <p:spTgt spid="8">
                                            <p:graphicEl>
                                              <a:dgm id="{BA148DD0-F5FB-40D3-A77C-64DED42A9680}"/>
                                            </p:graphicEl>
                                          </p:spTgt>
                                        </p:tgtEl>
                                      </p:cBhvr>
                                    </p:animEffect>
                                    <p:anim calcmode="lin" valueType="num">
                                      <p:cBhvr>
                                        <p:cTn id="167" dur="1822" tmFilter="0,0; 0.14,0.36; 0.43,0.73; 0.71,0.91; 1.0,1.0">
                                          <p:stCondLst>
                                            <p:cond delay="0"/>
                                          </p:stCondLst>
                                        </p:cTn>
                                        <p:tgtEl>
                                          <p:spTgt spid="8">
                                            <p:graphicEl>
                                              <a:dgm id="{BA148DD0-F5FB-40D3-A77C-64DED42A9680}"/>
                                            </p:graphicEl>
                                          </p:spTgt>
                                        </p:tgtEl>
                                        <p:attrNameLst>
                                          <p:attrName>ppt_x</p:attrName>
                                        </p:attrNameLst>
                                      </p:cBhvr>
                                      <p:tavLst>
                                        <p:tav tm="0">
                                          <p:val>
                                            <p:strVal val="#ppt_x-0.25"/>
                                          </p:val>
                                        </p:tav>
                                        <p:tav tm="100000">
                                          <p:val>
                                            <p:strVal val="#ppt_x"/>
                                          </p:val>
                                        </p:tav>
                                      </p:tavLst>
                                    </p:anim>
                                    <p:anim calcmode="lin" valueType="num">
                                      <p:cBhvr>
                                        <p:cTn id="168" dur="664" tmFilter="0.0,0.0; 0.25,0.07; 0.50,0.2; 0.75,0.467; 1.0,1.0">
                                          <p:stCondLst>
                                            <p:cond delay="0"/>
                                          </p:stCondLst>
                                        </p:cTn>
                                        <p:tgtEl>
                                          <p:spTgt spid="8">
                                            <p:graphicEl>
                                              <a:dgm id="{BA148DD0-F5FB-40D3-A77C-64DED42A9680}"/>
                                            </p:graphicEl>
                                          </p:spTgt>
                                        </p:tgtEl>
                                        <p:attrNameLst>
                                          <p:attrName>ppt_y</p:attrName>
                                        </p:attrNameLst>
                                      </p:cBhvr>
                                      <p:tavLst>
                                        <p:tav tm="0" fmla="#ppt_y-sin(pi*$)/3">
                                          <p:val>
                                            <p:fltVal val="0.5"/>
                                          </p:val>
                                        </p:tav>
                                        <p:tav tm="100000">
                                          <p:val>
                                            <p:fltVal val="1"/>
                                          </p:val>
                                        </p:tav>
                                      </p:tavLst>
                                    </p:anim>
                                    <p:anim calcmode="lin" valueType="num">
                                      <p:cBhvr>
                                        <p:cTn id="169" dur="664" tmFilter="0, 0; 0.125,0.2665; 0.25,0.4; 0.375,0.465; 0.5,0.5;  0.625,0.535; 0.75,0.6; 0.875,0.7335; 1,1">
                                          <p:stCondLst>
                                            <p:cond delay="664"/>
                                          </p:stCondLst>
                                        </p:cTn>
                                        <p:tgtEl>
                                          <p:spTgt spid="8">
                                            <p:graphicEl>
                                              <a:dgm id="{BA148DD0-F5FB-40D3-A77C-64DED42A9680}"/>
                                            </p:graphicEl>
                                          </p:spTgt>
                                        </p:tgtEl>
                                        <p:attrNameLst>
                                          <p:attrName>ppt_y</p:attrName>
                                        </p:attrNameLst>
                                      </p:cBhvr>
                                      <p:tavLst>
                                        <p:tav tm="0" fmla="#ppt_y-sin(pi*$)/9">
                                          <p:val>
                                            <p:fltVal val="0"/>
                                          </p:val>
                                        </p:tav>
                                        <p:tav tm="100000">
                                          <p:val>
                                            <p:fltVal val="1"/>
                                          </p:val>
                                        </p:tav>
                                      </p:tavLst>
                                    </p:anim>
                                    <p:anim calcmode="lin" valueType="num">
                                      <p:cBhvr>
                                        <p:cTn id="170" dur="332" tmFilter="0, 0; 0.125,0.2665; 0.25,0.4; 0.375,0.465; 0.5,0.5;  0.625,0.535; 0.75,0.6; 0.875,0.7335; 1,1">
                                          <p:stCondLst>
                                            <p:cond delay="1324"/>
                                          </p:stCondLst>
                                        </p:cTn>
                                        <p:tgtEl>
                                          <p:spTgt spid="8">
                                            <p:graphicEl>
                                              <a:dgm id="{BA148DD0-F5FB-40D3-A77C-64DED42A9680}"/>
                                            </p:graphicEl>
                                          </p:spTgt>
                                        </p:tgtEl>
                                        <p:attrNameLst>
                                          <p:attrName>ppt_y</p:attrName>
                                        </p:attrNameLst>
                                      </p:cBhvr>
                                      <p:tavLst>
                                        <p:tav tm="0" fmla="#ppt_y-sin(pi*$)/27">
                                          <p:val>
                                            <p:fltVal val="0"/>
                                          </p:val>
                                        </p:tav>
                                        <p:tav tm="100000">
                                          <p:val>
                                            <p:fltVal val="1"/>
                                          </p:val>
                                        </p:tav>
                                      </p:tavLst>
                                    </p:anim>
                                    <p:anim calcmode="lin" valueType="num">
                                      <p:cBhvr>
                                        <p:cTn id="171" dur="164" tmFilter="0, 0; 0.125,0.2665; 0.25,0.4; 0.375,0.465; 0.5,0.5;  0.625,0.535; 0.75,0.6; 0.875,0.7335; 1,1">
                                          <p:stCondLst>
                                            <p:cond delay="1656"/>
                                          </p:stCondLst>
                                        </p:cTn>
                                        <p:tgtEl>
                                          <p:spTgt spid="8">
                                            <p:graphicEl>
                                              <a:dgm id="{BA148DD0-F5FB-40D3-A77C-64DED42A9680}"/>
                                            </p:graphicEl>
                                          </p:spTgt>
                                        </p:tgtEl>
                                        <p:attrNameLst>
                                          <p:attrName>ppt_y</p:attrName>
                                        </p:attrNameLst>
                                      </p:cBhvr>
                                      <p:tavLst>
                                        <p:tav tm="0" fmla="#ppt_y-sin(pi*$)/81">
                                          <p:val>
                                            <p:fltVal val="0"/>
                                          </p:val>
                                        </p:tav>
                                        <p:tav tm="100000">
                                          <p:val>
                                            <p:fltVal val="1"/>
                                          </p:val>
                                        </p:tav>
                                      </p:tavLst>
                                    </p:anim>
                                    <p:animScale>
                                      <p:cBhvr>
                                        <p:cTn id="172" dur="26">
                                          <p:stCondLst>
                                            <p:cond delay="650"/>
                                          </p:stCondLst>
                                        </p:cTn>
                                        <p:tgtEl>
                                          <p:spTgt spid="8">
                                            <p:graphicEl>
                                              <a:dgm id="{BA148DD0-F5FB-40D3-A77C-64DED42A9680}"/>
                                            </p:graphicEl>
                                          </p:spTgt>
                                        </p:tgtEl>
                                      </p:cBhvr>
                                      <p:to x="100000" y="60000"/>
                                    </p:animScale>
                                    <p:animScale>
                                      <p:cBhvr>
                                        <p:cTn id="173" dur="166" decel="50000">
                                          <p:stCondLst>
                                            <p:cond delay="676"/>
                                          </p:stCondLst>
                                        </p:cTn>
                                        <p:tgtEl>
                                          <p:spTgt spid="8">
                                            <p:graphicEl>
                                              <a:dgm id="{BA148DD0-F5FB-40D3-A77C-64DED42A9680}"/>
                                            </p:graphicEl>
                                          </p:spTgt>
                                        </p:tgtEl>
                                      </p:cBhvr>
                                      <p:to x="100000" y="100000"/>
                                    </p:animScale>
                                    <p:animScale>
                                      <p:cBhvr>
                                        <p:cTn id="174" dur="26">
                                          <p:stCondLst>
                                            <p:cond delay="1312"/>
                                          </p:stCondLst>
                                        </p:cTn>
                                        <p:tgtEl>
                                          <p:spTgt spid="8">
                                            <p:graphicEl>
                                              <a:dgm id="{BA148DD0-F5FB-40D3-A77C-64DED42A9680}"/>
                                            </p:graphicEl>
                                          </p:spTgt>
                                        </p:tgtEl>
                                      </p:cBhvr>
                                      <p:to x="100000" y="80000"/>
                                    </p:animScale>
                                    <p:animScale>
                                      <p:cBhvr>
                                        <p:cTn id="175" dur="166" decel="50000">
                                          <p:stCondLst>
                                            <p:cond delay="1338"/>
                                          </p:stCondLst>
                                        </p:cTn>
                                        <p:tgtEl>
                                          <p:spTgt spid="8">
                                            <p:graphicEl>
                                              <a:dgm id="{BA148DD0-F5FB-40D3-A77C-64DED42A9680}"/>
                                            </p:graphicEl>
                                          </p:spTgt>
                                        </p:tgtEl>
                                      </p:cBhvr>
                                      <p:to x="100000" y="100000"/>
                                    </p:animScale>
                                    <p:animScale>
                                      <p:cBhvr>
                                        <p:cTn id="176" dur="26">
                                          <p:stCondLst>
                                            <p:cond delay="1642"/>
                                          </p:stCondLst>
                                        </p:cTn>
                                        <p:tgtEl>
                                          <p:spTgt spid="8">
                                            <p:graphicEl>
                                              <a:dgm id="{BA148DD0-F5FB-40D3-A77C-64DED42A9680}"/>
                                            </p:graphicEl>
                                          </p:spTgt>
                                        </p:tgtEl>
                                      </p:cBhvr>
                                      <p:to x="100000" y="90000"/>
                                    </p:animScale>
                                    <p:animScale>
                                      <p:cBhvr>
                                        <p:cTn id="177" dur="166" decel="50000">
                                          <p:stCondLst>
                                            <p:cond delay="1668"/>
                                          </p:stCondLst>
                                        </p:cTn>
                                        <p:tgtEl>
                                          <p:spTgt spid="8">
                                            <p:graphicEl>
                                              <a:dgm id="{BA148DD0-F5FB-40D3-A77C-64DED42A9680}"/>
                                            </p:graphicEl>
                                          </p:spTgt>
                                        </p:tgtEl>
                                      </p:cBhvr>
                                      <p:to x="100000" y="100000"/>
                                    </p:animScale>
                                    <p:animScale>
                                      <p:cBhvr>
                                        <p:cTn id="178" dur="26">
                                          <p:stCondLst>
                                            <p:cond delay="1808"/>
                                          </p:stCondLst>
                                        </p:cTn>
                                        <p:tgtEl>
                                          <p:spTgt spid="8">
                                            <p:graphicEl>
                                              <a:dgm id="{BA148DD0-F5FB-40D3-A77C-64DED42A9680}"/>
                                            </p:graphicEl>
                                          </p:spTgt>
                                        </p:tgtEl>
                                      </p:cBhvr>
                                      <p:to x="100000" y="95000"/>
                                    </p:animScale>
                                    <p:animScale>
                                      <p:cBhvr>
                                        <p:cTn id="179" dur="166" decel="50000">
                                          <p:stCondLst>
                                            <p:cond delay="1834"/>
                                          </p:stCondLst>
                                        </p:cTn>
                                        <p:tgtEl>
                                          <p:spTgt spid="8">
                                            <p:graphicEl>
                                              <a:dgm id="{BA148DD0-F5FB-40D3-A77C-64DED42A9680}"/>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Graphic spid="7"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6"/>
          <p:cNvSpPr/>
          <p:nvPr/>
        </p:nvSpPr>
        <p:spPr>
          <a:xfrm>
            <a:off x="1782336" y="311384"/>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             </a:t>
            </a:r>
          </a:p>
        </p:txBody>
      </p:sp>
      <p:sp>
        <p:nvSpPr>
          <p:cNvPr id="2" name="Titre 1"/>
          <p:cNvSpPr>
            <a:spLocks noGrp="1"/>
          </p:cNvSpPr>
          <p:nvPr>
            <p:ph type="title"/>
          </p:nvPr>
        </p:nvSpPr>
        <p:spPr>
          <a:xfrm>
            <a:off x="457200" y="1648176"/>
            <a:ext cx="7239000" cy="1676400"/>
          </a:xfrm>
        </p:spPr>
        <p:txBody>
          <a:bodyPr>
            <a:noAutofit/>
          </a:bodyPr>
          <a:lstStyle/>
          <a:p>
            <a:pPr algn="ctr">
              <a:defRPr/>
            </a:pPr>
            <a:r>
              <a:rPr sz="3600" dirty="0">
                <a:latin typeface="Script MT Bold" panose="03040602040607080904" pitchFamily="66" charset="0"/>
              </a:rPr>
              <a:t>Une lecture comparée des </a:t>
            </a:r>
            <a:r>
              <a:rPr sz="3600" dirty="0" smtClean="0">
                <a:latin typeface="Script MT Bold" panose="03040602040607080904" pitchFamily="66" charset="0"/>
              </a:rPr>
              <a:t>propositions</a:t>
            </a:r>
            <a:endParaRPr sz="3600" dirty="0">
              <a:latin typeface="Script MT Bold" panose="03040602040607080904" pitchFamily="66" charset="0"/>
            </a:endParaRPr>
          </a:p>
        </p:txBody>
      </p:sp>
      <p:sp>
        <p:nvSpPr>
          <p:cNvPr id="3" name="Espace réservé du texte 2"/>
          <p:cNvSpPr>
            <a:spLocks noGrp="1"/>
          </p:cNvSpPr>
          <p:nvPr>
            <p:ph type="body" sz="quarter" idx="14"/>
          </p:nvPr>
        </p:nvSpPr>
        <p:spPr>
          <a:xfrm>
            <a:off x="4648200" y="665163"/>
            <a:ext cx="4191000" cy="381000"/>
          </a:xfrm>
        </p:spPr>
        <p:txBody>
          <a:bodyPr/>
          <a:lstStyle/>
          <a:p>
            <a:pPr>
              <a:defRPr/>
            </a:pPr>
            <a:endParaRPr dirty="0"/>
          </a:p>
        </p:txBody>
      </p:sp>
      <p:sp>
        <p:nvSpPr>
          <p:cNvPr id="6" name="Oval 8"/>
          <p:cNvSpPr/>
          <p:nvPr/>
        </p:nvSpPr>
        <p:spPr>
          <a:xfrm>
            <a:off x="2027238" y="533400"/>
            <a:ext cx="1584325" cy="1600200"/>
          </a:xfrm>
          <a:prstGeom prst="ellipse">
            <a:avLst/>
          </a:prstGeom>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fr-FR" dirty="0"/>
              <a:t>       </a:t>
            </a:r>
          </a:p>
        </p:txBody>
      </p:sp>
      <p:sp>
        <p:nvSpPr>
          <p:cNvPr id="4" name="TextBox 5"/>
          <p:cNvSpPr txBox="1"/>
          <p:nvPr/>
        </p:nvSpPr>
        <p:spPr>
          <a:xfrm>
            <a:off x="2201436" y="26487"/>
            <a:ext cx="1219200" cy="2708434"/>
          </a:xfrm>
          <a:prstGeom prst="rect">
            <a:avLst/>
          </a:prstGeom>
          <a:noFill/>
        </p:spPr>
        <p:txBody>
          <a:bodyPr>
            <a:spAutoFit/>
          </a:bodyPr>
          <a:lstStyle/>
          <a:p>
            <a:pPr>
              <a:defRPr/>
            </a:pPr>
            <a:r>
              <a:rPr lang="fr-FR" sz="17000" b="1" dirty="0">
                <a:solidFill>
                  <a:srgbClr val="FF0000">
                    <a:alpha val="40000"/>
                  </a:srgbClr>
                </a:solidFill>
                <a:cs typeface="Arial" pitchFamily="34" charset="0"/>
              </a:rPr>
              <a:t>2</a:t>
            </a:r>
          </a:p>
        </p:txBody>
      </p:sp>
      <p:graphicFrame>
        <p:nvGraphicFramePr>
          <p:cNvPr id="8" name="Diagramme 7"/>
          <p:cNvGraphicFramePr/>
          <p:nvPr/>
        </p:nvGraphicFramePr>
        <p:xfrm>
          <a:off x="152400" y="3733801"/>
          <a:ext cx="89916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graphicEl>
                                              <a:dgm id="{FE0EB52E-B35B-41B3-A5F6-86562F361AE0}"/>
                                            </p:graphicEl>
                                          </p:spTgt>
                                        </p:tgtEl>
                                        <p:attrNameLst>
                                          <p:attrName>style.visibility</p:attrName>
                                        </p:attrNameLst>
                                      </p:cBhvr>
                                      <p:to>
                                        <p:strVal val="visible"/>
                                      </p:to>
                                    </p:set>
                                    <p:animEffect transition="in" filter="wipe(down)">
                                      <p:cBhvr>
                                        <p:cTn id="7" dur="580">
                                          <p:stCondLst>
                                            <p:cond delay="0"/>
                                          </p:stCondLst>
                                        </p:cTn>
                                        <p:tgtEl>
                                          <p:spTgt spid="8">
                                            <p:graphicEl>
                                              <a:dgm id="{FE0EB52E-B35B-41B3-A5F6-86562F361AE0}"/>
                                            </p:graphicEl>
                                          </p:spTgt>
                                        </p:tgtEl>
                                      </p:cBhvr>
                                    </p:animEffect>
                                    <p:anim calcmode="lin" valueType="num">
                                      <p:cBhvr>
                                        <p:cTn id="8" dur="1822" tmFilter="0,0; 0.14,0.36; 0.43,0.73; 0.71,0.91; 1.0,1.0">
                                          <p:stCondLst>
                                            <p:cond delay="0"/>
                                          </p:stCondLst>
                                        </p:cTn>
                                        <p:tgtEl>
                                          <p:spTgt spid="8">
                                            <p:graphicEl>
                                              <a:dgm id="{FE0EB52E-B35B-41B3-A5F6-86562F361AE0}"/>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graphicEl>
                                              <a:dgm id="{FE0EB52E-B35B-41B3-A5F6-86562F361AE0}"/>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graphicEl>
                                              <a:dgm id="{FE0EB52E-B35B-41B3-A5F6-86562F361AE0}"/>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graphicEl>
                                              <a:dgm id="{FE0EB52E-B35B-41B3-A5F6-86562F361AE0}"/>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graphicEl>
                                              <a:dgm id="{FE0EB52E-B35B-41B3-A5F6-86562F361AE0}"/>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graphicEl>
                                              <a:dgm id="{FE0EB52E-B35B-41B3-A5F6-86562F361AE0}"/>
                                            </p:graphicEl>
                                          </p:spTgt>
                                        </p:tgtEl>
                                      </p:cBhvr>
                                      <p:to x="100000" y="60000"/>
                                    </p:animScale>
                                    <p:animScale>
                                      <p:cBhvr>
                                        <p:cTn id="14" dur="166" decel="50000">
                                          <p:stCondLst>
                                            <p:cond delay="676"/>
                                          </p:stCondLst>
                                        </p:cTn>
                                        <p:tgtEl>
                                          <p:spTgt spid="8">
                                            <p:graphicEl>
                                              <a:dgm id="{FE0EB52E-B35B-41B3-A5F6-86562F361AE0}"/>
                                            </p:graphicEl>
                                          </p:spTgt>
                                        </p:tgtEl>
                                      </p:cBhvr>
                                      <p:to x="100000" y="100000"/>
                                    </p:animScale>
                                    <p:animScale>
                                      <p:cBhvr>
                                        <p:cTn id="15" dur="26">
                                          <p:stCondLst>
                                            <p:cond delay="1312"/>
                                          </p:stCondLst>
                                        </p:cTn>
                                        <p:tgtEl>
                                          <p:spTgt spid="8">
                                            <p:graphicEl>
                                              <a:dgm id="{FE0EB52E-B35B-41B3-A5F6-86562F361AE0}"/>
                                            </p:graphicEl>
                                          </p:spTgt>
                                        </p:tgtEl>
                                      </p:cBhvr>
                                      <p:to x="100000" y="80000"/>
                                    </p:animScale>
                                    <p:animScale>
                                      <p:cBhvr>
                                        <p:cTn id="16" dur="166" decel="50000">
                                          <p:stCondLst>
                                            <p:cond delay="1338"/>
                                          </p:stCondLst>
                                        </p:cTn>
                                        <p:tgtEl>
                                          <p:spTgt spid="8">
                                            <p:graphicEl>
                                              <a:dgm id="{FE0EB52E-B35B-41B3-A5F6-86562F361AE0}"/>
                                            </p:graphicEl>
                                          </p:spTgt>
                                        </p:tgtEl>
                                      </p:cBhvr>
                                      <p:to x="100000" y="100000"/>
                                    </p:animScale>
                                    <p:animScale>
                                      <p:cBhvr>
                                        <p:cTn id="17" dur="26">
                                          <p:stCondLst>
                                            <p:cond delay="1642"/>
                                          </p:stCondLst>
                                        </p:cTn>
                                        <p:tgtEl>
                                          <p:spTgt spid="8">
                                            <p:graphicEl>
                                              <a:dgm id="{FE0EB52E-B35B-41B3-A5F6-86562F361AE0}"/>
                                            </p:graphicEl>
                                          </p:spTgt>
                                        </p:tgtEl>
                                      </p:cBhvr>
                                      <p:to x="100000" y="90000"/>
                                    </p:animScale>
                                    <p:animScale>
                                      <p:cBhvr>
                                        <p:cTn id="18" dur="166" decel="50000">
                                          <p:stCondLst>
                                            <p:cond delay="1668"/>
                                          </p:stCondLst>
                                        </p:cTn>
                                        <p:tgtEl>
                                          <p:spTgt spid="8">
                                            <p:graphicEl>
                                              <a:dgm id="{FE0EB52E-B35B-41B3-A5F6-86562F361AE0}"/>
                                            </p:graphicEl>
                                          </p:spTgt>
                                        </p:tgtEl>
                                      </p:cBhvr>
                                      <p:to x="100000" y="100000"/>
                                    </p:animScale>
                                    <p:animScale>
                                      <p:cBhvr>
                                        <p:cTn id="19" dur="26">
                                          <p:stCondLst>
                                            <p:cond delay="1808"/>
                                          </p:stCondLst>
                                        </p:cTn>
                                        <p:tgtEl>
                                          <p:spTgt spid="8">
                                            <p:graphicEl>
                                              <a:dgm id="{FE0EB52E-B35B-41B3-A5F6-86562F361AE0}"/>
                                            </p:graphicEl>
                                          </p:spTgt>
                                        </p:tgtEl>
                                      </p:cBhvr>
                                      <p:to x="100000" y="95000"/>
                                    </p:animScale>
                                    <p:animScale>
                                      <p:cBhvr>
                                        <p:cTn id="20" dur="166" decel="50000">
                                          <p:stCondLst>
                                            <p:cond delay="1834"/>
                                          </p:stCondLst>
                                        </p:cTn>
                                        <p:tgtEl>
                                          <p:spTgt spid="8">
                                            <p:graphicEl>
                                              <a:dgm id="{FE0EB52E-B35B-41B3-A5F6-86562F361AE0}"/>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graphicEl>
                                              <a:dgm id="{AE8DBD13-7450-4D26-8C89-0E6C40B6CED1}"/>
                                            </p:graphicEl>
                                          </p:spTgt>
                                        </p:tgtEl>
                                        <p:attrNameLst>
                                          <p:attrName>style.visibility</p:attrName>
                                        </p:attrNameLst>
                                      </p:cBhvr>
                                      <p:to>
                                        <p:strVal val="visible"/>
                                      </p:to>
                                    </p:set>
                                    <p:animEffect transition="in" filter="wipe(down)">
                                      <p:cBhvr>
                                        <p:cTn id="25" dur="580">
                                          <p:stCondLst>
                                            <p:cond delay="0"/>
                                          </p:stCondLst>
                                        </p:cTn>
                                        <p:tgtEl>
                                          <p:spTgt spid="8">
                                            <p:graphicEl>
                                              <a:dgm id="{AE8DBD13-7450-4D26-8C89-0E6C40B6CED1}"/>
                                            </p:graphicEl>
                                          </p:spTgt>
                                        </p:tgtEl>
                                      </p:cBhvr>
                                    </p:animEffect>
                                    <p:anim calcmode="lin" valueType="num">
                                      <p:cBhvr>
                                        <p:cTn id="26" dur="1822" tmFilter="0,0; 0.14,0.36; 0.43,0.73; 0.71,0.91; 1.0,1.0">
                                          <p:stCondLst>
                                            <p:cond delay="0"/>
                                          </p:stCondLst>
                                        </p:cTn>
                                        <p:tgtEl>
                                          <p:spTgt spid="8">
                                            <p:graphicEl>
                                              <a:dgm id="{AE8DBD13-7450-4D26-8C89-0E6C40B6CED1}"/>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graphicEl>
                                              <a:dgm id="{AE8DBD13-7450-4D26-8C89-0E6C40B6CED1}"/>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graphicEl>
                                              <a:dgm id="{AE8DBD13-7450-4D26-8C89-0E6C40B6CED1}"/>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graphicEl>
                                              <a:dgm id="{AE8DBD13-7450-4D26-8C89-0E6C40B6CED1}"/>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graphicEl>
                                              <a:dgm id="{AE8DBD13-7450-4D26-8C89-0E6C40B6CED1}"/>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graphicEl>
                                              <a:dgm id="{AE8DBD13-7450-4D26-8C89-0E6C40B6CED1}"/>
                                            </p:graphicEl>
                                          </p:spTgt>
                                        </p:tgtEl>
                                      </p:cBhvr>
                                      <p:to x="100000" y="60000"/>
                                    </p:animScale>
                                    <p:animScale>
                                      <p:cBhvr>
                                        <p:cTn id="32" dur="166" decel="50000">
                                          <p:stCondLst>
                                            <p:cond delay="676"/>
                                          </p:stCondLst>
                                        </p:cTn>
                                        <p:tgtEl>
                                          <p:spTgt spid="8">
                                            <p:graphicEl>
                                              <a:dgm id="{AE8DBD13-7450-4D26-8C89-0E6C40B6CED1}"/>
                                            </p:graphicEl>
                                          </p:spTgt>
                                        </p:tgtEl>
                                      </p:cBhvr>
                                      <p:to x="100000" y="100000"/>
                                    </p:animScale>
                                    <p:animScale>
                                      <p:cBhvr>
                                        <p:cTn id="33" dur="26">
                                          <p:stCondLst>
                                            <p:cond delay="1312"/>
                                          </p:stCondLst>
                                        </p:cTn>
                                        <p:tgtEl>
                                          <p:spTgt spid="8">
                                            <p:graphicEl>
                                              <a:dgm id="{AE8DBD13-7450-4D26-8C89-0E6C40B6CED1}"/>
                                            </p:graphicEl>
                                          </p:spTgt>
                                        </p:tgtEl>
                                      </p:cBhvr>
                                      <p:to x="100000" y="80000"/>
                                    </p:animScale>
                                    <p:animScale>
                                      <p:cBhvr>
                                        <p:cTn id="34" dur="166" decel="50000">
                                          <p:stCondLst>
                                            <p:cond delay="1338"/>
                                          </p:stCondLst>
                                        </p:cTn>
                                        <p:tgtEl>
                                          <p:spTgt spid="8">
                                            <p:graphicEl>
                                              <a:dgm id="{AE8DBD13-7450-4D26-8C89-0E6C40B6CED1}"/>
                                            </p:graphicEl>
                                          </p:spTgt>
                                        </p:tgtEl>
                                      </p:cBhvr>
                                      <p:to x="100000" y="100000"/>
                                    </p:animScale>
                                    <p:animScale>
                                      <p:cBhvr>
                                        <p:cTn id="35" dur="26">
                                          <p:stCondLst>
                                            <p:cond delay="1642"/>
                                          </p:stCondLst>
                                        </p:cTn>
                                        <p:tgtEl>
                                          <p:spTgt spid="8">
                                            <p:graphicEl>
                                              <a:dgm id="{AE8DBD13-7450-4D26-8C89-0E6C40B6CED1}"/>
                                            </p:graphicEl>
                                          </p:spTgt>
                                        </p:tgtEl>
                                      </p:cBhvr>
                                      <p:to x="100000" y="90000"/>
                                    </p:animScale>
                                    <p:animScale>
                                      <p:cBhvr>
                                        <p:cTn id="36" dur="166" decel="50000">
                                          <p:stCondLst>
                                            <p:cond delay="1668"/>
                                          </p:stCondLst>
                                        </p:cTn>
                                        <p:tgtEl>
                                          <p:spTgt spid="8">
                                            <p:graphicEl>
                                              <a:dgm id="{AE8DBD13-7450-4D26-8C89-0E6C40B6CED1}"/>
                                            </p:graphicEl>
                                          </p:spTgt>
                                        </p:tgtEl>
                                      </p:cBhvr>
                                      <p:to x="100000" y="100000"/>
                                    </p:animScale>
                                    <p:animScale>
                                      <p:cBhvr>
                                        <p:cTn id="37" dur="26">
                                          <p:stCondLst>
                                            <p:cond delay="1808"/>
                                          </p:stCondLst>
                                        </p:cTn>
                                        <p:tgtEl>
                                          <p:spTgt spid="8">
                                            <p:graphicEl>
                                              <a:dgm id="{AE8DBD13-7450-4D26-8C89-0E6C40B6CED1}"/>
                                            </p:graphicEl>
                                          </p:spTgt>
                                        </p:tgtEl>
                                      </p:cBhvr>
                                      <p:to x="100000" y="95000"/>
                                    </p:animScale>
                                    <p:animScale>
                                      <p:cBhvr>
                                        <p:cTn id="38" dur="166" decel="50000">
                                          <p:stCondLst>
                                            <p:cond delay="1834"/>
                                          </p:stCondLst>
                                        </p:cTn>
                                        <p:tgtEl>
                                          <p:spTgt spid="8">
                                            <p:graphicEl>
                                              <a:dgm id="{AE8DBD13-7450-4D26-8C89-0E6C40B6CED1}"/>
                                            </p:graphic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graphicEl>
                                              <a:dgm id="{C71EFCD6-FFF0-4836-9B7D-770B32FE6DBB}"/>
                                            </p:graphicEl>
                                          </p:spTgt>
                                        </p:tgtEl>
                                        <p:attrNameLst>
                                          <p:attrName>style.visibility</p:attrName>
                                        </p:attrNameLst>
                                      </p:cBhvr>
                                      <p:to>
                                        <p:strVal val="visible"/>
                                      </p:to>
                                    </p:set>
                                    <p:animEffect transition="in" filter="wipe(down)">
                                      <p:cBhvr>
                                        <p:cTn id="43" dur="580">
                                          <p:stCondLst>
                                            <p:cond delay="0"/>
                                          </p:stCondLst>
                                        </p:cTn>
                                        <p:tgtEl>
                                          <p:spTgt spid="8">
                                            <p:graphicEl>
                                              <a:dgm id="{C71EFCD6-FFF0-4836-9B7D-770B32FE6DBB}"/>
                                            </p:graphicEl>
                                          </p:spTgt>
                                        </p:tgtEl>
                                      </p:cBhvr>
                                    </p:animEffect>
                                    <p:anim calcmode="lin" valueType="num">
                                      <p:cBhvr>
                                        <p:cTn id="44" dur="1822" tmFilter="0,0; 0.14,0.36; 0.43,0.73; 0.71,0.91; 1.0,1.0">
                                          <p:stCondLst>
                                            <p:cond delay="0"/>
                                          </p:stCondLst>
                                        </p:cTn>
                                        <p:tgtEl>
                                          <p:spTgt spid="8">
                                            <p:graphicEl>
                                              <a:dgm id="{C71EFCD6-FFF0-4836-9B7D-770B32FE6DBB}"/>
                                            </p:graphic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graphicEl>
                                              <a:dgm id="{C71EFCD6-FFF0-4836-9B7D-770B32FE6DBB}"/>
                                            </p:graphic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graphicEl>
                                              <a:dgm id="{C71EFCD6-FFF0-4836-9B7D-770B32FE6DBB}"/>
                                            </p:graphic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graphicEl>
                                              <a:dgm id="{C71EFCD6-FFF0-4836-9B7D-770B32FE6DBB}"/>
                                            </p:graphic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graphicEl>
                                              <a:dgm id="{C71EFCD6-FFF0-4836-9B7D-770B32FE6DBB}"/>
                                            </p:graphic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graphicEl>
                                              <a:dgm id="{C71EFCD6-FFF0-4836-9B7D-770B32FE6DBB}"/>
                                            </p:graphicEl>
                                          </p:spTgt>
                                        </p:tgtEl>
                                      </p:cBhvr>
                                      <p:to x="100000" y="60000"/>
                                    </p:animScale>
                                    <p:animScale>
                                      <p:cBhvr>
                                        <p:cTn id="50" dur="166" decel="50000">
                                          <p:stCondLst>
                                            <p:cond delay="676"/>
                                          </p:stCondLst>
                                        </p:cTn>
                                        <p:tgtEl>
                                          <p:spTgt spid="8">
                                            <p:graphicEl>
                                              <a:dgm id="{C71EFCD6-FFF0-4836-9B7D-770B32FE6DBB}"/>
                                            </p:graphicEl>
                                          </p:spTgt>
                                        </p:tgtEl>
                                      </p:cBhvr>
                                      <p:to x="100000" y="100000"/>
                                    </p:animScale>
                                    <p:animScale>
                                      <p:cBhvr>
                                        <p:cTn id="51" dur="26">
                                          <p:stCondLst>
                                            <p:cond delay="1312"/>
                                          </p:stCondLst>
                                        </p:cTn>
                                        <p:tgtEl>
                                          <p:spTgt spid="8">
                                            <p:graphicEl>
                                              <a:dgm id="{C71EFCD6-FFF0-4836-9B7D-770B32FE6DBB}"/>
                                            </p:graphicEl>
                                          </p:spTgt>
                                        </p:tgtEl>
                                      </p:cBhvr>
                                      <p:to x="100000" y="80000"/>
                                    </p:animScale>
                                    <p:animScale>
                                      <p:cBhvr>
                                        <p:cTn id="52" dur="166" decel="50000">
                                          <p:stCondLst>
                                            <p:cond delay="1338"/>
                                          </p:stCondLst>
                                        </p:cTn>
                                        <p:tgtEl>
                                          <p:spTgt spid="8">
                                            <p:graphicEl>
                                              <a:dgm id="{C71EFCD6-FFF0-4836-9B7D-770B32FE6DBB}"/>
                                            </p:graphicEl>
                                          </p:spTgt>
                                        </p:tgtEl>
                                      </p:cBhvr>
                                      <p:to x="100000" y="100000"/>
                                    </p:animScale>
                                    <p:animScale>
                                      <p:cBhvr>
                                        <p:cTn id="53" dur="26">
                                          <p:stCondLst>
                                            <p:cond delay="1642"/>
                                          </p:stCondLst>
                                        </p:cTn>
                                        <p:tgtEl>
                                          <p:spTgt spid="8">
                                            <p:graphicEl>
                                              <a:dgm id="{C71EFCD6-FFF0-4836-9B7D-770B32FE6DBB}"/>
                                            </p:graphicEl>
                                          </p:spTgt>
                                        </p:tgtEl>
                                      </p:cBhvr>
                                      <p:to x="100000" y="90000"/>
                                    </p:animScale>
                                    <p:animScale>
                                      <p:cBhvr>
                                        <p:cTn id="54" dur="166" decel="50000">
                                          <p:stCondLst>
                                            <p:cond delay="1668"/>
                                          </p:stCondLst>
                                        </p:cTn>
                                        <p:tgtEl>
                                          <p:spTgt spid="8">
                                            <p:graphicEl>
                                              <a:dgm id="{C71EFCD6-FFF0-4836-9B7D-770B32FE6DBB}"/>
                                            </p:graphicEl>
                                          </p:spTgt>
                                        </p:tgtEl>
                                      </p:cBhvr>
                                      <p:to x="100000" y="100000"/>
                                    </p:animScale>
                                    <p:animScale>
                                      <p:cBhvr>
                                        <p:cTn id="55" dur="26">
                                          <p:stCondLst>
                                            <p:cond delay="1808"/>
                                          </p:stCondLst>
                                        </p:cTn>
                                        <p:tgtEl>
                                          <p:spTgt spid="8">
                                            <p:graphicEl>
                                              <a:dgm id="{C71EFCD6-FFF0-4836-9B7D-770B32FE6DBB}"/>
                                            </p:graphicEl>
                                          </p:spTgt>
                                        </p:tgtEl>
                                      </p:cBhvr>
                                      <p:to x="100000" y="95000"/>
                                    </p:animScale>
                                    <p:animScale>
                                      <p:cBhvr>
                                        <p:cTn id="56" dur="166" decel="50000">
                                          <p:stCondLst>
                                            <p:cond delay="1834"/>
                                          </p:stCondLst>
                                        </p:cTn>
                                        <p:tgtEl>
                                          <p:spTgt spid="8">
                                            <p:graphicEl>
                                              <a:dgm id="{C71EFCD6-FFF0-4836-9B7D-770B32FE6DBB}"/>
                                            </p:graphicEl>
                                          </p:spTgt>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8">
                                            <p:graphicEl>
                                              <a:dgm id="{BF6DB803-9837-43D3-B9BA-3ABEEC60FB57}"/>
                                            </p:graphicEl>
                                          </p:spTgt>
                                        </p:tgtEl>
                                        <p:attrNameLst>
                                          <p:attrName>style.visibility</p:attrName>
                                        </p:attrNameLst>
                                      </p:cBhvr>
                                      <p:to>
                                        <p:strVal val="visible"/>
                                      </p:to>
                                    </p:set>
                                    <p:animEffect transition="in" filter="wipe(down)">
                                      <p:cBhvr>
                                        <p:cTn id="59" dur="580">
                                          <p:stCondLst>
                                            <p:cond delay="0"/>
                                          </p:stCondLst>
                                        </p:cTn>
                                        <p:tgtEl>
                                          <p:spTgt spid="8">
                                            <p:graphicEl>
                                              <a:dgm id="{BF6DB803-9837-43D3-B9BA-3ABEEC60FB57}"/>
                                            </p:graphicEl>
                                          </p:spTgt>
                                        </p:tgtEl>
                                      </p:cBhvr>
                                    </p:animEffect>
                                    <p:anim calcmode="lin" valueType="num">
                                      <p:cBhvr>
                                        <p:cTn id="60" dur="1822" tmFilter="0,0; 0.14,0.36; 0.43,0.73; 0.71,0.91; 1.0,1.0">
                                          <p:stCondLst>
                                            <p:cond delay="0"/>
                                          </p:stCondLst>
                                        </p:cTn>
                                        <p:tgtEl>
                                          <p:spTgt spid="8">
                                            <p:graphicEl>
                                              <a:dgm id="{BF6DB803-9837-43D3-B9BA-3ABEEC60FB57}"/>
                                            </p:graphic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8">
                                            <p:graphicEl>
                                              <a:dgm id="{BF6DB803-9837-43D3-B9BA-3ABEEC60FB57}"/>
                                            </p:graphic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8">
                                            <p:graphicEl>
                                              <a:dgm id="{BF6DB803-9837-43D3-B9BA-3ABEEC60FB57}"/>
                                            </p:graphic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8">
                                            <p:graphicEl>
                                              <a:dgm id="{BF6DB803-9837-43D3-B9BA-3ABEEC60FB57}"/>
                                            </p:graphic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8">
                                            <p:graphicEl>
                                              <a:dgm id="{BF6DB803-9837-43D3-B9BA-3ABEEC60FB57}"/>
                                            </p:graphic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8">
                                            <p:graphicEl>
                                              <a:dgm id="{BF6DB803-9837-43D3-B9BA-3ABEEC60FB57}"/>
                                            </p:graphicEl>
                                          </p:spTgt>
                                        </p:tgtEl>
                                      </p:cBhvr>
                                      <p:to x="100000" y="60000"/>
                                    </p:animScale>
                                    <p:animScale>
                                      <p:cBhvr>
                                        <p:cTn id="66" dur="166" decel="50000">
                                          <p:stCondLst>
                                            <p:cond delay="676"/>
                                          </p:stCondLst>
                                        </p:cTn>
                                        <p:tgtEl>
                                          <p:spTgt spid="8">
                                            <p:graphicEl>
                                              <a:dgm id="{BF6DB803-9837-43D3-B9BA-3ABEEC60FB57}"/>
                                            </p:graphicEl>
                                          </p:spTgt>
                                        </p:tgtEl>
                                      </p:cBhvr>
                                      <p:to x="100000" y="100000"/>
                                    </p:animScale>
                                    <p:animScale>
                                      <p:cBhvr>
                                        <p:cTn id="67" dur="26">
                                          <p:stCondLst>
                                            <p:cond delay="1312"/>
                                          </p:stCondLst>
                                        </p:cTn>
                                        <p:tgtEl>
                                          <p:spTgt spid="8">
                                            <p:graphicEl>
                                              <a:dgm id="{BF6DB803-9837-43D3-B9BA-3ABEEC60FB57}"/>
                                            </p:graphicEl>
                                          </p:spTgt>
                                        </p:tgtEl>
                                      </p:cBhvr>
                                      <p:to x="100000" y="80000"/>
                                    </p:animScale>
                                    <p:animScale>
                                      <p:cBhvr>
                                        <p:cTn id="68" dur="166" decel="50000">
                                          <p:stCondLst>
                                            <p:cond delay="1338"/>
                                          </p:stCondLst>
                                        </p:cTn>
                                        <p:tgtEl>
                                          <p:spTgt spid="8">
                                            <p:graphicEl>
                                              <a:dgm id="{BF6DB803-9837-43D3-B9BA-3ABEEC60FB57}"/>
                                            </p:graphicEl>
                                          </p:spTgt>
                                        </p:tgtEl>
                                      </p:cBhvr>
                                      <p:to x="100000" y="100000"/>
                                    </p:animScale>
                                    <p:animScale>
                                      <p:cBhvr>
                                        <p:cTn id="69" dur="26">
                                          <p:stCondLst>
                                            <p:cond delay="1642"/>
                                          </p:stCondLst>
                                        </p:cTn>
                                        <p:tgtEl>
                                          <p:spTgt spid="8">
                                            <p:graphicEl>
                                              <a:dgm id="{BF6DB803-9837-43D3-B9BA-3ABEEC60FB57}"/>
                                            </p:graphicEl>
                                          </p:spTgt>
                                        </p:tgtEl>
                                      </p:cBhvr>
                                      <p:to x="100000" y="90000"/>
                                    </p:animScale>
                                    <p:animScale>
                                      <p:cBhvr>
                                        <p:cTn id="70" dur="166" decel="50000">
                                          <p:stCondLst>
                                            <p:cond delay="1668"/>
                                          </p:stCondLst>
                                        </p:cTn>
                                        <p:tgtEl>
                                          <p:spTgt spid="8">
                                            <p:graphicEl>
                                              <a:dgm id="{BF6DB803-9837-43D3-B9BA-3ABEEC60FB57}"/>
                                            </p:graphicEl>
                                          </p:spTgt>
                                        </p:tgtEl>
                                      </p:cBhvr>
                                      <p:to x="100000" y="100000"/>
                                    </p:animScale>
                                    <p:animScale>
                                      <p:cBhvr>
                                        <p:cTn id="71" dur="26">
                                          <p:stCondLst>
                                            <p:cond delay="1808"/>
                                          </p:stCondLst>
                                        </p:cTn>
                                        <p:tgtEl>
                                          <p:spTgt spid="8">
                                            <p:graphicEl>
                                              <a:dgm id="{BF6DB803-9837-43D3-B9BA-3ABEEC60FB57}"/>
                                            </p:graphicEl>
                                          </p:spTgt>
                                        </p:tgtEl>
                                      </p:cBhvr>
                                      <p:to x="100000" y="95000"/>
                                    </p:animScale>
                                    <p:animScale>
                                      <p:cBhvr>
                                        <p:cTn id="72" dur="166" decel="50000">
                                          <p:stCondLst>
                                            <p:cond delay="1834"/>
                                          </p:stCondLst>
                                        </p:cTn>
                                        <p:tgtEl>
                                          <p:spTgt spid="8">
                                            <p:graphicEl>
                                              <a:dgm id="{BF6DB803-9837-43D3-B9BA-3ABEEC60FB57}"/>
                                            </p:graphic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8">
                                            <p:graphicEl>
                                              <a:dgm id="{0DD7F7F8-5921-49AF-93A3-ED0715B5161A}"/>
                                            </p:graphicEl>
                                          </p:spTgt>
                                        </p:tgtEl>
                                        <p:attrNameLst>
                                          <p:attrName>style.visibility</p:attrName>
                                        </p:attrNameLst>
                                      </p:cBhvr>
                                      <p:to>
                                        <p:strVal val="visible"/>
                                      </p:to>
                                    </p:set>
                                    <p:animEffect transition="in" filter="wipe(down)">
                                      <p:cBhvr>
                                        <p:cTn id="77" dur="580">
                                          <p:stCondLst>
                                            <p:cond delay="0"/>
                                          </p:stCondLst>
                                        </p:cTn>
                                        <p:tgtEl>
                                          <p:spTgt spid="8">
                                            <p:graphicEl>
                                              <a:dgm id="{0DD7F7F8-5921-49AF-93A3-ED0715B5161A}"/>
                                            </p:graphicEl>
                                          </p:spTgt>
                                        </p:tgtEl>
                                      </p:cBhvr>
                                    </p:animEffect>
                                    <p:anim calcmode="lin" valueType="num">
                                      <p:cBhvr>
                                        <p:cTn id="78" dur="1822" tmFilter="0,0; 0.14,0.36; 0.43,0.73; 0.71,0.91; 1.0,1.0">
                                          <p:stCondLst>
                                            <p:cond delay="0"/>
                                          </p:stCondLst>
                                        </p:cTn>
                                        <p:tgtEl>
                                          <p:spTgt spid="8">
                                            <p:graphicEl>
                                              <a:dgm id="{0DD7F7F8-5921-49AF-93A3-ED0715B5161A}"/>
                                            </p:graphic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8">
                                            <p:graphicEl>
                                              <a:dgm id="{0DD7F7F8-5921-49AF-93A3-ED0715B5161A}"/>
                                            </p:graphic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8">
                                            <p:graphicEl>
                                              <a:dgm id="{0DD7F7F8-5921-49AF-93A3-ED0715B5161A}"/>
                                            </p:graphic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8">
                                            <p:graphicEl>
                                              <a:dgm id="{0DD7F7F8-5921-49AF-93A3-ED0715B5161A}"/>
                                            </p:graphic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8">
                                            <p:graphicEl>
                                              <a:dgm id="{0DD7F7F8-5921-49AF-93A3-ED0715B5161A}"/>
                                            </p:graphic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8">
                                            <p:graphicEl>
                                              <a:dgm id="{0DD7F7F8-5921-49AF-93A3-ED0715B5161A}"/>
                                            </p:graphicEl>
                                          </p:spTgt>
                                        </p:tgtEl>
                                      </p:cBhvr>
                                      <p:to x="100000" y="60000"/>
                                    </p:animScale>
                                    <p:animScale>
                                      <p:cBhvr>
                                        <p:cTn id="84" dur="166" decel="50000">
                                          <p:stCondLst>
                                            <p:cond delay="676"/>
                                          </p:stCondLst>
                                        </p:cTn>
                                        <p:tgtEl>
                                          <p:spTgt spid="8">
                                            <p:graphicEl>
                                              <a:dgm id="{0DD7F7F8-5921-49AF-93A3-ED0715B5161A}"/>
                                            </p:graphicEl>
                                          </p:spTgt>
                                        </p:tgtEl>
                                      </p:cBhvr>
                                      <p:to x="100000" y="100000"/>
                                    </p:animScale>
                                    <p:animScale>
                                      <p:cBhvr>
                                        <p:cTn id="85" dur="26">
                                          <p:stCondLst>
                                            <p:cond delay="1312"/>
                                          </p:stCondLst>
                                        </p:cTn>
                                        <p:tgtEl>
                                          <p:spTgt spid="8">
                                            <p:graphicEl>
                                              <a:dgm id="{0DD7F7F8-5921-49AF-93A3-ED0715B5161A}"/>
                                            </p:graphicEl>
                                          </p:spTgt>
                                        </p:tgtEl>
                                      </p:cBhvr>
                                      <p:to x="100000" y="80000"/>
                                    </p:animScale>
                                    <p:animScale>
                                      <p:cBhvr>
                                        <p:cTn id="86" dur="166" decel="50000">
                                          <p:stCondLst>
                                            <p:cond delay="1338"/>
                                          </p:stCondLst>
                                        </p:cTn>
                                        <p:tgtEl>
                                          <p:spTgt spid="8">
                                            <p:graphicEl>
                                              <a:dgm id="{0DD7F7F8-5921-49AF-93A3-ED0715B5161A}"/>
                                            </p:graphicEl>
                                          </p:spTgt>
                                        </p:tgtEl>
                                      </p:cBhvr>
                                      <p:to x="100000" y="100000"/>
                                    </p:animScale>
                                    <p:animScale>
                                      <p:cBhvr>
                                        <p:cTn id="87" dur="26">
                                          <p:stCondLst>
                                            <p:cond delay="1642"/>
                                          </p:stCondLst>
                                        </p:cTn>
                                        <p:tgtEl>
                                          <p:spTgt spid="8">
                                            <p:graphicEl>
                                              <a:dgm id="{0DD7F7F8-5921-49AF-93A3-ED0715B5161A}"/>
                                            </p:graphicEl>
                                          </p:spTgt>
                                        </p:tgtEl>
                                      </p:cBhvr>
                                      <p:to x="100000" y="90000"/>
                                    </p:animScale>
                                    <p:animScale>
                                      <p:cBhvr>
                                        <p:cTn id="88" dur="166" decel="50000">
                                          <p:stCondLst>
                                            <p:cond delay="1668"/>
                                          </p:stCondLst>
                                        </p:cTn>
                                        <p:tgtEl>
                                          <p:spTgt spid="8">
                                            <p:graphicEl>
                                              <a:dgm id="{0DD7F7F8-5921-49AF-93A3-ED0715B5161A}"/>
                                            </p:graphicEl>
                                          </p:spTgt>
                                        </p:tgtEl>
                                      </p:cBhvr>
                                      <p:to x="100000" y="100000"/>
                                    </p:animScale>
                                    <p:animScale>
                                      <p:cBhvr>
                                        <p:cTn id="89" dur="26">
                                          <p:stCondLst>
                                            <p:cond delay="1808"/>
                                          </p:stCondLst>
                                        </p:cTn>
                                        <p:tgtEl>
                                          <p:spTgt spid="8">
                                            <p:graphicEl>
                                              <a:dgm id="{0DD7F7F8-5921-49AF-93A3-ED0715B5161A}"/>
                                            </p:graphicEl>
                                          </p:spTgt>
                                        </p:tgtEl>
                                      </p:cBhvr>
                                      <p:to x="100000" y="95000"/>
                                    </p:animScale>
                                    <p:animScale>
                                      <p:cBhvr>
                                        <p:cTn id="90" dur="166" decel="50000">
                                          <p:stCondLst>
                                            <p:cond delay="1834"/>
                                          </p:stCondLst>
                                        </p:cTn>
                                        <p:tgtEl>
                                          <p:spTgt spid="8">
                                            <p:graphicEl>
                                              <a:dgm id="{0DD7F7F8-5921-49AF-93A3-ED0715B5161A}"/>
                                            </p:graphicEl>
                                          </p:spTgt>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8">
                                            <p:graphicEl>
                                              <a:dgm id="{A1170FC9-F456-4071-8FF7-FD21E83BD6FE}"/>
                                            </p:graphicEl>
                                          </p:spTgt>
                                        </p:tgtEl>
                                        <p:attrNameLst>
                                          <p:attrName>style.visibility</p:attrName>
                                        </p:attrNameLst>
                                      </p:cBhvr>
                                      <p:to>
                                        <p:strVal val="visible"/>
                                      </p:to>
                                    </p:set>
                                    <p:animEffect transition="in" filter="wipe(down)">
                                      <p:cBhvr>
                                        <p:cTn id="93" dur="580">
                                          <p:stCondLst>
                                            <p:cond delay="0"/>
                                          </p:stCondLst>
                                        </p:cTn>
                                        <p:tgtEl>
                                          <p:spTgt spid="8">
                                            <p:graphicEl>
                                              <a:dgm id="{A1170FC9-F456-4071-8FF7-FD21E83BD6FE}"/>
                                            </p:graphicEl>
                                          </p:spTgt>
                                        </p:tgtEl>
                                      </p:cBhvr>
                                    </p:animEffect>
                                    <p:anim calcmode="lin" valueType="num">
                                      <p:cBhvr>
                                        <p:cTn id="94" dur="1822" tmFilter="0,0; 0.14,0.36; 0.43,0.73; 0.71,0.91; 1.0,1.0">
                                          <p:stCondLst>
                                            <p:cond delay="0"/>
                                          </p:stCondLst>
                                        </p:cTn>
                                        <p:tgtEl>
                                          <p:spTgt spid="8">
                                            <p:graphicEl>
                                              <a:dgm id="{A1170FC9-F456-4071-8FF7-FD21E83BD6FE}"/>
                                            </p:graphic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8">
                                            <p:graphicEl>
                                              <a:dgm id="{A1170FC9-F456-4071-8FF7-FD21E83BD6FE}"/>
                                            </p:graphic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8">
                                            <p:graphicEl>
                                              <a:dgm id="{A1170FC9-F456-4071-8FF7-FD21E83BD6FE}"/>
                                            </p:graphic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8">
                                            <p:graphicEl>
                                              <a:dgm id="{A1170FC9-F456-4071-8FF7-FD21E83BD6FE}"/>
                                            </p:graphic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8">
                                            <p:graphicEl>
                                              <a:dgm id="{A1170FC9-F456-4071-8FF7-FD21E83BD6FE}"/>
                                            </p:graphic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8">
                                            <p:graphicEl>
                                              <a:dgm id="{A1170FC9-F456-4071-8FF7-FD21E83BD6FE}"/>
                                            </p:graphicEl>
                                          </p:spTgt>
                                        </p:tgtEl>
                                      </p:cBhvr>
                                      <p:to x="100000" y="60000"/>
                                    </p:animScale>
                                    <p:animScale>
                                      <p:cBhvr>
                                        <p:cTn id="100" dur="166" decel="50000">
                                          <p:stCondLst>
                                            <p:cond delay="676"/>
                                          </p:stCondLst>
                                        </p:cTn>
                                        <p:tgtEl>
                                          <p:spTgt spid="8">
                                            <p:graphicEl>
                                              <a:dgm id="{A1170FC9-F456-4071-8FF7-FD21E83BD6FE}"/>
                                            </p:graphicEl>
                                          </p:spTgt>
                                        </p:tgtEl>
                                      </p:cBhvr>
                                      <p:to x="100000" y="100000"/>
                                    </p:animScale>
                                    <p:animScale>
                                      <p:cBhvr>
                                        <p:cTn id="101" dur="26">
                                          <p:stCondLst>
                                            <p:cond delay="1312"/>
                                          </p:stCondLst>
                                        </p:cTn>
                                        <p:tgtEl>
                                          <p:spTgt spid="8">
                                            <p:graphicEl>
                                              <a:dgm id="{A1170FC9-F456-4071-8FF7-FD21E83BD6FE}"/>
                                            </p:graphicEl>
                                          </p:spTgt>
                                        </p:tgtEl>
                                      </p:cBhvr>
                                      <p:to x="100000" y="80000"/>
                                    </p:animScale>
                                    <p:animScale>
                                      <p:cBhvr>
                                        <p:cTn id="102" dur="166" decel="50000">
                                          <p:stCondLst>
                                            <p:cond delay="1338"/>
                                          </p:stCondLst>
                                        </p:cTn>
                                        <p:tgtEl>
                                          <p:spTgt spid="8">
                                            <p:graphicEl>
                                              <a:dgm id="{A1170FC9-F456-4071-8FF7-FD21E83BD6FE}"/>
                                            </p:graphicEl>
                                          </p:spTgt>
                                        </p:tgtEl>
                                      </p:cBhvr>
                                      <p:to x="100000" y="100000"/>
                                    </p:animScale>
                                    <p:animScale>
                                      <p:cBhvr>
                                        <p:cTn id="103" dur="26">
                                          <p:stCondLst>
                                            <p:cond delay="1642"/>
                                          </p:stCondLst>
                                        </p:cTn>
                                        <p:tgtEl>
                                          <p:spTgt spid="8">
                                            <p:graphicEl>
                                              <a:dgm id="{A1170FC9-F456-4071-8FF7-FD21E83BD6FE}"/>
                                            </p:graphicEl>
                                          </p:spTgt>
                                        </p:tgtEl>
                                      </p:cBhvr>
                                      <p:to x="100000" y="90000"/>
                                    </p:animScale>
                                    <p:animScale>
                                      <p:cBhvr>
                                        <p:cTn id="104" dur="166" decel="50000">
                                          <p:stCondLst>
                                            <p:cond delay="1668"/>
                                          </p:stCondLst>
                                        </p:cTn>
                                        <p:tgtEl>
                                          <p:spTgt spid="8">
                                            <p:graphicEl>
                                              <a:dgm id="{A1170FC9-F456-4071-8FF7-FD21E83BD6FE}"/>
                                            </p:graphicEl>
                                          </p:spTgt>
                                        </p:tgtEl>
                                      </p:cBhvr>
                                      <p:to x="100000" y="100000"/>
                                    </p:animScale>
                                    <p:animScale>
                                      <p:cBhvr>
                                        <p:cTn id="105" dur="26">
                                          <p:stCondLst>
                                            <p:cond delay="1808"/>
                                          </p:stCondLst>
                                        </p:cTn>
                                        <p:tgtEl>
                                          <p:spTgt spid="8">
                                            <p:graphicEl>
                                              <a:dgm id="{A1170FC9-F456-4071-8FF7-FD21E83BD6FE}"/>
                                            </p:graphicEl>
                                          </p:spTgt>
                                        </p:tgtEl>
                                      </p:cBhvr>
                                      <p:to x="100000" y="95000"/>
                                    </p:animScale>
                                    <p:animScale>
                                      <p:cBhvr>
                                        <p:cTn id="106" dur="166" decel="50000">
                                          <p:stCondLst>
                                            <p:cond delay="1834"/>
                                          </p:stCondLst>
                                        </p:cTn>
                                        <p:tgtEl>
                                          <p:spTgt spid="8">
                                            <p:graphicEl>
                                              <a:dgm id="{A1170FC9-F456-4071-8FF7-FD21E83BD6FE}"/>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204788" y="1447800"/>
          <a:ext cx="8659416"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p:txBody>
          <a:bodyPr/>
          <a:lstStyle/>
          <a:p>
            <a:pPr eaLnBrk="1" hangingPunct="1">
              <a:defRPr/>
            </a:pPr>
            <a:r>
              <a:rPr lang="fr-FR" dirty="0" smtClean="0"/>
              <a:t>Démarche</a:t>
            </a:r>
            <a:endParaRPr lang="fr-FR" dirty="0"/>
          </a:p>
        </p:txBody>
      </p:sp>
      <p:sp>
        <p:nvSpPr>
          <p:cNvPr id="9220" name="Espace réservé du pied de page 3"/>
          <p:cNvSpPr>
            <a:spLocks noGrp="1"/>
          </p:cNvSpPr>
          <p:nvPr>
            <p:ph type="ftr" sz="quarter" idx="11"/>
          </p:nvPr>
        </p:nvSpPr>
        <p:spPr>
          <a:xfrm>
            <a:off x="3124200" y="6386513"/>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4" name="Diagramme 3"/>
          <p:cNvGraphicFramePr/>
          <p:nvPr/>
        </p:nvGraphicFramePr>
        <p:xfrm>
          <a:off x="8610689" y="6370092"/>
          <a:ext cx="507029" cy="4879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5" name="Diagramme 4"/>
          <p:cNvGraphicFramePr/>
          <p:nvPr/>
        </p:nvGraphicFramePr>
        <p:xfrm>
          <a:off x="516731" y="5572720"/>
          <a:ext cx="7239000" cy="95410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7">
                                            <p:graphicEl>
                                              <a:dgm id="{24EF041E-D5C3-4E86-8B51-129C2EBEB34C}"/>
                                            </p:graphicEl>
                                          </p:spTgt>
                                        </p:tgtEl>
                                        <p:attrNameLst>
                                          <p:attrName>style.visibility</p:attrName>
                                        </p:attrNameLst>
                                      </p:cBhvr>
                                      <p:to>
                                        <p:strVal val="visible"/>
                                      </p:to>
                                    </p:set>
                                    <p:anim calcmode="lin" valueType="num">
                                      <p:cBhvr>
                                        <p:cTn id="11" dur="500" fill="hold"/>
                                        <p:tgtEl>
                                          <p:spTgt spid="7">
                                            <p:graphicEl>
                                              <a:dgm id="{24EF041E-D5C3-4E86-8B51-129C2EBEB34C}"/>
                                            </p:graphicEl>
                                          </p:spTgt>
                                        </p:tgtEl>
                                        <p:attrNameLst>
                                          <p:attrName>ppt_w</p:attrName>
                                        </p:attrNameLst>
                                      </p:cBhvr>
                                      <p:tavLst>
                                        <p:tav tm="0">
                                          <p:val>
                                            <p:fltVal val="0"/>
                                          </p:val>
                                        </p:tav>
                                        <p:tav tm="100000">
                                          <p:val>
                                            <p:strVal val="#ppt_w"/>
                                          </p:val>
                                        </p:tav>
                                      </p:tavLst>
                                    </p:anim>
                                    <p:anim calcmode="lin" valueType="num">
                                      <p:cBhvr>
                                        <p:cTn id="12" dur="500" fill="hold"/>
                                        <p:tgtEl>
                                          <p:spTgt spid="7">
                                            <p:graphicEl>
                                              <a:dgm id="{24EF041E-D5C3-4E86-8B51-129C2EBEB34C}"/>
                                            </p:graphicEl>
                                          </p:spTgt>
                                        </p:tgtEl>
                                        <p:attrNameLst>
                                          <p:attrName>ppt_h</p:attrName>
                                        </p:attrNameLst>
                                      </p:cBhvr>
                                      <p:tavLst>
                                        <p:tav tm="0">
                                          <p:val>
                                            <p:fltVal val="0"/>
                                          </p:val>
                                        </p:tav>
                                        <p:tav tm="100000">
                                          <p:val>
                                            <p:strVal val="#ppt_h"/>
                                          </p:val>
                                        </p:tav>
                                      </p:tavLst>
                                    </p:anim>
                                    <p:animEffect transition="in" filter="fade">
                                      <p:cBhvr>
                                        <p:cTn id="13" dur="500"/>
                                        <p:tgtEl>
                                          <p:spTgt spid="7">
                                            <p:graphicEl>
                                              <a:dgm id="{24EF041E-D5C3-4E86-8B51-129C2EBEB34C}"/>
                                            </p:graphicEl>
                                          </p:spTgt>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graphicEl>
                                              <a:dgm id="{84F0F9FE-D89B-4B22-AA57-AB9AA9B47A9D}"/>
                                            </p:graphicEl>
                                          </p:spTgt>
                                        </p:tgtEl>
                                        <p:attrNameLst>
                                          <p:attrName>style.visibility</p:attrName>
                                        </p:attrNameLst>
                                      </p:cBhvr>
                                      <p:to>
                                        <p:strVal val="visible"/>
                                      </p:to>
                                    </p:set>
                                    <p:anim calcmode="lin" valueType="num">
                                      <p:cBhvr>
                                        <p:cTn id="16" dur="500" fill="hold"/>
                                        <p:tgtEl>
                                          <p:spTgt spid="7">
                                            <p:graphicEl>
                                              <a:dgm id="{84F0F9FE-D89B-4B22-AA57-AB9AA9B47A9D}"/>
                                            </p:graphicEl>
                                          </p:spTgt>
                                        </p:tgtEl>
                                        <p:attrNameLst>
                                          <p:attrName>ppt_w</p:attrName>
                                        </p:attrNameLst>
                                      </p:cBhvr>
                                      <p:tavLst>
                                        <p:tav tm="0">
                                          <p:val>
                                            <p:fltVal val="0"/>
                                          </p:val>
                                        </p:tav>
                                        <p:tav tm="100000">
                                          <p:val>
                                            <p:strVal val="#ppt_w"/>
                                          </p:val>
                                        </p:tav>
                                      </p:tavLst>
                                    </p:anim>
                                    <p:anim calcmode="lin" valueType="num">
                                      <p:cBhvr>
                                        <p:cTn id="17" dur="500" fill="hold"/>
                                        <p:tgtEl>
                                          <p:spTgt spid="7">
                                            <p:graphicEl>
                                              <a:dgm id="{84F0F9FE-D89B-4B22-AA57-AB9AA9B47A9D}"/>
                                            </p:graphicEl>
                                          </p:spTgt>
                                        </p:tgtEl>
                                        <p:attrNameLst>
                                          <p:attrName>ppt_h</p:attrName>
                                        </p:attrNameLst>
                                      </p:cBhvr>
                                      <p:tavLst>
                                        <p:tav tm="0">
                                          <p:val>
                                            <p:fltVal val="0"/>
                                          </p:val>
                                        </p:tav>
                                        <p:tav tm="100000">
                                          <p:val>
                                            <p:strVal val="#ppt_h"/>
                                          </p:val>
                                        </p:tav>
                                      </p:tavLst>
                                    </p:anim>
                                    <p:animEffect transition="in" filter="fade">
                                      <p:cBhvr>
                                        <p:cTn id="18" dur="500"/>
                                        <p:tgtEl>
                                          <p:spTgt spid="7">
                                            <p:graphicEl>
                                              <a:dgm id="{84F0F9FE-D89B-4B22-AA57-AB9AA9B47A9D}"/>
                                            </p:graphicEl>
                                          </p:spTgt>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
                                            <p:graphicEl>
                                              <a:dgm id="{2C09553E-196D-47D2-84E9-54982DCE9F38}"/>
                                            </p:graphicEl>
                                          </p:spTgt>
                                        </p:tgtEl>
                                        <p:attrNameLst>
                                          <p:attrName>style.visibility</p:attrName>
                                        </p:attrNameLst>
                                      </p:cBhvr>
                                      <p:to>
                                        <p:strVal val="visible"/>
                                      </p:to>
                                    </p:set>
                                    <p:anim calcmode="lin" valueType="num">
                                      <p:cBhvr>
                                        <p:cTn id="21" dur="500" fill="hold"/>
                                        <p:tgtEl>
                                          <p:spTgt spid="7">
                                            <p:graphicEl>
                                              <a:dgm id="{2C09553E-196D-47D2-84E9-54982DCE9F38}"/>
                                            </p:graphicEl>
                                          </p:spTgt>
                                        </p:tgtEl>
                                        <p:attrNameLst>
                                          <p:attrName>ppt_w</p:attrName>
                                        </p:attrNameLst>
                                      </p:cBhvr>
                                      <p:tavLst>
                                        <p:tav tm="0">
                                          <p:val>
                                            <p:fltVal val="0"/>
                                          </p:val>
                                        </p:tav>
                                        <p:tav tm="100000">
                                          <p:val>
                                            <p:strVal val="#ppt_w"/>
                                          </p:val>
                                        </p:tav>
                                      </p:tavLst>
                                    </p:anim>
                                    <p:anim calcmode="lin" valueType="num">
                                      <p:cBhvr>
                                        <p:cTn id="22" dur="500" fill="hold"/>
                                        <p:tgtEl>
                                          <p:spTgt spid="7">
                                            <p:graphicEl>
                                              <a:dgm id="{2C09553E-196D-47D2-84E9-54982DCE9F38}"/>
                                            </p:graphicEl>
                                          </p:spTgt>
                                        </p:tgtEl>
                                        <p:attrNameLst>
                                          <p:attrName>ppt_h</p:attrName>
                                        </p:attrNameLst>
                                      </p:cBhvr>
                                      <p:tavLst>
                                        <p:tav tm="0">
                                          <p:val>
                                            <p:fltVal val="0"/>
                                          </p:val>
                                        </p:tav>
                                        <p:tav tm="100000">
                                          <p:val>
                                            <p:strVal val="#ppt_h"/>
                                          </p:val>
                                        </p:tav>
                                      </p:tavLst>
                                    </p:anim>
                                    <p:animEffect transition="in" filter="fade">
                                      <p:cBhvr>
                                        <p:cTn id="23" dur="500"/>
                                        <p:tgtEl>
                                          <p:spTgt spid="7">
                                            <p:graphicEl>
                                              <a:dgm id="{2C09553E-196D-47D2-84E9-54982DCE9F38}"/>
                                            </p:graphicEl>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graphicEl>
                                              <a:dgm id="{58178AA3-5F42-4BC2-9C66-290C1BC34CF2}"/>
                                            </p:graphicEl>
                                          </p:spTgt>
                                        </p:tgtEl>
                                        <p:attrNameLst>
                                          <p:attrName>style.visibility</p:attrName>
                                        </p:attrNameLst>
                                      </p:cBhvr>
                                      <p:to>
                                        <p:strVal val="visible"/>
                                      </p:to>
                                    </p:set>
                                    <p:anim calcmode="lin" valueType="num">
                                      <p:cBhvr>
                                        <p:cTn id="26" dur="500" fill="hold"/>
                                        <p:tgtEl>
                                          <p:spTgt spid="7">
                                            <p:graphicEl>
                                              <a:dgm id="{58178AA3-5F42-4BC2-9C66-290C1BC34CF2}"/>
                                            </p:graphicEl>
                                          </p:spTgt>
                                        </p:tgtEl>
                                        <p:attrNameLst>
                                          <p:attrName>ppt_w</p:attrName>
                                        </p:attrNameLst>
                                      </p:cBhvr>
                                      <p:tavLst>
                                        <p:tav tm="0">
                                          <p:val>
                                            <p:fltVal val="0"/>
                                          </p:val>
                                        </p:tav>
                                        <p:tav tm="100000">
                                          <p:val>
                                            <p:strVal val="#ppt_w"/>
                                          </p:val>
                                        </p:tav>
                                      </p:tavLst>
                                    </p:anim>
                                    <p:anim calcmode="lin" valueType="num">
                                      <p:cBhvr>
                                        <p:cTn id="27" dur="500" fill="hold"/>
                                        <p:tgtEl>
                                          <p:spTgt spid="7">
                                            <p:graphicEl>
                                              <a:dgm id="{58178AA3-5F42-4BC2-9C66-290C1BC34CF2}"/>
                                            </p:graphicEl>
                                          </p:spTgt>
                                        </p:tgtEl>
                                        <p:attrNameLst>
                                          <p:attrName>ppt_h</p:attrName>
                                        </p:attrNameLst>
                                      </p:cBhvr>
                                      <p:tavLst>
                                        <p:tav tm="0">
                                          <p:val>
                                            <p:fltVal val="0"/>
                                          </p:val>
                                        </p:tav>
                                        <p:tav tm="100000">
                                          <p:val>
                                            <p:strVal val="#ppt_h"/>
                                          </p:val>
                                        </p:tav>
                                      </p:tavLst>
                                    </p:anim>
                                    <p:animEffect transition="in" filter="fade">
                                      <p:cBhvr>
                                        <p:cTn id="28" dur="500"/>
                                        <p:tgtEl>
                                          <p:spTgt spid="7">
                                            <p:graphicEl>
                                              <a:dgm id="{58178AA3-5F42-4BC2-9C66-290C1BC34CF2}"/>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graphicEl>
                                              <a:dgm id="{6C524FE7-5812-4826-B95B-89CC1C81C7D2}"/>
                                            </p:graphicEl>
                                          </p:spTgt>
                                        </p:tgtEl>
                                        <p:attrNameLst>
                                          <p:attrName>style.visibility</p:attrName>
                                        </p:attrNameLst>
                                      </p:cBhvr>
                                      <p:to>
                                        <p:strVal val="visible"/>
                                      </p:to>
                                    </p:set>
                                    <p:anim calcmode="lin" valueType="num">
                                      <p:cBhvr>
                                        <p:cTn id="31" dur="500" fill="hold"/>
                                        <p:tgtEl>
                                          <p:spTgt spid="7">
                                            <p:graphicEl>
                                              <a:dgm id="{6C524FE7-5812-4826-B95B-89CC1C81C7D2}"/>
                                            </p:graphicEl>
                                          </p:spTgt>
                                        </p:tgtEl>
                                        <p:attrNameLst>
                                          <p:attrName>ppt_w</p:attrName>
                                        </p:attrNameLst>
                                      </p:cBhvr>
                                      <p:tavLst>
                                        <p:tav tm="0">
                                          <p:val>
                                            <p:fltVal val="0"/>
                                          </p:val>
                                        </p:tav>
                                        <p:tav tm="100000">
                                          <p:val>
                                            <p:strVal val="#ppt_w"/>
                                          </p:val>
                                        </p:tav>
                                      </p:tavLst>
                                    </p:anim>
                                    <p:anim calcmode="lin" valueType="num">
                                      <p:cBhvr>
                                        <p:cTn id="32" dur="500" fill="hold"/>
                                        <p:tgtEl>
                                          <p:spTgt spid="7">
                                            <p:graphicEl>
                                              <a:dgm id="{6C524FE7-5812-4826-B95B-89CC1C81C7D2}"/>
                                            </p:graphicEl>
                                          </p:spTgt>
                                        </p:tgtEl>
                                        <p:attrNameLst>
                                          <p:attrName>ppt_h</p:attrName>
                                        </p:attrNameLst>
                                      </p:cBhvr>
                                      <p:tavLst>
                                        <p:tav tm="0">
                                          <p:val>
                                            <p:fltVal val="0"/>
                                          </p:val>
                                        </p:tav>
                                        <p:tav tm="100000">
                                          <p:val>
                                            <p:strVal val="#ppt_h"/>
                                          </p:val>
                                        </p:tav>
                                      </p:tavLst>
                                    </p:anim>
                                    <p:animEffect transition="in" filter="fade">
                                      <p:cBhvr>
                                        <p:cTn id="33" dur="500"/>
                                        <p:tgtEl>
                                          <p:spTgt spid="7">
                                            <p:graphicEl>
                                              <a:dgm id="{6C524FE7-5812-4826-B95B-89CC1C81C7D2}"/>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graphicEl>
                                              <a:dgm id="{5B5260AC-953E-4F00-AA93-3B2D0AE89815}"/>
                                            </p:graphicEl>
                                          </p:spTgt>
                                        </p:tgtEl>
                                        <p:attrNameLst>
                                          <p:attrName>style.visibility</p:attrName>
                                        </p:attrNameLst>
                                      </p:cBhvr>
                                      <p:to>
                                        <p:strVal val="visible"/>
                                      </p:to>
                                    </p:set>
                                    <p:anim calcmode="lin" valueType="num">
                                      <p:cBhvr>
                                        <p:cTn id="36" dur="500" fill="hold"/>
                                        <p:tgtEl>
                                          <p:spTgt spid="7">
                                            <p:graphicEl>
                                              <a:dgm id="{5B5260AC-953E-4F00-AA93-3B2D0AE89815}"/>
                                            </p:graphicEl>
                                          </p:spTgt>
                                        </p:tgtEl>
                                        <p:attrNameLst>
                                          <p:attrName>ppt_w</p:attrName>
                                        </p:attrNameLst>
                                      </p:cBhvr>
                                      <p:tavLst>
                                        <p:tav tm="0">
                                          <p:val>
                                            <p:fltVal val="0"/>
                                          </p:val>
                                        </p:tav>
                                        <p:tav tm="100000">
                                          <p:val>
                                            <p:strVal val="#ppt_w"/>
                                          </p:val>
                                        </p:tav>
                                      </p:tavLst>
                                    </p:anim>
                                    <p:anim calcmode="lin" valueType="num">
                                      <p:cBhvr>
                                        <p:cTn id="37" dur="500" fill="hold"/>
                                        <p:tgtEl>
                                          <p:spTgt spid="7">
                                            <p:graphicEl>
                                              <a:dgm id="{5B5260AC-953E-4F00-AA93-3B2D0AE89815}"/>
                                            </p:graphicEl>
                                          </p:spTgt>
                                        </p:tgtEl>
                                        <p:attrNameLst>
                                          <p:attrName>ppt_h</p:attrName>
                                        </p:attrNameLst>
                                      </p:cBhvr>
                                      <p:tavLst>
                                        <p:tav tm="0">
                                          <p:val>
                                            <p:fltVal val="0"/>
                                          </p:val>
                                        </p:tav>
                                        <p:tav tm="100000">
                                          <p:val>
                                            <p:strVal val="#ppt_h"/>
                                          </p:val>
                                        </p:tav>
                                      </p:tavLst>
                                    </p:anim>
                                    <p:animEffect transition="in" filter="fade">
                                      <p:cBhvr>
                                        <p:cTn id="38" dur="500"/>
                                        <p:tgtEl>
                                          <p:spTgt spid="7">
                                            <p:graphicEl>
                                              <a:dgm id="{5B5260AC-953E-4F00-AA93-3B2D0AE89815}"/>
                                            </p:graphicEl>
                                          </p:spTgt>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7">
                                            <p:graphicEl>
                                              <a:dgm id="{7C885295-2257-4961-A87C-C0984D4202E4}"/>
                                            </p:graphicEl>
                                          </p:spTgt>
                                        </p:tgtEl>
                                        <p:attrNameLst>
                                          <p:attrName>style.visibility</p:attrName>
                                        </p:attrNameLst>
                                      </p:cBhvr>
                                      <p:to>
                                        <p:strVal val="visible"/>
                                      </p:to>
                                    </p:set>
                                    <p:anim calcmode="lin" valueType="num">
                                      <p:cBhvr>
                                        <p:cTn id="41" dur="500" fill="hold"/>
                                        <p:tgtEl>
                                          <p:spTgt spid="7">
                                            <p:graphicEl>
                                              <a:dgm id="{7C885295-2257-4961-A87C-C0984D4202E4}"/>
                                            </p:graphicEl>
                                          </p:spTgt>
                                        </p:tgtEl>
                                        <p:attrNameLst>
                                          <p:attrName>ppt_w</p:attrName>
                                        </p:attrNameLst>
                                      </p:cBhvr>
                                      <p:tavLst>
                                        <p:tav tm="0">
                                          <p:val>
                                            <p:fltVal val="0"/>
                                          </p:val>
                                        </p:tav>
                                        <p:tav tm="100000">
                                          <p:val>
                                            <p:strVal val="#ppt_w"/>
                                          </p:val>
                                        </p:tav>
                                      </p:tavLst>
                                    </p:anim>
                                    <p:anim calcmode="lin" valueType="num">
                                      <p:cBhvr>
                                        <p:cTn id="42" dur="500" fill="hold"/>
                                        <p:tgtEl>
                                          <p:spTgt spid="7">
                                            <p:graphicEl>
                                              <a:dgm id="{7C885295-2257-4961-A87C-C0984D4202E4}"/>
                                            </p:graphicEl>
                                          </p:spTgt>
                                        </p:tgtEl>
                                        <p:attrNameLst>
                                          <p:attrName>ppt_h</p:attrName>
                                        </p:attrNameLst>
                                      </p:cBhvr>
                                      <p:tavLst>
                                        <p:tav tm="0">
                                          <p:val>
                                            <p:fltVal val="0"/>
                                          </p:val>
                                        </p:tav>
                                        <p:tav tm="100000">
                                          <p:val>
                                            <p:strVal val="#ppt_h"/>
                                          </p:val>
                                        </p:tav>
                                      </p:tavLst>
                                    </p:anim>
                                    <p:animEffect transition="in" filter="fade">
                                      <p:cBhvr>
                                        <p:cTn id="43" dur="500"/>
                                        <p:tgtEl>
                                          <p:spTgt spid="7">
                                            <p:graphicEl>
                                              <a:dgm id="{7C885295-2257-4961-A87C-C0984D4202E4}"/>
                                            </p:graphicEl>
                                          </p:spTgt>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graphicEl>
                                              <a:dgm id="{51FB517A-0759-4741-B109-B9FA21808981}"/>
                                            </p:graphicEl>
                                          </p:spTgt>
                                        </p:tgtEl>
                                        <p:attrNameLst>
                                          <p:attrName>style.visibility</p:attrName>
                                        </p:attrNameLst>
                                      </p:cBhvr>
                                      <p:to>
                                        <p:strVal val="visible"/>
                                      </p:to>
                                    </p:set>
                                    <p:anim calcmode="lin" valueType="num">
                                      <p:cBhvr>
                                        <p:cTn id="46" dur="500" fill="hold"/>
                                        <p:tgtEl>
                                          <p:spTgt spid="7">
                                            <p:graphicEl>
                                              <a:dgm id="{51FB517A-0759-4741-B109-B9FA21808981}"/>
                                            </p:graphicEl>
                                          </p:spTgt>
                                        </p:tgtEl>
                                        <p:attrNameLst>
                                          <p:attrName>ppt_w</p:attrName>
                                        </p:attrNameLst>
                                      </p:cBhvr>
                                      <p:tavLst>
                                        <p:tav tm="0">
                                          <p:val>
                                            <p:fltVal val="0"/>
                                          </p:val>
                                        </p:tav>
                                        <p:tav tm="100000">
                                          <p:val>
                                            <p:strVal val="#ppt_w"/>
                                          </p:val>
                                        </p:tav>
                                      </p:tavLst>
                                    </p:anim>
                                    <p:anim calcmode="lin" valueType="num">
                                      <p:cBhvr>
                                        <p:cTn id="47" dur="500" fill="hold"/>
                                        <p:tgtEl>
                                          <p:spTgt spid="7">
                                            <p:graphicEl>
                                              <a:dgm id="{51FB517A-0759-4741-B109-B9FA21808981}"/>
                                            </p:graphicEl>
                                          </p:spTgt>
                                        </p:tgtEl>
                                        <p:attrNameLst>
                                          <p:attrName>ppt_h</p:attrName>
                                        </p:attrNameLst>
                                      </p:cBhvr>
                                      <p:tavLst>
                                        <p:tav tm="0">
                                          <p:val>
                                            <p:fltVal val="0"/>
                                          </p:val>
                                        </p:tav>
                                        <p:tav tm="100000">
                                          <p:val>
                                            <p:strVal val="#ppt_h"/>
                                          </p:val>
                                        </p:tav>
                                      </p:tavLst>
                                    </p:anim>
                                    <p:animEffect transition="in" filter="fade">
                                      <p:cBhvr>
                                        <p:cTn id="48" dur="500"/>
                                        <p:tgtEl>
                                          <p:spTgt spid="7">
                                            <p:graphicEl>
                                              <a:dgm id="{51FB517A-0759-4741-B109-B9FA21808981}"/>
                                            </p:graphicEl>
                                          </p:spTgt>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graphicEl>
                                              <a:dgm id="{623DA317-326E-4A76-A2E2-C1FD1D597ECA}"/>
                                            </p:graphicEl>
                                          </p:spTgt>
                                        </p:tgtEl>
                                        <p:attrNameLst>
                                          <p:attrName>style.visibility</p:attrName>
                                        </p:attrNameLst>
                                      </p:cBhvr>
                                      <p:to>
                                        <p:strVal val="visible"/>
                                      </p:to>
                                    </p:set>
                                    <p:anim calcmode="lin" valueType="num">
                                      <p:cBhvr>
                                        <p:cTn id="51" dur="500" fill="hold"/>
                                        <p:tgtEl>
                                          <p:spTgt spid="7">
                                            <p:graphicEl>
                                              <a:dgm id="{623DA317-326E-4A76-A2E2-C1FD1D597ECA}"/>
                                            </p:graphicEl>
                                          </p:spTgt>
                                        </p:tgtEl>
                                        <p:attrNameLst>
                                          <p:attrName>ppt_w</p:attrName>
                                        </p:attrNameLst>
                                      </p:cBhvr>
                                      <p:tavLst>
                                        <p:tav tm="0">
                                          <p:val>
                                            <p:fltVal val="0"/>
                                          </p:val>
                                        </p:tav>
                                        <p:tav tm="100000">
                                          <p:val>
                                            <p:strVal val="#ppt_w"/>
                                          </p:val>
                                        </p:tav>
                                      </p:tavLst>
                                    </p:anim>
                                    <p:anim calcmode="lin" valueType="num">
                                      <p:cBhvr>
                                        <p:cTn id="52" dur="500" fill="hold"/>
                                        <p:tgtEl>
                                          <p:spTgt spid="7">
                                            <p:graphicEl>
                                              <a:dgm id="{623DA317-326E-4A76-A2E2-C1FD1D597ECA}"/>
                                            </p:graphicEl>
                                          </p:spTgt>
                                        </p:tgtEl>
                                        <p:attrNameLst>
                                          <p:attrName>ppt_h</p:attrName>
                                        </p:attrNameLst>
                                      </p:cBhvr>
                                      <p:tavLst>
                                        <p:tav tm="0">
                                          <p:val>
                                            <p:fltVal val="0"/>
                                          </p:val>
                                        </p:tav>
                                        <p:tav tm="100000">
                                          <p:val>
                                            <p:strVal val="#ppt_h"/>
                                          </p:val>
                                        </p:tav>
                                      </p:tavLst>
                                    </p:anim>
                                    <p:animEffect transition="in" filter="fade">
                                      <p:cBhvr>
                                        <p:cTn id="53" dur="500"/>
                                        <p:tgtEl>
                                          <p:spTgt spid="7">
                                            <p:graphicEl>
                                              <a:dgm id="{623DA317-326E-4A76-A2E2-C1FD1D597ECA}"/>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7">
                                            <p:graphicEl>
                                              <a:dgm id="{F93B0540-F1CB-4BE3-859D-E126ED36B0DD}"/>
                                            </p:graphicEl>
                                          </p:spTgt>
                                        </p:tgtEl>
                                        <p:attrNameLst>
                                          <p:attrName>style.visibility</p:attrName>
                                        </p:attrNameLst>
                                      </p:cBhvr>
                                      <p:to>
                                        <p:strVal val="visible"/>
                                      </p:to>
                                    </p:set>
                                    <p:anim calcmode="lin" valueType="num">
                                      <p:cBhvr>
                                        <p:cTn id="56" dur="500" fill="hold"/>
                                        <p:tgtEl>
                                          <p:spTgt spid="7">
                                            <p:graphicEl>
                                              <a:dgm id="{F93B0540-F1CB-4BE3-859D-E126ED36B0DD}"/>
                                            </p:graphicEl>
                                          </p:spTgt>
                                        </p:tgtEl>
                                        <p:attrNameLst>
                                          <p:attrName>ppt_w</p:attrName>
                                        </p:attrNameLst>
                                      </p:cBhvr>
                                      <p:tavLst>
                                        <p:tav tm="0">
                                          <p:val>
                                            <p:fltVal val="0"/>
                                          </p:val>
                                        </p:tav>
                                        <p:tav tm="100000">
                                          <p:val>
                                            <p:strVal val="#ppt_w"/>
                                          </p:val>
                                        </p:tav>
                                      </p:tavLst>
                                    </p:anim>
                                    <p:anim calcmode="lin" valueType="num">
                                      <p:cBhvr>
                                        <p:cTn id="57" dur="500" fill="hold"/>
                                        <p:tgtEl>
                                          <p:spTgt spid="7">
                                            <p:graphicEl>
                                              <a:dgm id="{F93B0540-F1CB-4BE3-859D-E126ED36B0DD}"/>
                                            </p:graphicEl>
                                          </p:spTgt>
                                        </p:tgtEl>
                                        <p:attrNameLst>
                                          <p:attrName>ppt_h</p:attrName>
                                        </p:attrNameLst>
                                      </p:cBhvr>
                                      <p:tavLst>
                                        <p:tav tm="0">
                                          <p:val>
                                            <p:fltVal val="0"/>
                                          </p:val>
                                        </p:tav>
                                        <p:tav tm="100000">
                                          <p:val>
                                            <p:strVal val="#ppt_h"/>
                                          </p:val>
                                        </p:tav>
                                      </p:tavLst>
                                    </p:anim>
                                    <p:animEffect transition="in" filter="fade">
                                      <p:cBhvr>
                                        <p:cTn id="58" dur="500"/>
                                        <p:tgtEl>
                                          <p:spTgt spid="7">
                                            <p:graphicEl>
                                              <a:dgm id="{F93B0540-F1CB-4BE3-859D-E126ED36B0DD}"/>
                                            </p:graphicEl>
                                          </p:spTgt>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
                                            <p:graphicEl>
                                              <a:dgm id="{880EDBA0-672A-4F93-BF66-5CDAFCCAD413}"/>
                                            </p:graphicEl>
                                          </p:spTgt>
                                        </p:tgtEl>
                                        <p:attrNameLst>
                                          <p:attrName>style.visibility</p:attrName>
                                        </p:attrNameLst>
                                      </p:cBhvr>
                                      <p:to>
                                        <p:strVal val="visible"/>
                                      </p:to>
                                    </p:set>
                                    <p:anim calcmode="lin" valueType="num">
                                      <p:cBhvr>
                                        <p:cTn id="61" dur="500" fill="hold"/>
                                        <p:tgtEl>
                                          <p:spTgt spid="7">
                                            <p:graphicEl>
                                              <a:dgm id="{880EDBA0-672A-4F93-BF66-5CDAFCCAD413}"/>
                                            </p:graphicEl>
                                          </p:spTgt>
                                        </p:tgtEl>
                                        <p:attrNameLst>
                                          <p:attrName>ppt_w</p:attrName>
                                        </p:attrNameLst>
                                      </p:cBhvr>
                                      <p:tavLst>
                                        <p:tav tm="0">
                                          <p:val>
                                            <p:fltVal val="0"/>
                                          </p:val>
                                        </p:tav>
                                        <p:tav tm="100000">
                                          <p:val>
                                            <p:strVal val="#ppt_w"/>
                                          </p:val>
                                        </p:tav>
                                      </p:tavLst>
                                    </p:anim>
                                    <p:anim calcmode="lin" valueType="num">
                                      <p:cBhvr>
                                        <p:cTn id="62" dur="500" fill="hold"/>
                                        <p:tgtEl>
                                          <p:spTgt spid="7">
                                            <p:graphicEl>
                                              <a:dgm id="{880EDBA0-672A-4F93-BF66-5CDAFCCAD413}"/>
                                            </p:graphicEl>
                                          </p:spTgt>
                                        </p:tgtEl>
                                        <p:attrNameLst>
                                          <p:attrName>ppt_h</p:attrName>
                                        </p:attrNameLst>
                                      </p:cBhvr>
                                      <p:tavLst>
                                        <p:tav tm="0">
                                          <p:val>
                                            <p:fltVal val="0"/>
                                          </p:val>
                                        </p:tav>
                                        <p:tav tm="100000">
                                          <p:val>
                                            <p:strVal val="#ppt_h"/>
                                          </p:val>
                                        </p:tav>
                                      </p:tavLst>
                                    </p:anim>
                                    <p:animEffect transition="in" filter="fade">
                                      <p:cBhvr>
                                        <p:cTn id="63" dur="500"/>
                                        <p:tgtEl>
                                          <p:spTgt spid="7">
                                            <p:graphicEl>
                                              <a:dgm id="{880EDBA0-672A-4F93-BF66-5CDAFCCAD413}"/>
                                            </p:graphicEl>
                                          </p:spTgt>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7">
                                            <p:graphicEl>
                                              <a:dgm id="{5B5B71BF-785A-4FFA-B325-6DFBDEC203AF}"/>
                                            </p:graphicEl>
                                          </p:spTgt>
                                        </p:tgtEl>
                                        <p:attrNameLst>
                                          <p:attrName>style.visibility</p:attrName>
                                        </p:attrNameLst>
                                      </p:cBhvr>
                                      <p:to>
                                        <p:strVal val="visible"/>
                                      </p:to>
                                    </p:set>
                                    <p:anim calcmode="lin" valueType="num">
                                      <p:cBhvr>
                                        <p:cTn id="66" dur="500" fill="hold"/>
                                        <p:tgtEl>
                                          <p:spTgt spid="7">
                                            <p:graphicEl>
                                              <a:dgm id="{5B5B71BF-785A-4FFA-B325-6DFBDEC203AF}"/>
                                            </p:graphicEl>
                                          </p:spTgt>
                                        </p:tgtEl>
                                        <p:attrNameLst>
                                          <p:attrName>ppt_w</p:attrName>
                                        </p:attrNameLst>
                                      </p:cBhvr>
                                      <p:tavLst>
                                        <p:tav tm="0">
                                          <p:val>
                                            <p:fltVal val="0"/>
                                          </p:val>
                                        </p:tav>
                                        <p:tav tm="100000">
                                          <p:val>
                                            <p:strVal val="#ppt_w"/>
                                          </p:val>
                                        </p:tav>
                                      </p:tavLst>
                                    </p:anim>
                                    <p:anim calcmode="lin" valueType="num">
                                      <p:cBhvr>
                                        <p:cTn id="67" dur="500" fill="hold"/>
                                        <p:tgtEl>
                                          <p:spTgt spid="7">
                                            <p:graphicEl>
                                              <a:dgm id="{5B5B71BF-785A-4FFA-B325-6DFBDEC203AF}"/>
                                            </p:graphicEl>
                                          </p:spTgt>
                                        </p:tgtEl>
                                        <p:attrNameLst>
                                          <p:attrName>ppt_h</p:attrName>
                                        </p:attrNameLst>
                                      </p:cBhvr>
                                      <p:tavLst>
                                        <p:tav tm="0">
                                          <p:val>
                                            <p:fltVal val="0"/>
                                          </p:val>
                                        </p:tav>
                                        <p:tav tm="100000">
                                          <p:val>
                                            <p:strVal val="#ppt_h"/>
                                          </p:val>
                                        </p:tav>
                                      </p:tavLst>
                                    </p:anim>
                                    <p:animEffect transition="in" filter="fade">
                                      <p:cBhvr>
                                        <p:cTn id="68" dur="500"/>
                                        <p:tgtEl>
                                          <p:spTgt spid="7">
                                            <p:graphicEl>
                                              <a:dgm id="{5B5B71BF-785A-4FFA-B325-6DFBDEC203AF}"/>
                                            </p:graphicEl>
                                          </p:spTgt>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7">
                                            <p:graphicEl>
                                              <a:dgm id="{1B4834EF-5C57-44C8-8FA5-99C288930481}"/>
                                            </p:graphicEl>
                                          </p:spTgt>
                                        </p:tgtEl>
                                        <p:attrNameLst>
                                          <p:attrName>style.visibility</p:attrName>
                                        </p:attrNameLst>
                                      </p:cBhvr>
                                      <p:to>
                                        <p:strVal val="visible"/>
                                      </p:to>
                                    </p:set>
                                    <p:anim calcmode="lin" valueType="num">
                                      <p:cBhvr>
                                        <p:cTn id="71" dur="500" fill="hold"/>
                                        <p:tgtEl>
                                          <p:spTgt spid="7">
                                            <p:graphicEl>
                                              <a:dgm id="{1B4834EF-5C57-44C8-8FA5-99C288930481}"/>
                                            </p:graphicEl>
                                          </p:spTgt>
                                        </p:tgtEl>
                                        <p:attrNameLst>
                                          <p:attrName>ppt_w</p:attrName>
                                        </p:attrNameLst>
                                      </p:cBhvr>
                                      <p:tavLst>
                                        <p:tav tm="0">
                                          <p:val>
                                            <p:fltVal val="0"/>
                                          </p:val>
                                        </p:tav>
                                        <p:tav tm="100000">
                                          <p:val>
                                            <p:strVal val="#ppt_w"/>
                                          </p:val>
                                        </p:tav>
                                      </p:tavLst>
                                    </p:anim>
                                    <p:anim calcmode="lin" valueType="num">
                                      <p:cBhvr>
                                        <p:cTn id="72" dur="500" fill="hold"/>
                                        <p:tgtEl>
                                          <p:spTgt spid="7">
                                            <p:graphicEl>
                                              <a:dgm id="{1B4834EF-5C57-44C8-8FA5-99C288930481}"/>
                                            </p:graphicEl>
                                          </p:spTgt>
                                        </p:tgtEl>
                                        <p:attrNameLst>
                                          <p:attrName>ppt_h</p:attrName>
                                        </p:attrNameLst>
                                      </p:cBhvr>
                                      <p:tavLst>
                                        <p:tav tm="0">
                                          <p:val>
                                            <p:fltVal val="0"/>
                                          </p:val>
                                        </p:tav>
                                        <p:tav tm="100000">
                                          <p:val>
                                            <p:strVal val="#ppt_h"/>
                                          </p:val>
                                        </p:tav>
                                      </p:tavLst>
                                    </p:anim>
                                    <p:animEffect transition="in" filter="fade">
                                      <p:cBhvr>
                                        <p:cTn id="73" dur="500"/>
                                        <p:tgtEl>
                                          <p:spTgt spid="7">
                                            <p:graphicEl>
                                              <a:dgm id="{1B4834EF-5C57-44C8-8FA5-99C288930481}"/>
                                            </p:graphicEl>
                                          </p:spTgt>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7">
                                            <p:graphicEl>
                                              <a:dgm id="{72F6E754-3D0B-43B1-AD32-7430A7A712D7}"/>
                                            </p:graphicEl>
                                          </p:spTgt>
                                        </p:tgtEl>
                                        <p:attrNameLst>
                                          <p:attrName>style.visibility</p:attrName>
                                        </p:attrNameLst>
                                      </p:cBhvr>
                                      <p:to>
                                        <p:strVal val="visible"/>
                                      </p:to>
                                    </p:set>
                                    <p:anim calcmode="lin" valueType="num">
                                      <p:cBhvr>
                                        <p:cTn id="76" dur="500" fill="hold"/>
                                        <p:tgtEl>
                                          <p:spTgt spid="7">
                                            <p:graphicEl>
                                              <a:dgm id="{72F6E754-3D0B-43B1-AD32-7430A7A712D7}"/>
                                            </p:graphicEl>
                                          </p:spTgt>
                                        </p:tgtEl>
                                        <p:attrNameLst>
                                          <p:attrName>ppt_w</p:attrName>
                                        </p:attrNameLst>
                                      </p:cBhvr>
                                      <p:tavLst>
                                        <p:tav tm="0">
                                          <p:val>
                                            <p:fltVal val="0"/>
                                          </p:val>
                                        </p:tav>
                                        <p:tav tm="100000">
                                          <p:val>
                                            <p:strVal val="#ppt_w"/>
                                          </p:val>
                                        </p:tav>
                                      </p:tavLst>
                                    </p:anim>
                                    <p:anim calcmode="lin" valueType="num">
                                      <p:cBhvr>
                                        <p:cTn id="77" dur="500" fill="hold"/>
                                        <p:tgtEl>
                                          <p:spTgt spid="7">
                                            <p:graphicEl>
                                              <a:dgm id="{72F6E754-3D0B-43B1-AD32-7430A7A712D7}"/>
                                            </p:graphicEl>
                                          </p:spTgt>
                                        </p:tgtEl>
                                        <p:attrNameLst>
                                          <p:attrName>ppt_h</p:attrName>
                                        </p:attrNameLst>
                                      </p:cBhvr>
                                      <p:tavLst>
                                        <p:tav tm="0">
                                          <p:val>
                                            <p:fltVal val="0"/>
                                          </p:val>
                                        </p:tav>
                                        <p:tav tm="100000">
                                          <p:val>
                                            <p:strVal val="#ppt_h"/>
                                          </p:val>
                                        </p:tav>
                                      </p:tavLst>
                                    </p:anim>
                                    <p:animEffect transition="in" filter="fade">
                                      <p:cBhvr>
                                        <p:cTn id="78" dur="500"/>
                                        <p:tgtEl>
                                          <p:spTgt spid="7">
                                            <p:graphicEl>
                                              <a:dgm id="{72F6E754-3D0B-43B1-AD32-7430A7A712D7}"/>
                                            </p:graphicEl>
                                          </p:spTgt>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7">
                                            <p:graphicEl>
                                              <a:dgm id="{6F57E688-E6BD-47F8-98DC-9F31D8D4EA44}"/>
                                            </p:graphicEl>
                                          </p:spTgt>
                                        </p:tgtEl>
                                        <p:attrNameLst>
                                          <p:attrName>style.visibility</p:attrName>
                                        </p:attrNameLst>
                                      </p:cBhvr>
                                      <p:to>
                                        <p:strVal val="visible"/>
                                      </p:to>
                                    </p:set>
                                    <p:anim calcmode="lin" valueType="num">
                                      <p:cBhvr>
                                        <p:cTn id="81" dur="500" fill="hold"/>
                                        <p:tgtEl>
                                          <p:spTgt spid="7">
                                            <p:graphicEl>
                                              <a:dgm id="{6F57E688-E6BD-47F8-98DC-9F31D8D4EA44}"/>
                                            </p:graphicEl>
                                          </p:spTgt>
                                        </p:tgtEl>
                                        <p:attrNameLst>
                                          <p:attrName>ppt_w</p:attrName>
                                        </p:attrNameLst>
                                      </p:cBhvr>
                                      <p:tavLst>
                                        <p:tav tm="0">
                                          <p:val>
                                            <p:fltVal val="0"/>
                                          </p:val>
                                        </p:tav>
                                        <p:tav tm="100000">
                                          <p:val>
                                            <p:strVal val="#ppt_w"/>
                                          </p:val>
                                        </p:tav>
                                      </p:tavLst>
                                    </p:anim>
                                    <p:anim calcmode="lin" valueType="num">
                                      <p:cBhvr>
                                        <p:cTn id="82" dur="500" fill="hold"/>
                                        <p:tgtEl>
                                          <p:spTgt spid="7">
                                            <p:graphicEl>
                                              <a:dgm id="{6F57E688-E6BD-47F8-98DC-9F31D8D4EA44}"/>
                                            </p:graphicEl>
                                          </p:spTgt>
                                        </p:tgtEl>
                                        <p:attrNameLst>
                                          <p:attrName>ppt_h</p:attrName>
                                        </p:attrNameLst>
                                      </p:cBhvr>
                                      <p:tavLst>
                                        <p:tav tm="0">
                                          <p:val>
                                            <p:fltVal val="0"/>
                                          </p:val>
                                        </p:tav>
                                        <p:tav tm="100000">
                                          <p:val>
                                            <p:strVal val="#ppt_h"/>
                                          </p:val>
                                        </p:tav>
                                      </p:tavLst>
                                    </p:anim>
                                    <p:animEffect transition="in" filter="fade">
                                      <p:cBhvr>
                                        <p:cTn id="83" dur="500"/>
                                        <p:tgtEl>
                                          <p:spTgt spid="7">
                                            <p:graphicEl>
                                              <a:dgm id="{6F57E688-E6BD-47F8-98DC-9F31D8D4EA44}"/>
                                            </p:graphicEl>
                                          </p:spTgt>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7">
                                            <p:graphicEl>
                                              <a:dgm id="{D6003D18-BA04-4200-960D-82F1666E8880}"/>
                                            </p:graphicEl>
                                          </p:spTgt>
                                        </p:tgtEl>
                                        <p:attrNameLst>
                                          <p:attrName>style.visibility</p:attrName>
                                        </p:attrNameLst>
                                      </p:cBhvr>
                                      <p:to>
                                        <p:strVal val="visible"/>
                                      </p:to>
                                    </p:set>
                                    <p:anim calcmode="lin" valueType="num">
                                      <p:cBhvr>
                                        <p:cTn id="86" dur="500" fill="hold"/>
                                        <p:tgtEl>
                                          <p:spTgt spid="7">
                                            <p:graphicEl>
                                              <a:dgm id="{D6003D18-BA04-4200-960D-82F1666E8880}"/>
                                            </p:graphicEl>
                                          </p:spTgt>
                                        </p:tgtEl>
                                        <p:attrNameLst>
                                          <p:attrName>ppt_w</p:attrName>
                                        </p:attrNameLst>
                                      </p:cBhvr>
                                      <p:tavLst>
                                        <p:tav tm="0">
                                          <p:val>
                                            <p:fltVal val="0"/>
                                          </p:val>
                                        </p:tav>
                                        <p:tav tm="100000">
                                          <p:val>
                                            <p:strVal val="#ppt_w"/>
                                          </p:val>
                                        </p:tav>
                                      </p:tavLst>
                                    </p:anim>
                                    <p:anim calcmode="lin" valueType="num">
                                      <p:cBhvr>
                                        <p:cTn id="87" dur="500" fill="hold"/>
                                        <p:tgtEl>
                                          <p:spTgt spid="7">
                                            <p:graphicEl>
                                              <a:dgm id="{D6003D18-BA04-4200-960D-82F1666E8880}"/>
                                            </p:graphicEl>
                                          </p:spTgt>
                                        </p:tgtEl>
                                        <p:attrNameLst>
                                          <p:attrName>ppt_h</p:attrName>
                                        </p:attrNameLst>
                                      </p:cBhvr>
                                      <p:tavLst>
                                        <p:tav tm="0">
                                          <p:val>
                                            <p:fltVal val="0"/>
                                          </p:val>
                                        </p:tav>
                                        <p:tav tm="100000">
                                          <p:val>
                                            <p:strVal val="#ppt_h"/>
                                          </p:val>
                                        </p:tav>
                                      </p:tavLst>
                                    </p:anim>
                                    <p:animEffect transition="in" filter="fade">
                                      <p:cBhvr>
                                        <p:cTn id="88" dur="500"/>
                                        <p:tgtEl>
                                          <p:spTgt spid="7">
                                            <p:graphicEl>
                                              <a:dgm id="{D6003D18-BA04-4200-960D-82F1666E8880}"/>
                                            </p:graphicEl>
                                          </p:spTgt>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
                                            <p:graphicEl>
                                              <a:dgm id="{3297D9E5-6BFA-42FD-841F-C760878D65D2}"/>
                                            </p:graphicEl>
                                          </p:spTgt>
                                        </p:tgtEl>
                                        <p:attrNameLst>
                                          <p:attrName>style.visibility</p:attrName>
                                        </p:attrNameLst>
                                      </p:cBhvr>
                                      <p:to>
                                        <p:strVal val="visible"/>
                                      </p:to>
                                    </p:set>
                                    <p:anim calcmode="lin" valueType="num">
                                      <p:cBhvr>
                                        <p:cTn id="91" dur="500" fill="hold"/>
                                        <p:tgtEl>
                                          <p:spTgt spid="7">
                                            <p:graphicEl>
                                              <a:dgm id="{3297D9E5-6BFA-42FD-841F-C760878D65D2}"/>
                                            </p:graphicEl>
                                          </p:spTgt>
                                        </p:tgtEl>
                                        <p:attrNameLst>
                                          <p:attrName>ppt_w</p:attrName>
                                        </p:attrNameLst>
                                      </p:cBhvr>
                                      <p:tavLst>
                                        <p:tav tm="0">
                                          <p:val>
                                            <p:fltVal val="0"/>
                                          </p:val>
                                        </p:tav>
                                        <p:tav tm="100000">
                                          <p:val>
                                            <p:strVal val="#ppt_w"/>
                                          </p:val>
                                        </p:tav>
                                      </p:tavLst>
                                    </p:anim>
                                    <p:anim calcmode="lin" valueType="num">
                                      <p:cBhvr>
                                        <p:cTn id="92" dur="500" fill="hold"/>
                                        <p:tgtEl>
                                          <p:spTgt spid="7">
                                            <p:graphicEl>
                                              <a:dgm id="{3297D9E5-6BFA-42FD-841F-C760878D65D2}"/>
                                            </p:graphicEl>
                                          </p:spTgt>
                                        </p:tgtEl>
                                        <p:attrNameLst>
                                          <p:attrName>ppt_h</p:attrName>
                                        </p:attrNameLst>
                                      </p:cBhvr>
                                      <p:tavLst>
                                        <p:tav tm="0">
                                          <p:val>
                                            <p:fltVal val="0"/>
                                          </p:val>
                                        </p:tav>
                                        <p:tav tm="100000">
                                          <p:val>
                                            <p:strVal val="#ppt_h"/>
                                          </p:val>
                                        </p:tav>
                                      </p:tavLst>
                                    </p:anim>
                                    <p:animEffect transition="in" filter="fade">
                                      <p:cBhvr>
                                        <p:cTn id="93" dur="500"/>
                                        <p:tgtEl>
                                          <p:spTgt spid="7">
                                            <p:graphicEl>
                                              <a:dgm id="{3297D9E5-6BFA-42FD-841F-C760878D65D2}"/>
                                            </p:graphicEl>
                                          </p:spTgt>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7">
                                            <p:graphicEl>
                                              <a:dgm id="{6B7C413B-1C82-4008-99CD-78132223FF11}"/>
                                            </p:graphicEl>
                                          </p:spTgt>
                                        </p:tgtEl>
                                        <p:attrNameLst>
                                          <p:attrName>style.visibility</p:attrName>
                                        </p:attrNameLst>
                                      </p:cBhvr>
                                      <p:to>
                                        <p:strVal val="visible"/>
                                      </p:to>
                                    </p:set>
                                    <p:anim calcmode="lin" valueType="num">
                                      <p:cBhvr>
                                        <p:cTn id="96" dur="500" fill="hold"/>
                                        <p:tgtEl>
                                          <p:spTgt spid="7">
                                            <p:graphicEl>
                                              <a:dgm id="{6B7C413B-1C82-4008-99CD-78132223FF11}"/>
                                            </p:graphicEl>
                                          </p:spTgt>
                                        </p:tgtEl>
                                        <p:attrNameLst>
                                          <p:attrName>ppt_w</p:attrName>
                                        </p:attrNameLst>
                                      </p:cBhvr>
                                      <p:tavLst>
                                        <p:tav tm="0">
                                          <p:val>
                                            <p:fltVal val="0"/>
                                          </p:val>
                                        </p:tav>
                                        <p:tav tm="100000">
                                          <p:val>
                                            <p:strVal val="#ppt_w"/>
                                          </p:val>
                                        </p:tav>
                                      </p:tavLst>
                                    </p:anim>
                                    <p:anim calcmode="lin" valueType="num">
                                      <p:cBhvr>
                                        <p:cTn id="97" dur="500" fill="hold"/>
                                        <p:tgtEl>
                                          <p:spTgt spid="7">
                                            <p:graphicEl>
                                              <a:dgm id="{6B7C413B-1C82-4008-99CD-78132223FF11}"/>
                                            </p:graphicEl>
                                          </p:spTgt>
                                        </p:tgtEl>
                                        <p:attrNameLst>
                                          <p:attrName>ppt_h</p:attrName>
                                        </p:attrNameLst>
                                      </p:cBhvr>
                                      <p:tavLst>
                                        <p:tav tm="0">
                                          <p:val>
                                            <p:fltVal val="0"/>
                                          </p:val>
                                        </p:tav>
                                        <p:tav tm="100000">
                                          <p:val>
                                            <p:strVal val="#ppt_h"/>
                                          </p:val>
                                        </p:tav>
                                      </p:tavLst>
                                    </p:anim>
                                    <p:animEffect transition="in" filter="fade">
                                      <p:cBhvr>
                                        <p:cTn id="98" dur="500"/>
                                        <p:tgtEl>
                                          <p:spTgt spid="7">
                                            <p:graphicEl>
                                              <a:dgm id="{6B7C413B-1C82-4008-99CD-78132223FF11}"/>
                                            </p:graphicEl>
                                          </p:spTgt>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7">
                                            <p:graphicEl>
                                              <a:dgm id="{A15E534C-7B6D-46F7-A007-22A350047C77}"/>
                                            </p:graphicEl>
                                          </p:spTgt>
                                        </p:tgtEl>
                                        <p:attrNameLst>
                                          <p:attrName>style.visibility</p:attrName>
                                        </p:attrNameLst>
                                      </p:cBhvr>
                                      <p:to>
                                        <p:strVal val="visible"/>
                                      </p:to>
                                    </p:set>
                                    <p:anim calcmode="lin" valueType="num">
                                      <p:cBhvr>
                                        <p:cTn id="101" dur="500" fill="hold"/>
                                        <p:tgtEl>
                                          <p:spTgt spid="7">
                                            <p:graphicEl>
                                              <a:dgm id="{A15E534C-7B6D-46F7-A007-22A350047C77}"/>
                                            </p:graphicEl>
                                          </p:spTgt>
                                        </p:tgtEl>
                                        <p:attrNameLst>
                                          <p:attrName>ppt_w</p:attrName>
                                        </p:attrNameLst>
                                      </p:cBhvr>
                                      <p:tavLst>
                                        <p:tav tm="0">
                                          <p:val>
                                            <p:fltVal val="0"/>
                                          </p:val>
                                        </p:tav>
                                        <p:tav tm="100000">
                                          <p:val>
                                            <p:strVal val="#ppt_w"/>
                                          </p:val>
                                        </p:tav>
                                      </p:tavLst>
                                    </p:anim>
                                    <p:anim calcmode="lin" valueType="num">
                                      <p:cBhvr>
                                        <p:cTn id="102" dur="500" fill="hold"/>
                                        <p:tgtEl>
                                          <p:spTgt spid="7">
                                            <p:graphicEl>
                                              <a:dgm id="{A15E534C-7B6D-46F7-A007-22A350047C77}"/>
                                            </p:graphicEl>
                                          </p:spTgt>
                                        </p:tgtEl>
                                        <p:attrNameLst>
                                          <p:attrName>ppt_h</p:attrName>
                                        </p:attrNameLst>
                                      </p:cBhvr>
                                      <p:tavLst>
                                        <p:tav tm="0">
                                          <p:val>
                                            <p:fltVal val="0"/>
                                          </p:val>
                                        </p:tav>
                                        <p:tav tm="100000">
                                          <p:val>
                                            <p:strVal val="#ppt_h"/>
                                          </p:val>
                                        </p:tav>
                                      </p:tavLst>
                                    </p:anim>
                                    <p:animEffect transition="in" filter="fade">
                                      <p:cBhvr>
                                        <p:cTn id="103" dur="500"/>
                                        <p:tgtEl>
                                          <p:spTgt spid="7">
                                            <p:graphicEl>
                                              <a:dgm id="{A15E534C-7B6D-46F7-A007-22A350047C77}"/>
                                            </p:graphicEl>
                                          </p:spTgt>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grpId="0" nodeType="clickEffect">
                                  <p:stCondLst>
                                    <p:cond delay="0"/>
                                  </p:stCondLst>
                                  <p:childTnLst>
                                    <p:set>
                                      <p:cBhvr>
                                        <p:cTn id="107" dur="1" fill="hold">
                                          <p:stCondLst>
                                            <p:cond delay="0"/>
                                          </p:stCondLst>
                                        </p:cTn>
                                        <p:tgtEl>
                                          <p:spTgt spid="7">
                                            <p:graphicEl>
                                              <a:dgm id="{BA3E4D79-F2E4-4FD9-A686-C88D54FFDB86}"/>
                                            </p:graphicEl>
                                          </p:spTgt>
                                        </p:tgtEl>
                                        <p:attrNameLst>
                                          <p:attrName>style.visibility</p:attrName>
                                        </p:attrNameLst>
                                      </p:cBhvr>
                                      <p:to>
                                        <p:strVal val="visible"/>
                                      </p:to>
                                    </p:set>
                                    <p:anim calcmode="lin" valueType="num">
                                      <p:cBhvr>
                                        <p:cTn id="108" dur="500" fill="hold"/>
                                        <p:tgtEl>
                                          <p:spTgt spid="7">
                                            <p:graphicEl>
                                              <a:dgm id="{BA3E4D79-F2E4-4FD9-A686-C88D54FFDB86}"/>
                                            </p:graphicEl>
                                          </p:spTgt>
                                        </p:tgtEl>
                                        <p:attrNameLst>
                                          <p:attrName>ppt_w</p:attrName>
                                        </p:attrNameLst>
                                      </p:cBhvr>
                                      <p:tavLst>
                                        <p:tav tm="0">
                                          <p:val>
                                            <p:fltVal val="0"/>
                                          </p:val>
                                        </p:tav>
                                        <p:tav tm="100000">
                                          <p:val>
                                            <p:strVal val="#ppt_w"/>
                                          </p:val>
                                        </p:tav>
                                      </p:tavLst>
                                    </p:anim>
                                    <p:anim calcmode="lin" valueType="num">
                                      <p:cBhvr>
                                        <p:cTn id="109" dur="500" fill="hold"/>
                                        <p:tgtEl>
                                          <p:spTgt spid="7">
                                            <p:graphicEl>
                                              <a:dgm id="{BA3E4D79-F2E4-4FD9-A686-C88D54FFDB86}"/>
                                            </p:graphicEl>
                                          </p:spTgt>
                                        </p:tgtEl>
                                        <p:attrNameLst>
                                          <p:attrName>ppt_h</p:attrName>
                                        </p:attrNameLst>
                                      </p:cBhvr>
                                      <p:tavLst>
                                        <p:tav tm="0">
                                          <p:val>
                                            <p:fltVal val="0"/>
                                          </p:val>
                                        </p:tav>
                                        <p:tav tm="100000">
                                          <p:val>
                                            <p:strVal val="#ppt_h"/>
                                          </p:val>
                                        </p:tav>
                                      </p:tavLst>
                                    </p:anim>
                                    <p:animEffect transition="in" filter="fade">
                                      <p:cBhvr>
                                        <p:cTn id="110" dur="500"/>
                                        <p:tgtEl>
                                          <p:spTgt spid="7">
                                            <p:graphicEl>
                                              <a:dgm id="{BA3E4D79-F2E4-4FD9-A686-C88D54FFDB86}"/>
                                            </p:graphicEl>
                                          </p:spTgt>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7">
                                            <p:graphicEl>
                                              <a:dgm id="{13C70BFC-9882-4AF2-B168-AA63B16939DE}"/>
                                            </p:graphicEl>
                                          </p:spTgt>
                                        </p:tgtEl>
                                        <p:attrNameLst>
                                          <p:attrName>style.visibility</p:attrName>
                                        </p:attrNameLst>
                                      </p:cBhvr>
                                      <p:to>
                                        <p:strVal val="visible"/>
                                      </p:to>
                                    </p:set>
                                    <p:anim calcmode="lin" valueType="num">
                                      <p:cBhvr>
                                        <p:cTn id="113" dur="500" fill="hold"/>
                                        <p:tgtEl>
                                          <p:spTgt spid="7">
                                            <p:graphicEl>
                                              <a:dgm id="{13C70BFC-9882-4AF2-B168-AA63B16939DE}"/>
                                            </p:graphicEl>
                                          </p:spTgt>
                                        </p:tgtEl>
                                        <p:attrNameLst>
                                          <p:attrName>ppt_w</p:attrName>
                                        </p:attrNameLst>
                                      </p:cBhvr>
                                      <p:tavLst>
                                        <p:tav tm="0">
                                          <p:val>
                                            <p:fltVal val="0"/>
                                          </p:val>
                                        </p:tav>
                                        <p:tav tm="100000">
                                          <p:val>
                                            <p:strVal val="#ppt_w"/>
                                          </p:val>
                                        </p:tav>
                                      </p:tavLst>
                                    </p:anim>
                                    <p:anim calcmode="lin" valueType="num">
                                      <p:cBhvr>
                                        <p:cTn id="114" dur="500" fill="hold"/>
                                        <p:tgtEl>
                                          <p:spTgt spid="7">
                                            <p:graphicEl>
                                              <a:dgm id="{13C70BFC-9882-4AF2-B168-AA63B16939DE}"/>
                                            </p:graphicEl>
                                          </p:spTgt>
                                        </p:tgtEl>
                                        <p:attrNameLst>
                                          <p:attrName>ppt_h</p:attrName>
                                        </p:attrNameLst>
                                      </p:cBhvr>
                                      <p:tavLst>
                                        <p:tav tm="0">
                                          <p:val>
                                            <p:fltVal val="0"/>
                                          </p:val>
                                        </p:tav>
                                        <p:tav tm="100000">
                                          <p:val>
                                            <p:strVal val="#ppt_h"/>
                                          </p:val>
                                        </p:tav>
                                      </p:tavLst>
                                    </p:anim>
                                    <p:animEffect transition="in" filter="fade">
                                      <p:cBhvr>
                                        <p:cTn id="115" dur="500"/>
                                        <p:tgtEl>
                                          <p:spTgt spid="7">
                                            <p:graphicEl>
                                              <a:dgm id="{13C70BFC-9882-4AF2-B168-AA63B16939DE}"/>
                                            </p:graphicEl>
                                          </p:spTgt>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7">
                                            <p:graphicEl>
                                              <a:dgm id="{CEFCAFD2-5658-4DDB-A704-270B2AC8314E}"/>
                                            </p:graphicEl>
                                          </p:spTgt>
                                        </p:tgtEl>
                                        <p:attrNameLst>
                                          <p:attrName>style.visibility</p:attrName>
                                        </p:attrNameLst>
                                      </p:cBhvr>
                                      <p:to>
                                        <p:strVal val="visible"/>
                                      </p:to>
                                    </p:set>
                                    <p:anim calcmode="lin" valueType="num">
                                      <p:cBhvr>
                                        <p:cTn id="120" dur="500" fill="hold"/>
                                        <p:tgtEl>
                                          <p:spTgt spid="7">
                                            <p:graphicEl>
                                              <a:dgm id="{CEFCAFD2-5658-4DDB-A704-270B2AC8314E}"/>
                                            </p:graphicEl>
                                          </p:spTgt>
                                        </p:tgtEl>
                                        <p:attrNameLst>
                                          <p:attrName>ppt_w</p:attrName>
                                        </p:attrNameLst>
                                      </p:cBhvr>
                                      <p:tavLst>
                                        <p:tav tm="0">
                                          <p:val>
                                            <p:fltVal val="0"/>
                                          </p:val>
                                        </p:tav>
                                        <p:tav tm="100000">
                                          <p:val>
                                            <p:strVal val="#ppt_w"/>
                                          </p:val>
                                        </p:tav>
                                      </p:tavLst>
                                    </p:anim>
                                    <p:anim calcmode="lin" valueType="num">
                                      <p:cBhvr>
                                        <p:cTn id="121" dur="500" fill="hold"/>
                                        <p:tgtEl>
                                          <p:spTgt spid="7">
                                            <p:graphicEl>
                                              <a:dgm id="{CEFCAFD2-5658-4DDB-A704-270B2AC8314E}"/>
                                            </p:graphicEl>
                                          </p:spTgt>
                                        </p:tgtEl>
                                        <p:attrNameLst>
                                          <p:attrName>ppt_h</p:attrName>
                                        </p:attrNameLst>
                                      </p:cBhvr>
                                      <p:tavLst>
                                        <p:tav tm="0">
                                          <p:val>
                                            <p:fltVal val="0"/>
                                          </p:val>
                                        </p:tav>
                                        <p:tav tm="100000">
                                          <p:val>
                                            <p:strVal val="#ppt_h"/>
                                          </p:val>
                                        </p:tav>
                                      </p:tavLst>
                                    </p:anim>
                                    <p:animEffect transition="in" filter="fade">
                                      <p:cBhvr>
                                        <p:cTn id="122" dur="500"/>
                                        <p:tgtEl>
                                          <p:spTgt spid="7">
                                            <p:graphicEl>
                                              <a:dgm id="{CEFCAFD2-5658-4DDB-A704-270B2AC8314E}"/>
                                            </p:graphicEl>
                                          </p:spTgt>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7">
                                            <p:graphicEl>
                                              <a:dgm id="{43990961-C6D2-4168-8F40-4F2244ADE77B}"/>
                                            </p:graphicEl>
                                          </p:spTgt>
                                        </p:tgtEl>
                                        <p:attrNameLst>
                                          <p:attrName>style.visibility</p:attrName>
                                        </p:attrNameLst>
                                      </p:cBhvr>
                                      <p:to>
                                        <p:strVal val="visible"/>
                                      </p:to>
                                    </p:set>
                                    <p:anim calcmode="lin" valueType="num">
                                      <p:cBhvr>
                                        <p:cTn id="125" dur="500" fill="hold"/>
                                        <p:tgtEl>
                                          <p:spTgt spid="7">
                                            <p:graphicEl>
                                              <a:dgm id="{43990961-C6D2-4168-8F40-4F2244ADE77B}"/>
                                            </p:graphicEl>
                                          </p:spTgt>
                                        </p:tgtEl>
                                        <p:attrNameLst>
                                          <p:attrName>ppt_w</p:attrName>
                                        </p:attrNameLst>
                                      </p:cBhvr>
                                      <p:tavLst>
                                        <p:tav tm="0">
                                          <p:val>
                                            <p:fltVal val="0"/>
                                          </p:val>
                                        </p:tav>
                                        <p:tav tm="100000">
                                          <p:val>
                                            <p:strVal val="#ppt_w"/>
                                          </p:val>
                                        </p:tav>
                                      </p:tavLst>
                                    </p:anim>
                                    <p:anim calcmode="lin" valueType="num">
                                      <p:cBhvr>
                                        <p:cTn id="126" dur="500" fill="hold"/>
                                        <p:tgtEl>
                                          <p:spTgt spid="7">
                                            <p:graphicEl>
                                              <a:dgm id="{43990961-C6D2-4168-8F40-4F2244ADE77B}"/>
                                            </p:graphicEl>
                                          </p:spTgt>
                                        </p:tgtEl>
                                        <p:attrNameLst>
                                          <p:attrName>ppt_h</p:attrName>
                                        </p:attrNameLst>
                                      </p:cBhvr>
                                      <p:tavLst>
                                        <p:tav tm="0">
                                          <p:val>
                                            <p:fltVal val="0"/>
                                          </p:val>
                                        </p:tav>
                                        <p:tav tm="100000">
                                          <p:val>
                                            <p:strVal val="#ppt_h"/>
                                          </p:val>
                                        </p:tav>
                                      </p:tavLst>
                                    </p:anim>
                                    <p:animEffect transition="in" filter="fade">
                                      <p:cBhvr>
                                        <p:cTn id="127" dur="500"/>
                                        <p:tgtEl>
                                          <p:spTgt spid="7">
                                            <p:graphicEl>
                                              <a:dgm id="{43990961-C6D2-4168-8F40-4F2244ADE77B}"/>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53" presetClass="entr" presetSubtype="16" fill="hold" grpId="0" nodeType="clickEffect">
                                  <p:stCondLst>
                                    <p:cond delay="0"/>
                                  </p:stCondLst>
                                  <p:childTnLst>
                                    <p:set>
                                      <p:cBhvr>
                                        <p:cTn id="131" dur="1" fill="hold">
                                          <p:stCondLst>
                                            <p:cond delay="0"/>
                                          </p:stCondLst>
                                        </p:cTn>
                                        <p:tgtEl>
                                          <p:spTgt spid="7">
                                            <p:graphicEl>
                                              <a:dgm id="{7315A934-A84D-4CA0-B8B8-D0427C2BC997}"/>
                                            </p:graphicEl>
                                          </p:spTgt>
                                        </p:tgtEl>
                                        <p:attrNameLst>
                                          <p:attrName>style.visibility</p:attrName>
                                        </p:attrNameLst>
                                      </p:cBhvr>
                                      <p:to>
                                        <p:strVal val="visible"/>
                                      </p:to>
                                    </p:set>
                                    <p:anim calcmode="lin" valueType="num">
                                      <p:cBhvr>
                                        <p:cTn id="132" dur="500" fill="hold"/>
                                        <p:tgtEl>
                                          <p:spTgt spid="7">
                                            <p:graphicEl>
                                              <a:dgm id="{7315A934-A84D-4CA0-B8B8-D0427C2BC997}"/>
                                            </p:graphicEl>
                                          </p:spTgt>
                                        </p:tgtEl>
                                        <p:attrNameLst>
                                          <p:attrName>ppt_w</p:attrName>
                                        </p:attrNameLst>
                                      </p:cBhvr>
                                      <p:tavLst>
                                        <p:tav tm="0">
                                          <p:val>
                                            <p:fltVal val="0"/>
                                          </p:val>
                                        </p:tav>
                                        <p:tav tm="100000">
                                          <p:val>
                                            <p:strVal val="#ppt_w"/>
                                          </p:val>
                                        </p:tav>
                                      </p:tavLst>
                                    </p:anim>
                                    <p:anim calcmode="lin" valueType="num">
                                      <p:cBhvr>
                                        <p:cTn id="133" dur="500" fill="hold"/>
                                        <p:tgtEl>
                                          <p:spTgt spid="7">
                                            <p:graphicEl>
                                              <a:dgm id="{7315A934-A84D-4CA0-B8B8-D0427C2BC997}"/>
                                            </p:graphicEl>
                                          </p:spTgt>
                                        </p:tgtEl>
                                        <p:attrNameLst>
                                          <p:attrName>ppt_h</p:attrName>
                                        </p:attrNameLst>
                                      </p:cBhvr>
                                      <p:tavLst>
                                        <p:tav tm="0">
                                          <p:val>
                                            <p:fltVal val="0"/>
                                          </p:val>
                                        </p:tav>
                                        <p:tav tm="100000">
                                          <p:val>
                                            <p:strVal val="#ppt_h"/>
                                          </p:val>
                                        </p:tav>
                                      </p:tavLst>
                                    </p:anim>
                                    <p:animEffect transition="in" filter="fade">
                                      <p:cBhvr>
                                        <p:cTn id="134" dur="500"/>
                                        <p:tgtEl>
                                          <p:spTgt spid="7">
                                            <p:graphicEl>
                                              <a:dgm id="{7315A934-A84D-4CA0-B8B8-D0427C2BC997}"/>
                                            </p:graphicEl>
                                          </p:spTgt>
                                        </p:tgtEl>
                                      </p:cBhvr>
                                    </p:animEffect>
                                  </p:childTnLst>
                                </p:cTn>
                              </p:par>
                            </p:childTnLst>
                          </p:cTn>
                        </p:par>
                      </p:childTnLst>
                    </p:cTn>
                  </p:par>
                  <p:par>
                    <p:cTn id="135" fill="hold">
                      <p:stCondLst>
                        <p:cond delay="indefinite"/>
                      </p:stCondLst>
                      <p:childTnLst>
                        <p:par>
                          <p:cTn id="136" fill="hold">
                            <p:stCondLst>
                              <p:cond delay="0"/>
                            </p:stCondLst>
                            <p:childTnLst>
                              <p:par>
                                <p:cTn id="137" presetID="53" presetClass="entr" presetSubtype="16" fill="hold" grpId="0" nodeType="clickEffect">
                                  <p:stCondLst>
                                    <p:cond delay="0"/>
                                  </p:stCondLst>
                                  <p:childTnLst>
                                    <p:set>
                                      <p:cBhvr>
                                        <p:cTn id="138" dur="1" fill="hold">
                                          <p:stCondLst>
                                            <p:cond delay="0"/>
                                          </p:stCondLst>
                                        </p:cTn>
                                        <p:tgtEl>
                                          <p:spTgt spid="7">
                                            <p:graphicEl>
                                              <a:dgm id="{657244BB-E96B-4391-BFEB-AC0C4C0BE121}"/>
                                            </p:graphicEl>
                                          </p:spTgt>
                                        </p:tgtEl>
                                        <p:attrNameLst>
                                          <p:attrName>style.visibility</p:attrName>
                                        </p:attrNameLst>
                                      </p:cBhvr>
                                      <p:to>
                                        <p:strVal val="visible"/>
                                      </p:to>
                                    </p:set>
                                    <p:anim calcmode="lin" valueType="num">
                                      <p:cBhvr>
                                        <p:cTn id="139" dur="500" fill="hold"/>
                                        <p:tgtEl>
                                          <p:spTgt spid="7">
                                            <p:graphicEl>
                                              <a:dgm id="{657244BB-E96B-4391-BFEB-AC0C4C0BE121}"/>
                                            </p:graphicEl>
                                          </p:spTgt>
                                        </p:tgtEl>
                                        <p:attrNameLst>
                                          <p:attrName>ppt_w</p:attrName>
                                        </p:attrNameLst>
                                      </p:cBhvr>
                                      <p:tavLst>
                                        <p:tav tm="0">
                                          <p:val>
                                            <p:fltVal val="0"/>
                                          </p:val>
                                        </p:tav>
                                        <p:tav tm="100000">
                                          <p:val>
                                            <p:strVal val="#ppt_w"/>
                                          </p:val>
                                        </p:tav>
                                      </p:tavLst>
                                    </p:anim>
                                    <p:anim calcmode="lin" valueType="num">
                                      <p:cBhvr>
                                        <p:cTn id="140" dur="500" fill="hold"/>
                                        <p:tgtEl>
                                          <p:spTgt spid="7">
                                            <p:graphicEl>
                                              <a:dgm id="{657244BB-E96B-4391-BFEB-AC0C4C0BE121}"/>
                                            </p:graphicEl>
                                          </p:spTgt>
                                        </p:tgtEl>
                                        <p:attrNameLst>
                                          <p:attrName>ppt_h</p:attrName>
                                        </p:attrNameLst>
                                      </p:cBhvr>
                                      <p:tavLst>
                                        <p:tav tm="0">
                                          <p:val>
                                            <p:fltVal val="0"/>
                                          </p:val>
                                        </p:tav>
                                        <p:tav tm="100000">
                                          <p:val>
                                            <p:strVal val="#ppt_h"/>
                                          </p:val>
                                        </p:tav>
                                      </p:tavLst>
                                    </p:anim>
                                    <p:animEffect transition="in" filter="fade">
                                      <p:cBhvr>
                                        <p:cTn id="141" dur="500"/>
                                        <p:tgtEl>
                                          <p:spTgt spid="7">
                                            <p:graphicEl>
                                              <a:dgm id="{657244BB-E96B-4391-BFEB-AC0C4C0BE121}"/>
                                            </p:graphicEl>
                                          </p:spTgt>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7">
                                            <p:graphicEl>
                                              <a:dgm id="{D44D7062-B27D-43D1-B34F-5741AA915FF0}"/>
                                            </p:graphicEl>
                                          </p:spTgt>
                                        </p:tgtEl>
                                        <p:attrNameLst>
                                          <p:attrName>style.visibility</p:attrName>
                                        </p:attrNameLst>
                                      </p:cBhvr>
                                      <p:to>
                                        <p:strVal val="visible"/>
                                      </p:to>
                                    </p:set>
                                    <p:anim calcmode="lin" valueType="num">
                                      <p:cBhvr>
                                        <p:cTn id="144" dur="500" fill="hold"/>
                                        <p:tgtEl>
                                          <p:spTgt spid="7">
                                            <p:graphicEl>
                                              <a:dgm id="{D44D7062-B27D-43D1-B34F-5741AA915FF0}"/>
                                            </p:graphicEl>
                                          </p:spTgt>
                                        </p:tgtEl>
                                        <p:attrNameLst>
                                          <p:attrName>ppt_w</p:attrName>
                                        </p:attrNameLst>
                                      </p:cBhvr>
                                      <p:tavLst>
                                        <p:tav tm="0">
                                          <p:val>
                                            <p:fltVal val="0"/>
                                          </p:val>
                                        </p:tav>
                                        <p:tav tm="100000">
                                          <p:val>
                                            <p:strVal val="#ppt_w"/>
                                          </p:val>
                                        </p:tav>
                                      </p:tavLst>
                                    </p:anim>
                                    <p:anim calcmode="lin" valueType="num">
                                      <p:cBhvr>
                                        <p:cTn id="145" dur="500" fill="hold"/>
                                        <p:tgtEl>
                                          <p:spTgt spid="7">
                                            <p:graphicEl>
                                              <a:dgm id="{D44D7062-B27D-43D1-B34F-5741AA915FF0}"/>
                                            </p:graphicEl>
                                          </p:spTgt>
                                        </p:tgtEl>
                                        <p:attrNameLst>
                                          <p:attrName>ppt_h</p:attrName>
                                        </p:attrNameLst>
                                      </p:cBhvr>
                                      <p:tavLst>
                                        <p:tav tm="0">
                                          <p:val>
                                            <p:fltVal val="0"/>
                                          </p:val>
                                        </p:tav>
                                        <p:tav tm="100000">
                                          <p:val>
                                            <p:strVal val="#ppt_h"/>
                                          </p:val>
                                        </p:tav>
                                      </p:tavLst>
                                    </p:anim>
                                    <p:animEffect transition="in" filter="fade">
                                      <p:cBhvr>
                                        <p:cTn id="146" dur="500"/>
                                        <p:tgtEl>
                                          <p:spTgt spid="7">
                                            <p:graphicEl>
                                              <a:dgm id="{D44D7062-B27D-43D1-B34F-5741AA915FF0}"/>
                                            </p:graphicEl>
                                          </p:spTgt>
                                        </p:tgtEl>
                                      </p:cBhvr>
                                    </p:animEffect>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5"/>
                                        </p:tgtEl>
                                        <p:attrNameLst>
                                          <p:attrName>style.visibility</p:attrName>
                                        </p:attrNameLst>
                                      </p:cBhvr>
                                      <p:to>
                                        <p:strVal val="visible"/>
                                      </p:to>
                                    </p:set>
                                    <p:animEffect transition="in" filter="wipe(down)">
                                      <p:cBhvr>
                                        <p:cTn id="151" dur="580">
                                          <p:stCondLst>
                                            <p:cond delay="0"/>
                                          </p:stCondLst>
                                        </p:cTn>
                                        <p:tgtEl>
                                          <p:spTgt spid="5"/>
                                        </p:tgtEl>
                                      </p:cBhvr>
                                    </p:animEffect>
                                    <p:anim calcmode="lin" valueType="num">
                                      <p:cBhvr>
                                        <p:cTn id="15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57" dur="26">
                                          <p:stCondLst>
                                            <p:cond delay="650"/>
                                          </p:stCondLst>
                                        </p:cTn>
                                        <p:tgtEl>
                                          <p:spTgt spid="5"/>
                                        </p:tgtEl>
                                      </p:cBhvr>
                                      <p:to x="100000" y="60000"/>
                                    </p:animScale>
                                    <p:animScale>
                                      <p:cBhvr>
                                        <p:cTn id="158" dur="166" decel="50000">
                                          <p:stCondLst>
                                            <p:cond delay="676"/>
                                          </p:stCondLst>
                                        </p:cTn>
                                        <p:tgtEl>
                                          <p:spTgt spid="5"/>
                                        </p:tgtEl>
                                      </p:cBhvr>
                                      <p:to x="100000" y="100000"/>
                                    </p:animScale>
                                    <p:animScale>
                                      <p:cBhvr>
                                        <p:cTn id="159" dur="26">
                                          <p:stCondLst>
                                            <p:cond delay="1312"/>
                                          </p:stCondLst>
                                        </p:cTn>
                                        <p:tgtEl>
                                          <p:spTgt spid="5"/>
                                        </p:tgtEl>
                                      </p:cBhvr>
                                      <p:to x="100000" y="80000"/>
                                    </p:animScale>
                                    <p:animScale>
                                      <p:cBhvr>
                                        <p:cTn id="160" dur="166" decel="50000">
                                          <p:stCondLst>
                                            <p:cond delay="1338"/>
                                          </p:stCondLst>
                                        </p:cTn>
                                        <p:tgtEl>
                                          <p:spTgt spid="5"/>
                                        </p:tgtEl>
                                      </p:cBhvr>
                                      <p:to x="100000" y="100000"/>
                                    </p:animScale>
                                    <p:animScale>
                                      <p:cBhvr>
                                        <p:cTn id="161" dur="26">
                                          <p:stCondLst>
                                            <p:cond delay="1642"/>
                                          </p:stCondLst>
                                        </p:cTn>
                                        <p:tgtEl>
                                          <p:spTgt spid="5"/>
                                        </p:tgtEl>
                                      </p:cBhvr>
                                      <p:to x="100000" y="90000"/>
                                    </p:animScale>
                                    <p:animScale>
                                      <p:cBhvr>
                                        <p:cTn id="162" dur="166" decel="50000">
                                          <p:stCondLst>
                                            <p:cond delay="1668"/>
                                          </p:stCondLst>
                                        </p:cTn>
                                        <p:tgtEl>
                                          <p:spTgt spid="5"/>
                                        </p:tgtEl>
                                      </p:cBhvr>
                                      <p:to x="100000" y="100000"/>
                                    </p:animScale>
                                    <p:animScale>
                                      <p:cBhvr>
                                        <p:cTn id="163" dur="26">
                                          <p:stCondLst>
                                            <p:cond delay="1808"/>
                                          </p:stCondLst>
                                        </p:cTn>
                                        <p:tgtEl>
                                          <p:spTgt spid="5"/>
                                        </p:tgtEl>
                                      </p:cBhvr>
                                      <p:to x="100000" y="95000"/>
                                    </p:animScale>
                                    <p:animScale>
                                      <p:cBhvr>
                                        <p:cTn id="16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P spid="3" grpId="0" animBg="1"/>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403020" cy="685800"/>
          </a:xfrm>
        </p:spPr>
        <p:txBody>
          <a:bodyPr/>
          <a:lstStyle/>
          <a:p>
            <a:pPr>
              <a:defRPr/>
            </a:pPr>
            <a:r>
              <a:rPr lang="fr-FR" b="1" dirty="0" smtClean="0"/>
              <a:t>Les articles touchés dans la Constitution 2001</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32115809"/>
              </p:ext>
            </p:extLst>
          </p:nvPr>
        </p:nvGraphicFramePr>
        <p:xfrm>
          <a:off x="533400" y="1981200"/>
          <a:ext cx="8534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Les 15 points du Référendum</a:t>
            </a:r>
            <a:endParaRPr lang="fr-FR" dirty="0"/>
          </a:p>
        </p:txBody>
      </p:sp>
      <p:graphicFrame>
        <p:nvGraphicFramePr>
          <p:cNvPr id="7" name="Espace réservé du contenu 6"/>
          <p:cNvGraphicFramePr>
            <a:graphicFrameLocks noGrp="1"/>
          </p:cNvGraphicFramePr>
          <p:nvPr>
            <p:ph idx="1"/>
          </p:nvPr>
        </p:nvGraphicFramePr>
        <p:xfrm>
          <a:off x="304800" y="1447800"/>
          <a:ext cx="8382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graphicEl>
                                              <a:dgm id="{32D78E81-5F9F-4608-90E2-379FFF6846DB}"/>
                                            </p:graphicEl>
                                          </p:spTgt>
                                        </p:tgtEl>
                                        <p:attrNameLst>
                                          <p:attrName>style.visibility</p:attrName>
                                        </p:attrNameLst>
                                      </p:cBhvr>
                                      <p:to>
                                        <p:strVal val="visible"/>
                                      </p:to>
                                    </p:set>
                                    <p:anim calcmode="lin" valueType="num">
                                      <p:cBhvr>
                                        <p:cTn id="7" dur="500" fill="hold"/>
                                        <p:tgtEl>
                                          <p:spTgt spid="7">
                                            <p:graphicEl>
                                              <a:dgm id="{32D78E81-5F9F-4608-90E2-379FFF6846DB}"/>
                                            </p:graphicEl>
                                          </p:spTgt>
                                        </p:tgtEl>
                                        <p:attrNameLst>
                                          <p:attrName>ppt_w</p:attrName>
                                        </p:attrNameLst>
                                      </p:cBhvr>
                                      <p:tavLst>
                                        <p:tav tm="0">
                                          <p:val>
                                            <p:fltVal val="0"/>
                                          </p:val>
                                        </p:tav>
                                        <p:tav tm="100000">
                                          <p:val>
                                            <p:strVal val="#ppt_w"/>
                                          </p:val>
                                        </p:tav>
                                      </p:tavLst>
                                    </p:anim>
                                    <p:anim calcmode="lin" valueType="num">
                                      <p:cBhvr>
                                        <p:cTn id="8" dur="500" fill="hold"/>
                                        <p:tgtEl>
                                          <p:spTgt spid="7">
                                            <p:graphicEl>
                                              <a:dgm id="{32D78E81-5F9F-4608-90E2-379FFF6846DB}"/>
                                            </p:graphicEl>
                                          </p:spTgt>
                                        </p:tgtEl>
                                        <p:attrNameLst>
                                          <p:attrName>ppt_h</p:attrName>
                                        </p:attrNameLst>
                                      </p:cBhvr>
                                      <p:tavLst>
                                        <p:tav tm="0">
                                          <p:val>
                                            <p:fltVal val="0"/>
                                          </p:val>
                                        </p:tav>
                                        <p:tav tm="100000">
                                          <p:val>
                                            <p:strVal val="#ppt_h"/>
                                          </p:val>
                                        </p:tav>
                                      </p:tavLst>
                                    </p:anim>
                                    <p:animEffect transition="in" filter="fade">
                                      <p:cBhvr>
                                        <p:cTn id="9" dur="500"/>
                                        <p:tgtEl>
                                          <p:spTgt spid="7">
                                            <p:graphicEl>
                                              <a:dgm id="{32D78E81-5F9F-4608-90E2-379FFF6846DB}"/>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graphicEl>
                                              <a:dgm id="{B2FC97C8-4842-46F4-8272-F2A3F644D1AD}"/>
                                            </p:graphicEl>
                                          </p:spTgt>
                                        </p:tgtEl>
                                        <p:attrNameLst>
                                          <p:attrName>style.visibility</p:attrName>
                                        </p:attrNameLst>
                                      </p:cBhvr>
                                      <p:to>
                                        <p:strVal val="visible"/>
                                      </p:to>
                                    </p:set>
                                    <p:anim calcmode="lin" valueType="num">
                                      <p:cBhvr>
                                        <p:cTn id="14" dur="500" fill="hold"/>
                                        <p:tgtEl>
                                          <p:spTgt spid="7">
                                            <p:graphicEl>
                                              <a:dgm id="{B2FC97C8-4842-46F4-8272-F2A3F644D1AD}"/>
                                            </p:graphicEl>
                                          </p:spTgt>
                                        </p:tgtEl>
                                        <p:attrNameLst>
                                          <p:attrName>ppt_w</p:attrName>
                                        </p:attrNameLst>
                                      </p:cBhvr>
                                      <p:tavLst>
                                        <p:tav tm="0">
                                          <p:val>
                                            <p:fltVal val="0"/>
                                          </p:val>
                                        </p:tav>
                                        <p:tav tm="100000">
                                          <p:val>
                                            <p:strVal val="#ppt_w"/>
                                          </p:val>
                                        </p:tav>
                                      </p:tavLst>
                                    </p:anim>
                                    <p:anim calcmode="lin" valueType="num">
                                      <p:cBhvr>
                                        <p:cTn id="15" dur="500" fill="hold"/>
                                        <p:tgtEl>
                                          <p:spTgt spid="7">
                                            <p:graphicEl>
                                              <a:dgm id="{B2FC97C8-4842-46F4-8272-F2A3F644D1AD}"/>
                                            </p:graphicEl>
                                          </p:spTgt>
                                        </p:tgtEl>
                                        <p:attrNameLst>
                                          <p:attrName>ppt_h</p:attrName>
                                        </p:attrNameLst>
                                      </p:cBhvr>
                                      <p:tavLst>
                                        <p:tav tm="0">
                                          <p:val>
                                            <p:fltVal val="0"/>
                                          </p:val>
                                        </p:tav>
                                        <p:tav tm="100000">
                                          <p:val>
                                            <p:strVal val="#ppt_h"/>
                                          </p:val>
                                        </p:tav>
                                      </p:tavLst>
                                    </p:anim>
                                    <p:animEffect transition="in" filter="fade">
                                      <p:cBhvr>
                                        <p:cTn id="16" dur="500"/>
                                        <p:tgtEl>
                                          <p:spTgt spid="7">
                                            <p:graphicEl>
                                              <a:dgm id="{B2FC97C8-4842-46F4-8272-F2A3F644D1AD}"/>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
                                            <p:graphicEl>
                                              <a:dgm id="{959486B7-D9AB-4BF5-A744-5672BBBACB89}"/>
                                            </p:graphicEl>
                                          </p:spTgt>
                                        </p:tgtEl>
                                        <p:attrNameLst>
                                          <p:attrName>style.visibility</p:attrName>
                                        </p:attrNameLst>
                                      </p:cBhvr>
                                      <p:to>
                                        <p:strVal val="visible"/>
                                      </p:to>
                                    </p:set>
                                    <p:anim calcmode="lin" valueType="num">
                                      <p:cBhvr>
                                        <p:cTn id="19" dur="500" fill="hold"/>
                                        <p:tgtEl>
                                          <p:spTgt spid="7">
                                            <p:graphicEl>
                                              <a:dgm id="{959486B7-D9AB-4BF5-A744-5672BBBACB89}"/>
                                            </p:graphicEl>
                                          </p:spTgt>
                                        </p:tgtEl>
                                        <p:attrNameLst>
                                          <p:attrName>ppt_w</p:attrName>
                                        </p:attrNameLst>
                                      </p:cBhvr>
                                      <p:tavLst>
                                        <p:tav tm="0">
                                          <p:val>
                                            <p:fltVal val="0"/>
                                          </p:val>
                                        </p:tav>
                                        <p:tav tm="100000">
                                          <p:val>
                                            <p:strVal val="#ppt_w"/>
                                          </p:val>
                                        </p:tav>
                                      </p:tavLst>
                                    </p:anim>
                                    <p:anim calcmode="lin" valueType="num">
                                      <p:cBhvr>
                                        <p:cTn id="20" dur="500" fill="hold"/>
                                        <p:tgtEl>
                                          <p:spTgt spid="7">
                                            <p:graphicEl>
                                              <a:dgm id="{959486B7-D9AB-4BF5-A744-5672BBBACB89}"/>
                                            </p:graphicEl>
                                          </p:spTgt>
                                        </p:tgtEl>
                                        <p:attrNameLst>
                                          <p:attrName>ppt_h</p:attrName>
                                        </p:attrNameLst>
                                      </p:cBhvr>
                                      <p:tavLst>
                                        <p:tav tm="0">
                                          <p:val>
                                            <p:fltVal val="0"/>
                                          </p:val>
                                        </p:tav>
                                        <p:tav tm="100000">
                                          <p:val>
                                            <p:strVal val="#ppt_h"/>
                                          </p:val>
                                        </p:tav>
                                      </p:tavLst>
                                    </p:anim>
                                    <p:animEffect transition="in" filter="fade">
                                      <p:cBhvr>
                                        <p:cTn id="21" dur="500"/>
                                        <p:tgtEl>
                                          <p:spTgt spid="7">
                                            <p:graphicEl>
                                              <a:dgm id="{959486B7-D9AB-4BF5-A744-5672BBBACB89}"/>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7">
                                            <p:graphicEl>
                                              <a:dgm id="{823E10EC-DA15-4BF0-B1E2-6D2542A1CB19}"/>
                                            </p:graphicEl>
                                          </p:spTgt>
                                        </p:tgtEl>
                                        <p:attrNameLst>
                                          <p:attrName>style.visibility</p:attrName>
                                        </p:attrNameLst>
                                      </p:cBhvr>
                                      <p:to>
                                        <p:strVal val="visible"/>
                                      </p:to>
                                    </p:set>
                                    <p:anim calcmode="lin" valueType="num">
                                      <p:cBhvr>
                                        <p:cTn id="26" dur="500" fill="hold"/>
                                        <p:tgtEl>
                                          <p:spTgt spid="7">
                                            <p:graphicEl>
                                              <a:dgm id="{823E10EC-DA15-4BF0-B1E2-6D2542A1CB19}"/>
                                            </p:graphicEl>
                                          </p:spTgt>
                                        </p:tgtEl>
                                        <p:attrNameLst>
                                          <p:attrName>ppt_w</p:attrName>
                                        </p:attrNameLst>
                                      </p:cBhvr>
                                      <p:tavLst>
                                        <p:tav tm="0">
                                          <p:val>
                                            <p:fltVal val="0"/>
                                          </p:val>
                                        </p:tav>
                                        <p:tav tm="100000">
                                          <p:val>
                                            <p:strVal val="#ppt_w"/>
                                          </p:val>
                                        </p:tav>
                                      </p:tavLst>
                                    </p:anim>
                                    <p:anim calcmode="lin" valueType="num">
                                      <p:cBhvr>
                                        <p:cTn id="27" dur="500" fill="hold"/>
                                        <p:tgtEl>
                                          <p:spTgt spid="7">
                                            <p:graphicEl>
                                              <a:dgm id="{823E10EC-DA15-4BF0-B1E2-6D2542A1CB19}"/>
                                            </p:graphicEl>
                                          </p:spTgt>
                                        </p:tgtEl>
                                        <p:attrNameLst>
                                          <p:attrName>ppt_h</p:attrName>
                                        </p:attrNameLst>
                                      </p:cBhvr>
                                      <p:tavLst>
                                        <p:tav tm="0">
                                          <p:val>
                                            <p:fltVal val="0"/>
                                          </p:val>
                                        </p:tav>
                                        <p:tav tm="100000">
                                          <p:val>
                                            <p:strVal val="#ppt_h"/>
                                          </p:val>
                                        </p:tav>
                                      </p:tavLst>
                                    </p:anim>
                                    <p:animEffect transition="in" filter="fade">
                                      <p:cBhvr>
                                        <p:cTn id="28" dur="500"/>
                                        <p:tgtEl>
                                          <p:spTgt spid="7">
                                            <p:graphicEl>
                                              <a:dgm id="{823E10EC-DA15-4BF0-B1E2-6D2542A1CB19}"/>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graphicEl>
                                              <a:dgm id="{5AFA8706-5D5C-48BF-B201-9DA70B502A64}"/>
                                            </p:graphicEl>
                                          </p:spTgt>
                                        </p:tgtEl>
                                        <p:attrNameLst>
                                          <p:attrName>style.visibility</p:attrName>
                                        </p:attrNameLst>
                                      </p:cBhvr>
                                      <p:to>
                                        <p:strVal val="visible"/>
                                      </p:to>
                                    </p:set>
                                    <p:anim calcmode="lin" valueType="num">
                                      <p:cBhvr>
                                        <p:cTn id="31" dur="500" fill="hold"/>
                                        <p:tgtEl>
                                          <p:spTgt spid="7">
                                            <p:graphicEl>
                                              <a:dgm id="{5AFA8706-5D5C-48BF-B201-9DA70B502A64}"/>
                                            </p:graphicEl>
                                          </p:spTgt>
                                        </p:tgtEl>
                                        <p:attrNameLst>
                                          <p:attrName>ppt_w</p:attrName>
                                        </p:attrNameLst>
                                      </p:cBhvr>
                                      <p:tavLst>
                                        <p:tav tm="0">
                                          <p:val>
                                            <p:fltVal val="0"/>
                                          </p:val>
                                        </p:tav>
                                        <p:tav tm="100000">
                                          <p:val>
                                            <p:strVal val="#ppt_w"/>
                                          </p:val>
                                        </p:tav>
                                      </p:tavLst>
                                    </p:anim>
                                    <p:anim calcmode="lin" valueType="num">
                                      <p:cBhvr>
                                        <p:cTn id="32" dur="500" fill="hold"/>
                                        <p:tgtEl>
                                          <p:spTgt spid="7">
                                            <p:graphicEl>
                                              <a:dgm id="{5AFA8706-5D5C-48BF-B201-9DA70B502A64}"/>
                                            </p:graphicEl>
                                          </p:spTgt>
                                        </p:tgtEl>
                                        <p:attrNameLst>
                                          <p:attrName>ppt_h</p:attrName>
                                        </p:attrNameLst>
                                      </p:cBhvr>
                                      <p:tavLst>
                                        <p:tav tm="0">
                                          <p:val>
                                            <p:fltVal val="0"/>
                                          </p:val>
                                        </p:tav>
                                        <p:tav tm="100000">
                                          <p:val>
                                            <p:strVal val="#ppt_h"/>
                                          </p:val>
                                        </p:tav>
                                      </p:tavLst>
                                    </p:anim>
                                    <p:animEffect transition="in" filter="fade">
                                      <p:cBhvr>
                                        <p:cTn id="33" dur="500"/>
                                        <p:tgtEl>
                                          <p:spTgt spid="7">
                                            <p:graphicEl>
                                              <a:dgm id="{5AFA8706-5D5C-48BF-B201-9DA70B502A64}"/>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7">
                                            <p:graphicEl>
                                              <a:dgm id="{366926B7-0652-414F-9357-8947B4489A9A}"/>
                                            </p:graphicEl>
                                          </p:spTgt>
                                        </p:tgtEl>
                                        <p:attrNameLst>
                                          <p:attrName>style.visibility</p:attrName>
                                        </p:attrNameLst>
                                      </p:cBhvr>
                                      <p:to>
                                        <p:strVal val="visible"/>
                                      </p:to>
                                    </p:set>
                                    <p:anim calcmode="lin" valueType="num">
                                      <p:cBhvr>
                                        <p:cTn id="38" dur="500" fill="hold"/>
                                        <p:tgtEl>
                                          <p:spTgt spid="7">
                                            <p:graphicEl>
                                              <a:dgm id="{366926B7-0652-414F-9357-8947B4489A9A}"/>
                                            </p:graphicEl>
                                          </p:spTgt>
                                        </p:tgtEl>
                                        <p:attrNameLst>
                                          <p:attrName>ppt_w</p:attrName>
                                        </p:attrNameLst>
                                      </p:cBhvr>
                                      <p:tavLst>
                                        <p:tav tm="0">
                                          <p:val>
                                            <p:fltVal val="0"/>
                                          </p:val>
                                        </p:tav>
                                        <p:tav tm="100000">
                                          <p:val>
                                            <p:strVal val="#ppt_w"/>
                                          </p:val>
                                        </p:tav>
                                      </p:tavLst>
                                    </p:anim>
                                    <p:anim calcmode="lin" valueType="num">
                                      <p:cBhvr>
                                        <p:cTn id="39" dur="500" fill="hold"/>
                                        <p:tgtEl>
                                          <p:spTgt spid="7">
                                            <p:graphicEl>
                                              <a:dgm id="{366926B7-0652-414F-9357-8947B4489A9A}"/>
                                            </p:graphicEl>
                                          </p:spTgt>
                                        </p:tgtEl>
                                        <p:attrNameLst>
                                          <p:attrName>ppt_h</p:attrName>
                                        </p:attrNameLst>
                                      </p:cBhvr>
                                      <p:tavLst>
                                        <p:tav tm="0">
                                          <p:val>
                                            <p:fltVal val="0"/>
                                          </p:val>
                                        </p:tav>
                                        <p:tav tm="100000">
                                          <p:val>
                                            <p:strVal val="#ppt_h"/>
                                          </p:val>
                                        </p:tav>
                                      </p:tavLst>
                                    </p:anim>
                                    <p:animEffect transition="in" filter="fade">
                                      <p:cBhvr>
                                        <p:cTn id="40" dur="500"/>
                                        <p:tgtEl>
                                          <p:spTgt spid="7">
                                            <p:graphicEl>
                                              <a:dgm id="{366926B7-0652-414F-9357-8947B4489A9A}"/>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
                                            <p:graphicEl>
                                              <a:dgm id="{3DC232EE-F792-48AD-B19D-1DE2655C6C4E}"/>
                                            </p:graphicEl>
                                          </p:spTgt>
                                        </p:tgtEl>
                                        <p:attrNameLst>
                                          <p:attrName>style.visibility</p:attrName>
                                        </p:attrNameLst>
                                      </p:cBhvr>
                                      <p:to>
                                        <p:strVal val="visible"/>
                                      </p:to>
                                    </p:set>
                                    <p:anim calcmode="lin" valueType="num">
                                      <p:cBhvr>
                                        <p:cTn id="43" dur="500" fill="hold"/>
                                        <p:tgtEl>
                                          <p:spTgt spid="7">
                                            <p:graphicEl>
                                              <a:dgm id="{3DC232EE-F792-48AD-B19D-1DE2655C6C4E}"/>
                                            </p:graphicEl>
                                          </p:spTgt>
                                        </p:tgtEl>
                                        <p:attrNameLst>
                                          <p:attrName>ppt_w</p:attrName>
                                        </p:attrNameLst>
                                      </p:cBhvr>
                                      <p:tavLst>
                                        <p:tav tm="0">
                                          <p:val>
                                            <p:fltVal val="0"/>
                                          </p:val>
                                        </p:tav>
                                        <p:tav tm="100000">
                                          <p:val>
                                            <p:strVal val="#ppt_w"/>
                                          </p:val>
                                        </p:tav>
                                      </p:tavLst>
                                    </p:anim>
                                    <p:anim calcmode="lin" valueType="num">
                                      <p:cBhvr>
                                        <p:cTn id="44" dur="500" fill="hold"/>
                                        <p:tgtEl>
                                          <p:spTgt spid="7">
                                            <p:graphicEl>
                                              <a:dgm id="{3DC232EE-F792-48AD-B19D-1DE2655C6C4E}"/>
                                            </p:graphicEl>
                                          </p:spTgt>
                                        </p:tgtEl>
                                        <p:attrNameLst>
                                          <p:attrName>ppt_h</p:attrName>
                                        </p:attrNameLst>
                                      </p:cBhvr>
                                      <p:tavLst>
                                        <p:tav tm="0">
                                          <p:val>
                                            <p:fltVal val="0"/>
                                          </p:val>
                                        </p:tav>
                                        <p:tav tm="100000">
                                          <p:val>
                                            <p:strVal val="#ppt_h"/>
                                          </p:val>
                                        </p:tav>
                                      </p:tavLst>
                                    </p:anim>
                                    <p:animEffect transition="in" filter="fade">
                                      <p:cBhvr>
                                        <p:cTn id="45" dur="500"/>
                                        <p:tgtEl>
                                          <p:spTgt spid="7">
                                            <p:graphicEl>
                                              <a:dgm id="{3DC232EE-F792-48AD-B19D-1DE2655C6C4E}"/>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7">
                                            <p:graphicEl>
                                              <a:dgm id="{915BF8E5-79FE-4E5A-A558-D2C8EF3829AC}"/>
                                            </p:graphicEl>
                                          </p:spTgt>
                                        </p:tgtEl>
                                        <p:attrNameLst>
                                          <p:attrName>style.visibility</p:attrName>
                                        </p:attrNameLst>
                                      </p:cBhvr>
                                      <p:to>
                                        <p:strVal val="visible"/>
                                      </p:to>
                                    </p:set>
                                    <p:anim calcmode="lin" valueType="num">
                                      <p:cBhvr>
                                        <p:cTn id="50" dur="500" fill="hold"/>
                                        <p:tgtEl>
                                          <p:spTgt spid="7">
                                            <p:graphicEl>
                                              <a:dgm id="{915BF8E5-79FE-4E5A-A558-D2C8EF3829AC}"/>
                                            </p:graphicEl>
                                          </p:spTgt>
                                        </p:tgtEl>
                                        <p:attrNameLst>
                                          <p:attrName>ppt_w</p:attrName>
                                        </p:attrNameLst>
                                      </p:cBhvr>
                                      <p:tavLst>
                                        <p:tav tm="0">
                                          <p:val>
                                            <p:fltVal val="0"/>
                                          </p:val>
                                        </p:tav>
                                        <p:tav tm="100000">
                                          <p:val>
                                            <p:strVal val="#ppt_w"/>
                                          </p:val>
                                        </p:tav>
                                      </p:tavLst>
                                    </p:anim>
                                    <p:anim calcmode="lin" valueType="num">
                                      <p:cBhvr>
                                        <p:cTn id="51" dur="500" fill="hold"/>
                                        <p:tgtEl>
                                          <p:spTgt spid="7">
                                            <p:graphicEl>
                                              <a:dgm id="{915BF8E5-79FE-4E5A-A558-D2C8EF3829AC}"/>
                                            </p:graphicEl>
                                          </p:spTgt>
                                        </p:tgtEl>
                                        <p:attrNameLst>
                                          <p:attrName>ppt_h</p:attrName>
                                        </p:attrNameLst>
                                      </p:cBhvr>
                                      <p:tavLst>
                                        <p:tav tm="0">
                                          <p:val>
                                            <p:fltVal val="0"/>
                                          </p:val>
                                        </p:tav>
                                        <p:tav tm="100000">
                                          <p:val>
                                            <p:strVal val="#ppt_h"/>
                                          </p:val>
                                        </p:tav>
                                      </p:tavLst>
                                    </p:anim>
                                    <p:animEffect transition="in" filter="fade">
                                      <p:cBhvr>
                                        <p:cTn id="52" dur="500"/>
                                        <p:tgtEl>
                                          <p:spTgt spid="7">
                                            <p:graphicEl>
                                              <a:dgm id="{915BF8E5-79FE-4E5A-A558-D2C8EF3829AC}"/>
                                            </p:graphicEl>
                                          </p:spTgt>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
                                            <p:graphicEl>
                                              <a:dgm id="{1D915733-C58A-4491-B213-07556CFB2E3A}"/>
                                            </p:graphicEl>
                                          </p:spTgt>
                                        </p:tgtEl>
                                        <p:attrNameLst>
                                          <p:attrName>style.visibility</p:attrName>
                                        </p:attrNameLst>
                                      </p:cBhvr>
                                      <p:to>
                                        <p:strVal val="visible"/>
                                      </p:to>
                                    </p:set>
                                    <p:anim calcmode="lin" valueType="num">
                                      <p:cBhvr>
                                        <p:cTn id="55" dur="500" fill="hold"/>
                                        <p:tgtEl>
                                          <p:spTgt spid="7">
                                            <p:graphicEl>
                                              <a:dgm id="{1D915733-C58A-4491-B213-07556CFB2E3A}"/>
                                            </p:graphicEl>
                                          </p:spTgt>
                                        </p:tgtEl>
                                        <p:attrNameLst>
                                          <p:attrName>ppt_w</p:attrName>
                                        </p:attrNameLst>
                                      </p:cBhvr>
                                      <p:tavLst>
                                        <p:tav tm="0">
                                          <p:val>
                                            <p:fltVal val="0"/>
                                          </p:val>
                                        </p:tav>
                                        <p:tav tm="100000">
                                          <p:val>
                                            <p:strVal val="#ppt_w"/>
                                          </p:val>
                                        </p:tav>
                                      </p:tavLst>
                                    </p:anim>
                                    <p:anim calcmode="lin" valueType="num">
                                      <p:cBhvr>
                                        <p:cTn id="56" dur="500" fill="hold"/>
                                        <p:tgtEl>
                                          <p:spTgt spid="7">
                                            <p:graphicEl>
                                              <a:dgm id="{1D915733-C58A-4491-B213-07556CFB2E3A}"/>
                                            </p:graphicEl>
                                          </p:spTgt>
                                        </p:tgtEl>
                                        <p:attrNameLst>
                                          <p:attrName>ppt_h</p:attrName>
                                        </p:attrNameLst>
                                      </p:cBhvr>
                                      <p:tavLst>
                                        <p:tav tm="0">
                                          <p:val>
                                            <p:fltVal val="0"/>
                                          </p:val>
                                        </p:tav>
                                        <p:tav tm="100000">
                                          <p:val>
                                            <p:strVal val="#ppt_h"/>
                                          </p:val>
                                        </p:tav>
                                      </p:tavLst>
                                    </p:anim>
                                    <p:animEffect transition="in" filter="fade">
                                      <p:cBhvr>
                                        <p:cTn id="57" dur="500"/>
                                        <p:tgtEl>
                                          <p:spTgt spid="7">
                                            <p:graphicEl>
                                              <a:dgm id="{1D915733-C58A-4491-B213-07556CFB2E3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Les 15 points du Référendum</a:t>
            </a:r>
            <a:endParaRPr lang="fr-FR" dirty="0"/>
          </a:p>
        </p:txBody>
      </p:sp>
      <p:graphicFrame>
        <p:nvGraphicFramePr>
          <p:cNvPr id="4" name="Espace réservé du contenu 3"/>
          <p:cNvGraphicFramePr>
            <a:graphicFrameLocks noGrp="1"/>
          </p:cNvGraphicFramePr>
          <p:nvPr>
            <p:ph idx="1"/>
          </p:nvPr>
        </p:nvGraphicFramePr>
        <p:xfrm>
          <a:off x="195263" y="1676400"/>
          <a:ext cx="8720137"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1BFA66CD-5A06-4B2F-BEAD-F748B26A0926}"/>
                                            </p:graphicEl>
                                          </p:spTgt>
                                        </p:tgtEl>
                                        <p:attrNameLst>
                                          <p:attrName>style.visibility</p:attrName>
                                        </p:attrNameLst>
                                      </p:cBhvr>
                                      <p:to>
                                        <p:strVal val="visible"/>
                                      </p:to>
                                    </p:set>
                                    <p:anim calcmode="lin" valueType="num">
                                      <p:cBhvr>
                                        <p:cTn id="7" dur="500" fill="hold"/>
                                        <p:tgtEl>
                                          <p:spTgt spid="4">
                                            <p:graphicEl>
                                              <a:dgm id="{1BFA66CD-5A06-4B2F-BEAD-F748B26A0926}"/>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1BFA66CD-5A06-4B2F-BEAD-F748B26A0926}"/>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1BFA66CD-5A06-4B2F-BEAD-F748B26A092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52F120E2-E964-45C5-8FB3-2ABF9CFC81F1}"/>
                                            </p:graphicEl>
                                          </p:spTgt>
                                        </p:tgtEl>
                                        <p:attrNameLst>
                                          <p:attrName>style.visibility</p:attrName>
                                        </p:attrNameLst>
                                      </p:cBhvr>
                                      <p:to>
                                        <p:strVal val="visible"/>
                                      </p:to>
                                    </p:set>
                                    <p:anim calcmode="lin" valueType="num">
                                      <p:cBhvr>
                                        <p:cTn id="14" dur="500" fill="hold"/>
                                        <p:tgtEl>
                                          <p:spTgt spid="4">
                                            <p:graphicEl>
                                              <a:dgm id="{52F120E2-E964-45C5-8FB3-2ABF9CFC81F1}"/>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52F120E2-E964-45C5-8FB3-2ABF9CFC81F1}"/>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52F120E2-E964-45C5-8FB3-2ABF9CFC81F1}"/>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graphicEl>
                                              <a:dgm id="{41DC5D16-611D-42DA-85E2-E639199560CE}"/>
                                            </p:graphicEl>
                                          </p:spTgt>
                                        </p:tgtEl>
                                        <p:attrNameLst>
                                          <p:attrName>style.visibility</p:attrName>
                                        </p:attrNameLst>
                                      </p:cBhvr>
                                      <p:to>
                                        <p:strVal val="visible"/>
                                      </p:to>
                                    </p:set>
                                    <p:anim calcmode="lin" valueType="num">
                                      <p:cBhvr>
                                        <p:cTn id="19" dur="500" fill="hold"/>
                                        <p:tgtEl>
                                          <p:spTgt spid="4">
                                            <p:graphicEl>
                                              <a:dgm id="{41DC5D16-611D-42DA-85E2-E639199560CE}"/>
                                            </p:graphicEl>
                                          </p:spTgt>
                                        </p:tgtEl>
                                        <p:attrNameLst>
                                          <p:attrName>ppt_w</p:attrName>
                                        </p:attrNameLst>
                                      </p:cBhvr>
                                      <p:tavLst>
                                        <p:tav tm="0">
                                          <p:val>
                                            <p:fltVal val="0"/>
                                          </p:val>
                                        </p:tav>
                                        <p:tav tm="100000">
                                          <p:val>
                                            <p:strVal val="#ppt_w"/>
                                          </p:val>
                                        </p:tav>
                                      </p:tavLst>
                                    </p:anim>
                                    <p:anim calcmode="lin" valueType="num">
                                      <p:cBhvr>
                                        <p:cTn id="20" dur="500" fill="hold"/>
                                        <p:tgtEl>
                                          <p:spTgt spid="4">
                                            <p:graphicEl>
                                              <a:dgm id="{41DC5D16-611D-42DA-85E2-E639199560CE}"/>
                                            </p:graphicEl>
                                          </p:spTgt>
                                        </p:tgtEl>
                                        <p:attrNameLst>
                                          <p:attrName>ppt_h</p:attrName>
                                        </p:attrNameLst>
                                      </p:cBhvr>
                                      <p:tavLst>
                                        <p:tav tm="0">
                                          <p:val>
                                            <p:fltVal val="0"/>
                                          </p:val>
                                        </p:tav>
                                        <p:tav tm="100000">
                                          <p:val>
                                            <p:strVal val="#ppt_h"/>
                                          </p:val>
                                        </p:tav>
                                      </p:tavLst>
                                    </p:anim>
                                    <p:animEffect transition="in" filter="fade">
                                      <p:cBhvr>
                                        <p:cTn id="21" dur="500"/>
                                        <p:tgtEl>
                                          <p:spTgt spid="4">
                                            <p:graphicEl>
                                              <a:dgm id="{41DC5D16-611D-42DA-85E2-E639199560CE}"/>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graphicEl>
                                              <a:dgm id="{898739DB-3EA5-42F3-B242-319674D7B7D6}"/>
                                            </p:graphicEl>
                                          </p:spTgt>
                                        </p:tgtEl>
                                        <p:attrNameLst>
                                          <p:attrName>style.visibility</p:attrName>
                                        </p:attrNameLst>
                                      </p:cBhvr>
                                      <p:to>
                                        <p:strVal val="visible"/>
                                      </p:to>
                                    </p:set>
                                    <p:anim calcmode="lin" valueType="num">
                                      <p:cBhvr>
                                        <p:cTn id="26" dur="500" fill="hold"/>
                                        <p:tgtEl>
                                          <p:spTgt spid="4">
                                            <p:graphicEl>
                                              <a:dgm id="{898739DB-3EA5-42F3-B242-319674D7B7D6}"/>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898739DB-3EA5-42F3-B242-319674D7B7D6}"/>
                                            </p:graphicEl>
                                          </p:spTgt>
                                        </p:tgtEl>
                                        <p:attrNameLst>
                                          <p:attrName>ppt_h</p:attrName>
                                        </p:attrNameLst>
                                      </p:cBhvr>
                                      <p:tavLst>
                                        <p:tav tm="0">
                                          <p:val>
                                            <p:fltVal val="0"/>
                                          </p:val>
                                        </p:tav>
                                        <p:tav tm="100000">
                                          <p:val>
                                            <p:strVal val="#ppt_h"/>
                                          </p:val>
                                        </p:tav>
                                      </p:tavLst>
                                    </p:anim>
                                    <p:animEffect transition="in" filter="fade">
                                      <p:cBhvr>
                                        <p:cTn id="28" dur="500"/>
                                        <p:tgtEl>
                                          <p:spTgt spid="4">
                                            <p:graphicEl>
                                              <a:dgm id="{898739DB-3EA5-42F3-B242-319674D7B7D6}"/>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
                                            <p:graphicEl>
                                              <a:dgm id="{A350B14C-0C28-4F5E-A488-DE7A99A01DC8}"/>
                                            </p:graphicEl>
                                          </p:spTgt>
                                        </p:tgtEl>
                                        <p:attrNameLst>
                                          <p:attrName>style.visibility</p:attrName>
                                        </p:attrNameLst>
                                      </p:cBhvr>
                                      <p:to>
                                        <p:strVal val="visible"/>
                                      </p:to>
                                    </p:set>
                                    <p:anim calcmode="lin" valueType="num">
                                      <p:cBhvr>
                                        <p:cTn id="31" dur="500" fill="hold"/>
                                        <p:tgtEl>
                                          <p:spTgt spid="4">
                                            <p:graphicEl>
                                              <a:dgm id="{A350B14C-0C28-4F5E-A488-DE7A99A01DC8}"/>
                                            </p:graphicEl>
                                          </p:spTgt>
                                        </p:tgtEl>
                                        <p:attrNameLst>
                                          <p:attrName>ppt_w</p:attrName>
                                        </p:attrNameLst>
                                      </p:cBhvr>
                                      <p:tavLst>
                                        <p:tav tm="0">
                                          <p:val>
                                            <p:fltVal val="0"/>
                                          </p:val>
                                        </p:tav>
                                        <p:tav tm="100000">
                                          <p:val>
                                            <p:strVal val="#ppt_w"/>
                                          </p:val>
                                        </p:tav>
                                      </p:tavLst>
                                    </p:anim>
                                    <p:anim calcmode="lin" valueType="num">
                                      <p:cBhvr>
                                        <p:cTn id="32" dur="500" fill="hold"/>
                                        <p:tgtEl>
                                          <p:spTgt spid="4">
                                            <p:graphicEl>
                                              <a:dgm id="{A350B14C-0C28-4F5E-A488-DE7A99A01DC8}"/>
                                            </p:graphicEl>
                                          </p:spTgt>
                                        </p:tgtEl>
                                        <p:attrNameLst>
                                          <p:attrName>ppt_h</p:attrName>
                                        </p:attrNameLst>
                                      </p:cBhvr>
                                      <p:tavLst>
                                        <p:tav tm="0">
                                          <p:val>
                                            <p:fltVal val="0"/>
                                          </p:val>
                                        </p:tav>
                                        <p:tav tm="100000">
                                          <p:val>
                                            <p:strVal val="#ppt_h"/>
                                          </p:val>
                                        </p:tav>
                                      </p:tavLst>
                                    </p:anim>
                                    <p:animEffect transition="in" filter="fade">
                                      <p:cBhvr>
                                        <p:cTn id="33" dur="500"/>
                                        <p:tgtEl>
                                          <p:spTgt spid="4">
                                            <p:graphicEl>
                                              <a:dgm id="{A350B14C-0C28-4F5E-A488-DE7A99A01DC8}"/>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graphicEl>
                                              <a:dgm id="{FB5143EB-443B-46F2-82E1-9CE4AC8C3FF8}"/>
                                            </p:graphicEl>
                                          </p:spTgt>
                                        </p:tgtEl>
                                        <p:attrNameLst>
                                          <p:attrName>style.visibility</p:attrName>
                                        </p:attrNameLst>
                                      </p:cBhvr>
                                      <p:to>
                                        <p:strVal val="visible"/>
                                      </p:to>
                                    </p:set>
                                    <p:anim calcmode="lin" valueType="num">
                                      <p:cBhvr>
                                        <p:cTn id="38" dur="500" fill="hold"/>
                                        <p:tgtEl>
                                          <p:spTgt spid="4">
                                            <p:graphicEl>
                                              <a:dgm id="{FB5143EB-443B-46F2-82E1-9CE4AC8C3FF8}"/>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FB5143EB-443B-46F2-82E1-9CE4AC8C3FF8}"/>
                                            </p:graphicEl>
                                          </p:spTgt>
                                        </p:tgtEl>
                                        <p:attrNameLst>
                                          <p:attrName>ppt_h</p:attrName>
                                        </p:attrNameLst>
                                      </p:cBhvr>
                                      <p:tavLst>
                                        <p:tav tm="0">
                                          <p:val>
                                            <p:fltVal val="0"/>
                                          </p:val>
                                        </p:tav>
                                        <p:tav tm="100000">
                                          <p:val>
                                            <p:strVal val="#ppt_h"/>
                                          </p:val>
                                        </p:tav>
                                      </p:tavLst>
                                    </p:anim>
                                    <p:animEffect transition="in" filter="fade">
                                      <p:cBhvr>
                                        <p:cTn id="40" dur="500"/>
                                        <p:tgtEl>
                                          <p:spTgt spid="4">
                                            <p:graphicEl>
                                              <a:dgm id="{FB5143EB-443B-46F2-82E1-9CE4AC8C3FF8}"/>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
                                            <p:graphicEl>
                                              <a:dgm id="{84966AED-8CF9-45AC-A98B-7F68AE1E71A7}"/>
                                            </p:graphicEl>
                                          </p:spTgt>
                                        </p:tgtEl>
                                        <p:attrNameLst>
                                          <p:attrName>style.visibility</p:attrName>
                                        </p:attrNameLst>
                                      </p:cBhvr>
                                      <p:to>
                                        <p:strVal val="visible"/>
                                      </p:to>
                                    </p:set>
                                    <p:anim calcmode="lin" valueType="num">
                                      <p:cBhvr>
                                        <p:cTn id="43" dur="500" fill="hold"/>
                                        <p:tgtEl>
                                          <p:spTgt spid="4">
                                            <p:graphicEl>
                                              <a:dgm id="{84966AED-8CF9-45AC-A98B-7F68AE1E71A7}"/>
                                            </p:graphicEl>
                                          </p:spTgt>
                                        </p:tgtEl>
                                        <p:attrNameLst>
                                          <p:attrName>ppt_w</p:attrName>
                                        </p:attrNameLst>
                                      </p:cBhvr>
                                      <p:tavLst>
                                        <p:tav tm="0">
                                          <p:val>
                                            <p:fltVal val="0"/>
                                          </p:val>
                                        </p:tav>
                                        <p:tav tm="100000">
                                          <p:val>
                                            <p:strVal val="#ppt_w"/>
                                          </p:val>
                                        </p:tav>
                                      </p:tavLst>
                                    </p:anim>
                                    <p:anim calcmode="lin" valueType="num">
                                      <p:cBhvr>
                                        <p:cTn id="44" dur="500" fill="hold"/>
                                        <p:tgtEl>
                                          <p:spTgt spid="4">
                                            <p:graphicEl>
                                              <a:dgm id="{84966AED-8CF9-45AC-A98B-7F68AE1E71A7}"/>
                                            </p:graphicEl>
                                          </p:spTgt>
                                        </p:tgtEl>
                                        <p:attrNameLst>
                                          <p:attrName>ppt_h</p:attrName>
                                        </p:attrNameLst>
                                      </p:cBhvr>
                                      <p:tavLst>
                                        <p:tav tm="0">
                                          <p:val>
                                            <p:fltVal val="0"/>
                                          </p:val>
                                        </p:tav>
                                        <p:tav tm="100000">
                                          <p:val>
                                            <p:strVal val="#ppt_h"/>
                                          </p:val>
                                        </p:tav>
                                      </p:tavLst>
                                    </p:anim>
                                    <p:animEffect transition="in" filter="fade">
                                      <p:cBhvr>
                                        <p:cTn id="45" dur="500"/>
                                        <p:tgtEl>
                                          <p:spTgt spid="4">
                                            <p:graphicEl>
                                              <a:dgm id="{84966AED-8CF9-45AC-A98B-7F68AE1E71A7}"/>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4">
                                            <p:graphicEl>
                                              <a:dgm id="{241ADF63-8297-4F0A-8711-E1439434D7C9}"/>
                                            </p:graphicEl>
                                          </p:spTgt>
                                        </p:tgtEl>
                                        <p:attrNameLst>
                                          <p:attrName>style.visibility</p:attrName>
                                        </p:attrNameLst>
                                      </p:cBhvr>
                                      <p:to>
                                        <p:strVal val="visible"/>
                                      </p:to>
                                    </p:set>
                                    <p:anim calcmode="lin" valueType="num">
                                      <p:cBhvr>
                                        <p:cTn id="50" dur="500" fill="hold"/>
                                        <p:tgtEl>
                                          <p:spTgt spid="4">
                                            <p:graphicEl>
                                              <a:dgm id="{241ADF63-8297-4F0A-8711-E1439434D7C9}"/>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241ADF63-8297-4F0A-8711-E1439434D7C9}"/>
                                            </p:graphicEl>
                                          </p:spTgt>
                                        </p:tgtEl>
                                        <p:attrNameLst>
                                          <p:attrName>ppt_h</p:attrName>
                                        </p:attrNameLst>
                                      </p:cBhvr>
                                      <p:tavLst>
                                        <p:tav tm="0">
                                          <p:val>
                                            <p:fltVal val="0"/>
                                          </p:val>
                                        </p:tav>
                                        <p:tav tm="100000">
                                          <p:val>
                                            <p:strVal val="#ppt_h"/>
                                          </p:val>
                                        </p:tav>
                                      </p:tavLst>
                                    </p:anim>
                                    <p:animEffect transition="in" filter="fade">
                                      <p:cBhvr>
                                        <p:cTn id="52" dur="500"/>
                                        <p:tgtEl>
                                          <p:spTgt spid="4">
                                            <p:graphicEl>
                                              <a:dgm id="{241ADF63-8297-4F0A-8711-E1439434D7C9}"/>
                                            </p:graphicEl>
                                          </p:spTgt>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
                                            <p:graphicEl>
                                              <a:dgm id="{EA2FCC70-60EB-43EE-8229-96FD738231B0}"/>
                                            </p:graphicEl>
                                          </p:spTgt>
                                        </p:tgtEl>
                                        <p:attrNameLst>
                                          <p:attrName>style.visibility</p:attrName>
                                        </p:attrNameLst>
                                      </p:cBhvr>
                                      <p:to>
                                        <p:strVal val="visible"/>
                                      </p:to>
                                    </p:set>
                                    <p:anim calcmode="lin" valueType="num">
                                      <p:cBhvr>
                                        <p:cTn id="55" dur="500" fill="hold"/>
                                        <p:tgtEl>
                                          <p:spTgt spid="4">
                                            <p:graphicEl>
                                              <a:dgm id="{EA2FCC70-60EB-43EE-8229-96FD738231B0}"/>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EA2FCC70-60EB-43EE-8229-96FD738231B0}"/>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EA2FCC70-60EB-43EE-8229-96FD738231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a:t>Les 15 points du Référendum</a:t>
            </a:r>
            <a:endParaRPr lang="fr-FR" dirty="0"/>
          </a:p>
        </p:txBody>
      </p:sp>
      <p:graphicFrame>
        <p:nvGraphicFramePr>
          <p:cNvPr id="4" name="Espace réservé du contenu 3"/>
          <p:cNvGraphicFramePr>
            <a:graphicFrameLocks noGrp="1"/>
          </p:cNvGraphicFramePr>
          <p:nvPr>
            <p:ph idx="1"/>
          </p:nvPr>
        </p:nvGraphicFramePr>
        <p:xfrm>
          <a:off x="381000" y="1447800"/>
          <a:ext cx="8153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D74E8E17-E714-4122-9CC9-15DB6F6BFA5F}"/>
                                            </p:graphicEl>
                                          </p:spTgt>
                                        </p:tgtEl>
                                        <p:attrNameLst>
                                          <p:attrName>style.visibility</p:attrName>
                                        </p:attrNameLst>
                                      </p:cBhvr>
                                      <p:to>
                                        <p:strVal val="visible"/>
                                      </p:to>
                                    </p:set>
                                    <p:anim calcmode="lin" valueType="num">
                                      <p:cBhvr>
                                        <p:cTn id="7" dur="500" fill="hold"/>
                                        <p:tgtEl>
                                          <p:spTgt spid="4">
                                            <p:graphicEl>
                                              <a:dgm id="{D74E8E17-E714-4122-9CC9-15DB6F6BFA5F}"/>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D74E8E17-E714-4122-9CC9-15DB6F6BFA5F}"/>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D74E8E17-E714-4122-9CC9-15DB6F6BFA5F}"/>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6404874F-9975-4F4D-8A4D-39BD4FEF9542}"/>
                                            </p:graphicEl>
                                          </p:spTgt>
                                        </p:tgtEl>
                                        <p:attrNameLst>
                                          <p:attrName>style.visibility</p:attrName>
                                        </p:attrNameLst>
                                      </p:cBhvr>
                                      <p:to>
                                        <p:strVal val="visible"/>
                                      </p:to>
                                    </p:set>
                                    <p:anim calcmode="lin" valueType="num">
                                      <p:cBhvr>
                                        <p:cTn id="14" dur="500" fill="hold"/>
                                        <p:tgtEl>
                                          <p:spTgt spid="4">
                                            <p:graphicEl>
                                              <a:dgm id="{6404874F-9975-4F4D-8A4D-39BD4FEF9542}"/>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6404874F-9975-4F4D-8A4D-39BD4FEF9542}"/>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6404874F-9975-4F4D-8A4D-39BD4FEF9542}"/>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graphicEl>
                                              <a:dgm id="{06C4DC23-CB57-4BD9-BADD-13562C3ECCA5}"/>
                                            </p:graphicEl>
                                          </p:spTgt>
                                        </p:tgtEl>
                                        <p:attrNameLst>
                                          <p:attrName>style.visibility</p:attrName>
                                        </p:attrNameLst>
                                      </p:cBhvr>
                                      <p:to>
                                        <p:strVal val="visible"/>
                                      </p:to>
                                    </p:set>
                                    <p:anim calcmode="lin" valueType="num">
                                      <p:cBhvr>
                                        <p:cTn id="19" dur="500" fill="hold"/>
                                        <p:tgtEl>
                                          <p:spTgt spid="4">
                                            <p:graphicEl>
                                              <a:dgm id="{06C4DC23-CB57-4BD9-BADD-13562C3ECCA5}"/>
                                            </p:graphicEl>
                                          </p:spTgt>
                                        </p:tgtEl>
                                        <p:attrNameLst>
                                          <p:attrName>ppt_w</p:attrName>
                                        </p:attrNameLst>
                                      </p:cBhvr>
                                      <p:tavLst>
                                        <p:tav tm="0">
                                          <p:val>
                                            <p:fltVal val="0"/>
                                          </p:val>
                                        </p:tav>
                                        <p:tav tm="100000">
                                          <p:val>
                                            <p:strVal val="#ppt_w"/>
                                          </p:val>
                                        </p:tav>
                                      </p:tavLst>
                                    </p:anim>
                                    <p:anim calcmode="lin" valueType="num">
                                      <p:cBhvr>
                                        <p:cTn id="20" dur="500" fill="hold"/>
                                        <p:tgtEl>
                                          <p:spTgt spid="4">
                                            <p:graphicEl>
                                              <a:dgm id="{06C4DC23-CB57-4BD9-BADD-13562C3ECCA5}"/>
                                            </p:graphicEl>
                                          </p:spTgt>
                                        </p:tgtEl>
                                        <p:attrNameLst>
                                          <p:attrName>ppt_h</p:attrName>
                                        </p:attrNameLst>
                                      </p:cBhvr>
                                      <p:tavLst>
                                        <p:tav tm="0">
                                          <p:val>
                                            <p:fltVal val="0"/>
                                          </p:val>
                                        </p:tav>
                                        <p:tav tm="100000">
                                          <p:val>
                                            <p:strVal val="#ppt_h"/>
                                          </p:val>
                                        </p:tav>
                                      </p:tavLst>
                                    </p:anim>
                                    <p:animEffect transition="in" filter="fade">
                                      <p:cBhvr>
                                        <p:cTn id="21" dur="500"/>
                                        <p:tgtEl>
                                          <p:spTgt spid="4">
                                            <p:graphicEl>
                                              <a:dgm id="{06C4DC23-CB57-4BD9-BADD-13562C3ECCA5}"/>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graphicEl>
                                              <a:dgm id="{6036972D-36A2-474B-96B2-5CA746203FEB}"/>
                                            </p:graphicEl>
                                          </p:spTgt>
                                        </p:tgtEl>
                                        <p:attrNameLst>
                                          <p:attrName>style.visibility</p:attrName>
                                        </p:attrNameLst>
                                      </p:cBhvr>
                                      <p:to>
                                        <p:strVal val="visible"/>
                                      </p:to>
                                    </p:set>
                                    <p:anim calcmode="lin" valueType="num">
                                      <p:cBhvr>
                                        <p:cTn id="26" dur="500" fill="hold"/>
                                        <p:tgtEl>
                                          <p:spTgt spid="4">
                                            <p:graphicEl>
                                              <a:dgm id="{6036972D-36A2-474B-96B2-5CA746203FEB}"/>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6036972D-36A2-474B-96B2-5CA746203FEB}"/>
                                            </p:graphicEl>
                                          </p:spTgt>
                                        </p:tgtEl>
                                        <p:attrNameLst>
                                          <p:attrName>ppt_h</p:attrName>
                                        </p:attrNameLst>
                                      </p:cBhvr>
                                      <p:tavLst>
                                        <p:tav tm="0">
                                          <p:val>
                                            <p:fltVal val="0"/>
                                          </p:val>
                                        </p:tav>
                                        <p:tav tm="100000">
                                          <p:val>
                                            <p:strVal val="#ppt_h"/>
                                          </p:val>
                                        </p:tav>
                                      </p:tavLst>
                                    </p:anim>
                                    <p:animEffect transition="in" filter="fade">
                                      <p:cBhvr>
                                        <p:cTn id="28" dur="500"/>
                                        <p:tgtEl>
                                          <p:spTgt spid="4">
                                            <p:graphicEl>
                                              <a:dgm id="{6036972D-36A2-474B-96B2-5CA746203FEB}"/>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
                                            <p:graphicEl>
                                              <a:dgm id="{020DED6C-7D37-4222-9F98-8852A17E0C32}"/>
                                            </p:graphicEl>
                                          </p:spTgt>
                                        </p:tgtEl>
                                        <p:attrNameLst>
                                          <p:attrName>style.visibility</p:attrName>
                                        </p:attrNameLst>
                                      </p:cBhvr>
                                      <p:to>
                                        <p:strVal val="visible"/>
                                      </p:to>
                                    </p:set>
                                    <p:anim calcmode="lin" valueType="num">
                                      <p:cBhvr>
                                        <p:cTn id="31" dur="500" fill="hold"/>
                                        <p:tgtEl>
                                          <p:spTgt spid="4">
                                            <p:graphicEl>
                                              <a:dgm id="{020DED6C-7D37-4222-9F98-8852A17E0C32}"/>
                                            </p:graphicEl>
                                          </p:spTgt>
                                        </p:tgtEl>
                                        <p:attrNameLst>
                                          <p:attrName>ppt_w</p:attrName>
                                        </p:attrNameLst>
                                      </p:cBhvr>
                                      <p:tavLst>
                                        <p:tav tm="0">
                                          <p:val>
                                            <p:fltVal val="0"/>
                                          </p:val>
                                        </p:tav>
                                        <p:tav tm="100000">
                                          <p:val>
                                            <p:strVal val="#ppt_w"/>
                                          </p:val>
                                        </p:tav>
                                      </p:tavLst>
                                    </p:anim>
                                    <p:anim calcmode="lin" valueType="num">
                                      <p:cBhvr>
                                        <p:cTn id="32" dur="500" fill="hold"/>
                                        <p:tgtEl>
                                          <p:spTgt spid="4">
                                            <p:graphicEl>
                                              <a:dgm id="{020DED6C-7D37-4222-9F98-8852A17E0C32}"/>
                                            </p:graphicEl>
                                          </p:spTgt>
                                        </p:tgtEl>
                                        <p:attrNameLst>
                                          <p:attrName>ppt_h</p:attrName>
                                        </p:attrNameLst>
                                      </p:cBhvr>
                                      <p:tavLst>
                                        <p:tav tm="0">
                                          <p:val>
                                            <p:fltVal val="0"/>
                                          </p:val>
                                        </p:tav>
                                        <p:tav tm="100000">
                                          <p:val>
                                            <p:strVal val="#ppt_h"/>
                                          </p:val>
                                        </p:tav>
                                      </p:tavLst>
                                    </p:anim>
                                    <p:animEffect transition="in" filter="fade">
                                      <p:cBhvr>
                                        <p:cTn id="33" dur="500"/>
                                        <p:tgtEl>
                                          <p:spTgt spid="4">
                                            <p:graphicEl>
                                              <a:dgm id="{020DED6C-7D37-4222-9F98-8852A17E0C32}"/>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graphicEl>
                                              <a:dgm id="{FFBF2862-D6F7-4127-8440-9F52B34B99B4}"/>
                                            </p:graphicEl>
                                          </p:spTgt>
                                        </p:tgtEl>
                                        <p:attrNameLst>
                                          <p:attrName>style.visibility</p:attrName>
                                        </p:attrNameLst>
                                      </p:cBhvr>
                                      <p:to>
                                        <p:strVal val="visible"/>
                                      </p:to>
                                    </p:set>
                                    <p:anim calcmode="lin" valueType="num">
                                      <p:cBhvr>
                                        <p:cTn id="38" dur="500" fill="hold"/>
                                        <p:tgtEl>
                                          <p:spTgt spid="4">
                                            <p:graphicEl>
                                              <a:dgm id="{FFBF2862-D6F7-4127-8440-9F52B34B99B4}"/>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FFBF2862-D6F7-4127-8440-9F52B34B99B4}"/>
                                            </p:graphicEl>
                                          </p:spTgt>
                                        </p:tgtEl>
                                        <p:attrNameLst>
                                          <p:attrName>ppt_h</p:attrName>
                                        </p:attrNameLst>
                                      </p:cBhvr>
                                      <p:tavLst>
                                        <p:tav tm="0">
                                          <p:val>
                                            <p:fltVal val="0"/>
                                          </p:val>
                                        </p:tav>
                                        <p:tav tm="100000">
                                          <p:val>
                                            <p:strVal val="#ppt_h"/>
                                          </p:val>
                                        </p:tav>
                                      </p:tavLst>
                                    </p:anim>
                                    <p:animEffect transition="in" filter="fade">
                                      <p:cBhvr>
                                        <p:cTn id="40" dur="500"/>
                                        <p:tgtEl>
                                          <p:spTgt spid="4">
                                            <p:graphicEl>
                                              <a:dgm id="{FFBF2862-D6F7-4127-8440-9F52B34B99B4}"/>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
                                            <p:graphicEl>
                                              <a:dgm id="{A9415E53-7CDC-4288-BE78-336ABAAE8664}"/>
                                            </p:graphicEl>
                                          </p:spTgt>
                                        </p:tgtEl>
                                        <p:attrNameLst>
                                          <p:attrName>style.visibility</p:attrName>
                                        </p:attrNameLst>
                                      </p:cBhvr>
                                      <p:to>
                                        <p:strVal val="visible"/>
                                      </p:to>
                                    </p:set>
                                    <p:anim calcmode="lin" valueType="num">
                                      <p:cBhvr>
                                        <p:cTn id="43" dur="500" fill="hold"/>
                                        <p:tgtEl>
                                          <p:spTgt spid="4">
                                            <p:graphicEl>
                                              <a:dgm id="{A9415E53-7CDC-4288-BE78-336ABAAE8664}"/>
                                            </p:graphicEl>
                                          </p:spTgt>
                                        </p:tgtEl>
                                        <p:attrNameLst>
                                          <p:attrName>ppt_w</p:attrName>
                                        </p:attrNameLst>
                                      </p:cBhvr>
                                      <p:tavLst>
                                        <p:tav tm="0">
                                          <p:val>
                                            <p:fltVal val="0"/>
                                          </p:val>
                                        </p:tav>
                                        <p:tav tm="100000">
                                          <p:val>
                                            <p:strVal val="#ppt_w"/>
                                          </p:val>
                                        </p:tav>
                                      </p:tavLst>
                                    </p:anim>
                                    <p:anim calcmode="lin" valueType="num">
                                      <p:cBhvr>
                                        <p:cTn id="44" dur="500" fill="hold"/>
                                        <p:tgtEl>
                                          <p:spTgt spid="4">
                                            <p:graphicEl>
                                              <a:dgm id="{A9415E53-7CDC-4288-BE78-336ABAAE8664}"/>
                                            </p:graphicEl>
                                          </p:spTgt>
                                        </p:tgtEl>
                                        <p:attrNameLst>
                                          <p:attrName>ppt_h</p:attrName>
                                        </p:attrNameLst>
                                      </p:cBhvr>
                                      <p:tavLst>
                                        <p:tav tm="0">
                                          <p:val>
                                            <p:fltVal val="0"/>
                                          </p:val>
                                        </p:tav>
                                        <p:tav tm="100000">
                                          <p:val>
                                            <p:strVal val="#ppt_h"/>
                                          </p:val>
                                        </p:tav>
                                      </p:tavLst>
                                    </p:anim>
                                    <p:animEffect transition="in" filter="fade">
                                      <p:cBhvr>
                                        <p:cTn id="45" dur="500"/>
                                        <p:tgtEl>
                                          <p:spTgt spid="4">
                                            <p:graphicEl>
                                              <a:dgm id="{A9415E53-7CDC-4288-BE78-336ABAAE866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a:t>Les 15 points du Référendum</a:t>
            </a:r>
            <a:endParaRPr lang="fr-FR" dirty="0"/>
          </a:p>
        </p:txBody>
      </p:sp>
      <p:graphicFrame>
        <p:nvGraphicFramePr>
          <p:cNvPr id="4" name="Espace réservé du contenu 3"/>
          <p:cNvGraphicFramePr>
            <a:graphicFrameLocks noGrp="1"/>
          </p:cNvGraphicFramePr>
          <p:nvPr>
            <p:ph idx="1"/>
          </p:nvPr>
        </p:nvGraphicFramePr>
        <p:xfrm>
          <a:off x="381000" y="1447800"/>
          <a:ext cx="8153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6443ADA5-B816-45E0-95FC-C132C19E5B56}"/>
                                            </p:graphicEl>
                                          </p:spTgt>
                                        </p:tgtEl>
                                        <p:attrNameLst>
                                          <p:attrName>style.visibility</p:attrName>
                                        </p:attrNameLst>
                                      </p:cBhvr>
                                      <p:to>
                                        <p:strVal val="visible"/>
                                      </p:to>
                                    </p:set>
                                    <p:anim calcmode="lin" valueType="num">
                                      <p:cBhvr>
                                        <p:cTn id="7" dur="500" fill="hold"/>
                                        <p:tgtEl>
                                          <p:spTgt spid="4">
                                            <p:graphicEl>
                                              <a:dgm id="{6443ADA5-B816-45E0-95FC-C132C19E5B56}"/>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6443ADA5-B816-45E0-95FC-C132C19E5B56}"/>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6443ADA5-B816-45E0-95FC-C132C19E5B5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D5213958-87C3-471A-903A-701D3A3A8C0C}"/>
                                            </p:graphicEl>
                                          </p:spTgt>
                                        </p:tgtEl>
                                        <p:attrNameLst>
                                          <p:attrName>style.visibility</p:attrName>
                                        </p:attrNameLst>
                                      </p:cBhvr>
                                      <p:to>
                                        <p:strVal val="visible"/>
                                      </p:to>
                                    </p:set>
                                    <p:anim calcmode="lin" valueType="num">
                                      <p:cBhvr>
                                        <p:cTn id="14" dur="500" fill="hold"/>
                                        <p:tgtEl>
                                          <p:spTgt spid="4">
                                            <p:graphicEl>
                                              <a:dgm id="{D5213958-87C3-471A-903A-701D3A3A8C0C}"/>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D5213958-87C3-471A-903A-701D3A3A8C0C}"/>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D5213958-87C3-471A-903A-701D3A3A8C0C}"/>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graphicEl>
                                              <a:dgm id="{04941B44-3E19-40A2-8D30-C2F26AEA4E87}"/>
                                            </p:graphicEl>
                                          </p:spTgt>
                                        </p:tgtEl>
                                        <p:attrNameLst>
                                          <p:attrName>style.visibility</p:attrName>
                                        </p:attrNameLst>
                                      </p:cBhvr>
                                      <p:to>
                                        <p:strVal val="visible"/>
                                      </p:to>
                                    </p:set>
                                    <p:anim calcmode="lin" valueType="num">
                                      <p:cBhvr>
                                        <p:cTn id="19" dur="500" fill="hold"/>
                                        <p:tgtEl>
                                          <p:spTgt spid="4">
                                            <p:graphicEl>
                                              <a:dgm id="{04941B44-3E19-40A2-8D30-C2F26AEA4E87}"/>
                                            </p:graphicEl>
                                          </p:spTgt>
                                        </p:tgtEl>
                                        <p:attrNameLst>
                                          <p:attrName>ppt_w</p:attrName>
                                        </p:attrNameLst>
                                      </p:cBhvr>
                                      <p:tavLst>
                                        <p:tav tm="0">
                                          <p:val>
                                            <p:fltVal val="0"/>
                                          </p:val>
                                        </p:tav>
                                        <p:tav tm="100000">
                                          <p:val>
                                            <p:strVal val="#ppt_w"/>
                                          </p:val>
                                        </p:tav>
                                      </p:tavLst>
                                    </p:anim>
                                    <p:anim calcmode="lin" valueType="num">
                                      <p:cBhvr>
                                        <p:cTn id="20" dur="500" fill="hold"/>
                                        <p:tgtEl>
                                          <p:spTgt spid="4">
                                            <p:graphicEl>
                                              <a:dgm id="{04941B44-3E19-40A2-8D30-C2F26AEA4E87}"/>
                                            </p:graphicEl>
                                          </p:spTgt>
                                        </p:tgtEl>
                                        <p:attrNameLst>
                                          <p:attrName>ppt_h</p:attrName>
                                        </p:attrNameLst>
                                      </p:cBhvr>
                                      <p:tavLst>
                                        <p:tav tm="0">
                                          <p:val>
                                            <p:fltVal val="0"/>
                                          </p:val>
                                        </p:tav>
                                        <p:tav tm="100000">
                                          <p:val>
                                            <p:strVal val="#ppt_h"/>
                                          </p:val>
                                        </p:tav>
                                      </p:tavLst>
                                    </p:anim>
                                    <p:animEffect transition="in" filter="fade">
                                      <p:cBhvr>
                                        <p:cTn id="21" dur="500"/>
                                        <p:tgtEl>
                                          <p:spTgt spid="4">
                                            <p:graphicEl>
                                              <a:dgm id="{04941B44-3E19-40A2-8D30-C2F26AEA4E87}"/>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graphicEl>
                                              <a:dgm id="{62798D90-3784-477E-9296-85A45FB12F83}"/>
                                            </p:graphicEl>
                                          </p:spTgt>
                                        </p:tgtEl>
                                        <p:attrNameLst>
                                          <p:attrName>style.visibility</p:attrName>
                                        </p:attrNameLst>
                                      </p:cBhvr>
                                      <p:to>
                                        <p:strVal val="visible"/>
                                      </p:to>
                                    </p:set>
                                    <p:anim calcmode="lin" valueType="num">
                                      <p:cBhvr>
                                        <p:cTn id="26" dur="500" fill="hold"/>
                                        <p:tgtEl>
                                          <p:spTgt spid="4">
                                            <p:graphicEl>
                                              <a:dgm id="{62798D90-3784-477E-9296-85A45FB12F83}"/>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62798D90-3784-477E-9296-85A45FB12F83}"/>
                                            </p:graphicEl>
                                          </p:spTgt>
                                        </p:tgtEl>
                                        <p:attrNameLst>
                                          <p:attrName>ppt_h</p:attrName>
                                        </p:attrNameLst>
                                      </p:cBhvr>
                                      <p:tavLst>
                                        <p:tav tm="0">
                                          <p:val>
                                            <p:fltVal val="0"/>
                                          </p:val>
                                        </p:tav>
                                        <p:tav tm="100000">
                                          <p:val>
                                            <p:strVal val="#ppt_h"/>
                                          </p:val>
                                        </p:tav>
                                      </p:tavLst>
                                    </p:anim>
                                    <p:animEffect transition="in" filter="fade">
                                      <p:cBhvr>
                                        <p:cTn id="28" dur="500"/>
                                        <p:tgtEl>
                                          <p:spTgt spid="4">
                                            <p:graphicEl>
                                              <a:dgm id="{62798D90-3784-477E-9296-85A45FB12F83}"/>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
                                            <p:graphicEl>
                                              <a:dgm id="{31C58012-1794-4A82-B471-9D05D3098D8B}"/>
                                            </p:graphicEl>
                                          </p:spTgt>
                                        </p:tgtEl>
                                        <p:attrNameLst>
                                          <p:attrName>style.visibility</p:attrName>
                                        </p:attrNameLst>
                                      </p:cBhvr>
                                      <p:to>
                                        <p:strVal val="visible"/>
                                      </p:to>
                                    </p:set>
                                    <p:anim calcmode="lin" valueType="num">
                                      <p:cBhvr>
                                        <p:cTn id="31" dur="500" fill="hold"/>
                                        <p:tgtEl>
                                          <p:spTgt spid="4">
                                            <p:graphicEl>
                                              <a:dgm id="{31C58012-1794-4A82-B471-9D05D3098D8B}"/>
                                            </p:graphicEl>
                                          </p:spTgt>
                                        </p:tgtEl>
                                        <p:attrNameLst>
                                          <p:attrName>ppt_w</p:attrName>
                                        </p:attrNameLst>
                                      </p:cBhvr>
                                      <p:tavLst>
                                        <p:tav tm="0">
                                          <p:val>
                                            <p:fltVal val="0"/>
                                          </p:val>
                                        </p:tav>
                                        <p:tav tm="100000">
                                          <p:val>
                                            <p:strVal val="#ppt_w"/>
                                          </p:val>
                                        </p:tav>
                                      </p:tavLst>
                                    </p:anim>
                                    <p:anim calcmode="lin" valueType="num">
                                      <p:cBhvr>
                                        <p:cTn id="32" dur="500" fill="hold"/>
                                        <p:tgtEl>
                                          <p:spTgt spid="4">
                                            <p:graphicEl>
                                              <a:dgm id="{31C58012-1794-4A82-B471-9D05D3098D8B}"/>
                                            </p:graphicEl>
                                          </p:spTgt>
                                        </p:tgtEl>
                                        <p:attrNameLst>
                                          <p:attrName>ppt_h</p:attrName>
                                        </p:attrNameLst>
                                      </p:cBhvr>
                                      <p:tavLst>
                                        <p:tav tm="0">
                                          <p:val>
                                            <p:fltVal val="0"/>
                                          </p:val>
                                        </p:tav>
                                        <p:tav tm="100000">
                                          <p:val>
                                            <p:strVal val="#ppt_h"/>
                                          </p:val>
                                        </p:tav>
                                      </p:tavLst>
                                    </p:anim>
                                    <p:animEffect transition="in" filter="fade">
                                      <p:cBhvr>
                                        <p:cTn id="33" dur="500"/>
                                        <p:tgtEl>
                                          <p:spTgt spid="4">
                                            <p:graphicEl>
                                              <a:dgm id="{31C58012-1794-4A82-B471-9D05D3098D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724400"/>
            <a:ext cx="3886200" cy="566738"/>
          </a:xfrm>
        </p:spPr>
        <p:txBody>
          <a:bodyPr/>
          <a:lstStyle/>
          <a:p>
            <a:pPr>
              <a:defRPr/>
            </a:pPr>
            <a:r>
              <a:rPr sz="2400" dirty="0" smtClean="0">
                <a:latin typeface="Eras Bold ITC" panose="020B0907030504020204" pitchFamily="34" charset="0"/>
              </a:rPr>
              <a:t>Analyse segmentée en: </a:t>
            </a:r>
            <a:endParaRPr sz="2400" dirty="0">
              <a:latin typeface="Eras Bold ITC" panose="020B0907030504020204" pitchFamily="34" charset="0"/>
            </a:endParaRPr>
          </a:p>
        </p:txBody>
      </p:sp>
      <p:graphicFrame>
        <p:nvGraphicFramePr>
          <p:cNvPr id="5" name="Diagramme 4"/>
          <p:cNvGraphicFramePr/>
          <p:nvPr/>
        </p:nvGraphicFramePr>
        <p:xfrm>
          <a:off x="4114800" y="304800"/>
          <a:ext cx="4876799"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graphicEl>
                                              <a:dgm id="{04731B8B-A7E0-46E2-9C6B-C21190863EC3}"/>
                                            </p:graphicEl>
                                          </p:spTgt>
                                        </p:tgtEl>
                                        <p:attrNameLst>
                                          <p:attrName>style.visibility</p:attrName>
                                        </p:attrNameLst>
                                      </p:cBhvr>
                                      <p:to>
                                        <p:strVal val="visible"/>
                                      </p:to>
                                    </p:set>
                                    <p:anim calcmode="lin" valueType="num">
                                      <p:cBhvr>
                                        <p:cTn id="15" dur="500" fill="hold"/>
                                        <p:tgtEl>
                                          <p:spTgt spid="5">
                                            <p:graphicEl>
                                              <a:dgm id="{04731B8B-A7E0-46E2-9C6B-C21190863EC3}"/>
                                            </p:graphicEl>
                                          </p:spTgt>
                                        </p:tgtEl>
                                        <p:attrNameLst>
                                          <p:attrName>ppt_w</p:attrName>
                                        </p:attrNameLst>
                                      </p:cBhvr>
                                      <p:tavLst>
                                        <p:tav tm="0">
                                          <p:val>
                                            <p:fltVal val="0"/>
                                          </p:val>
                                        </p:tav>
                                        <p:tav tm="100000">
                                          <p:val>
                                            <p:strVal val="#ppt_w"/>
                                          </p:val>
                                        </p:tav>
                                      </p:tavLst>
                                    </p:anim>
                                    <p:anim calcmode="lin" valueType="num">
                                      <p:cBhvr>
                                        <p:cTn id="16" dur="500" fill="hold"/>
                                        <p:tgtEl>
                                          <p:spTgt spid="5">
                                            <p:graphicEl>
                                              <a:dgm id="{04731B8B-A7E0-46E2-9C6B-C21190863EC3}"/>
                                            </p:graphicEl>
                                          </p:spTgt>
                                        </p:tgtEl>
                                        <p:attrNameLst>
                                          <p:attrName>ppt_h</p:attrName>
                                        </p:attrNameLst>
                                      </p:cBhvr>
                                      <p:tavLst>
                                        <p:tav tm="0">
                                          <p:val>
                                            <p:fltVal val="0"/>
                                          </p:val>
                                        </p:tav>
                                        <p:tav tm="100000">
                                          <p:val>
                                            <p:strVal val="#ppt_h"/>
                                          </p:val>
                                        </p:tav>
                                      </p:tavLst>
                                    </p:anim>
                                    <p:animEffect transition="in" filter="fade">
                                      <p:cBhvr>
                                        <p:cTn id="17" dur="500"/>
                                        <p:tgtEl>
                                          <p:spTgt spid="5">
                                            <p:graphicEl>
                                              <a:dgm id="{04731B8B-A7E0-46E2-9C6B-C21190863EC3}"/>
                                            </p:graphicEl>
                                          </p:spTgt>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graphicEl>
                                              <a:dgm id="{A6C2E6EC-DE58-4DD1-B8D9-60ED51327F55}"/>
                                            </p:graphicEl>
                                          </p:spTgt>
                                        </p:tgtEl>
                                        <p:attrNameLst>
                                          <p:attrName>style.visibility</p:attrName>
                                        </p:attrNameLst>
                                      </p:cBhvr>
                                      <p:to>
                                        <p:strVal val="visible"/>
                                      </p:to>
                                    </p:set>
                                    <p:anim calcmode="lin" valueType="num">
                                      <p:cBhvr>
                                        <p:cTn id="20" dur="500" fill="hold"/>
                                        <p:tgtEl>
                                          <p:spTgt spid="5">
                                            <p:graphicEl>
                                              <a:dgm id="{A6C2E6EC-DE58-4DD1-B8D9-60ED51327F55}"/>
                                            </p:graphicEl>
                                          </p:spTgt>
                                        </p:tgtEl>
                                        <p:attrNameLst>
                                          <p:attrName>ppt_w</p:attrName>
                                        </p:attrNameLst>
                                      </p:cBhvr>
                                      <p:tavLst>
                                        <p:tav tm="0">
                                          <p:val>
                                            <p:fltVal val="0"/>
                                          </p:val>
                                        </p:tav>
                                        <p:tav tm="100000">
                                          <p:val>
                                            <p:strVal val="#ppt_w"/>
                                          </p:val>
                                        </p:tav>
                                      </p:tavLst>
                                    </p:anim>
                                    <p:anim calcmode="lin" valueType="num">
                                      <p:cBhvr>
                                        <p:cTn id="21" dur="500" fill="hold"/>
                                        <p:tgtEl>
                                          <p:spTgt spid="5">
                                            <p:graphicEl>
                                              <a:dgm id="{A6C2E6EC-DE58-4DD1-B8D9-60ED51327F55}"/>
                                            </p:graphicEl>
                                          </p:spTgt>
                                        </p:tgtEl>
                                        <p:attrNameLst>
                                          <p:attrName>ppt_h</p:attrName>
                                        </p:attrNameLst>
                                      </p:cBhvr>
                                      <p:tavLst>
                                        <p:tav tm="0">
                                          <p:val>
                                            <p:fltVal val="0"/>
                                          </p:val>
                                        </p:tav>
                                        <p:tav tm="100000">
                                          <p:val>
                                            <p:strVal val="#ppt_h"/>
                                          </p:val>
                                        </p:tav>
                                      </p:tavLst>
                                    </p:anim>
                                    <p:animEffect transition="in" filter="fade">
                                      <p:cBhvr>
                                        <p:cTn id="22" dur="500"/>
                                        <p:tgtEl>
                                          <p:spTgt spid="5">
                                            <p:graphicEl>
                                              <a:dgm id="{A6C2E6EC-DE58-4DD1-B8D9-60ED51327F5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5">
                                            <p:graphicEl>
                                              <a:dgm id="{6BD3A502-BDC4-4219-8FAE-A4126B780FB1}"/>
                                            </p:graphicEl>
                                          </p:spTgt>
                                        </p:tgtEl>
                                        <p:attrNameLst>
                                          <p:attrName>style.visibility</p:attrName>
                                        </p:attrNameLst>
                                      </p:cBhvr>
                                      <p:to>
                                        <p:strVal val="visible"/>
                                      </p:to>
                                    </p:set>
                                    <p:anim calcmode="lin" valueType="num">
                                      <p:cBhvr>
                                        <p:cTn id="27" dur="500" fill="hold"/>
                                        <p:tgtEl>
                                          <p:spTgt spid="5">
                                            <p:graphicEl>
                                              <a:dgm id="{6BD3A502-BDC4-4219-8FAE-A4126B780FB1}"/>
                                            </p:graphicEl>
                                          </p:spTgt>
                                        </p:tgtEl>
                                        <p:attrNameLst>
                                          <p:attrName>ppt_w</p:attrName>
                                        </p:attrNameLst>
                                      </p:cBhvr>
                                      <p:tavLst>
                                        <p:tav tm="0">
                                          <p:val>
                                            <p:fltVal val="0"/>
                                          </p:val>
                                        </p:tav>
                                        <p:tav tm="100000">
                                          <p:val>
                                            <p:strVal val="#ppt_w"/>
                                          </p:val>
                                        </p:tav>
                                      </p:tavLst>
                                    </p:anim>
                                    <p:anim calcmode="lin" valueType="num">
                                      <p:cBhvr>
                                        <p:cTn id="28" dur="500" fill="hold"/>
                                        <p:tgtEl>
                                          <p:spTgt spid="5">
                                            <p:graphicEl>
                                              <a:dgm id="{6BD3A502-BDC4-4219-8FAE-A4126B780FB1}"/>
                                            </p:graphicEl>
                                          </p:spTgt>
                                        </p:tgtEl>
                                        <p:attrNameLst>
                                          <p:attrName>ppt_h</p:attrName>
                                        </p:attrNameLst>
                                      </p:cBhvr>
                                      <p:tavLst>
                                        <p:tav tm="0">
                                          <p:val>
                                            <p:fltVal val="0"/>
                                          </p:val>
                                        </p:tav>
                                        <p:tav tm="100000">
                                          <p:val>
                                            <p:strVal val="#ppt_h"/>
                                          </p:val>
                                        </p:tav>
                                      </p:tavLst>
                                    </p:anim>
                                    <p:animEffect transition="in" filter="fade">
                                      <p:cBhvr>
                                        <p:cTn id="29" dur="500"/>
                                        <p:tgtEl>
                                          <p:spTgt spid="5">
                                            <p:graphicEl>
                                              <a:dgm id="{6BD3A502-BDC4-4219-8FAE-A4126B780FB1}"/>
                                            </p:graphicEl>
                                          </p:spTgt>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graphicEl>
                                              <a:dgm id="{5E9F9DBD-4457-48C9-927B-2E925D58BA33}"/>
                                            </p:graphicEl>
                                          </p:spTgt>
                                        </p:tgtEl>
                                        <p:attrNameLst>
                                          <p:attrName>style.visibility</p:attrName>
                                        </p:attrNameLst>
                                      </p:cBhvr>
                                      <p:to>
                                        <p:strVal val="visible"/>
                                      </p:to>
                                    </p:set>
                                    <p:anim calcmode="lin" valueType="num">
                                      <p:cBhvr>
                                        <p:cTn id="32" dur="500" fill="hold"/>
                                        <p:tgtEl>
                                          <p:spTgt spid="5">
                                            <p:graphicEl>
                                              <a:dgm id="{5E9F9DBD-4457-48C9-927B-2E925D58BA33}"/>
                                            </p:graphicEl>
                                          </p:spTgt>
                                        </p:tgtEl>
                                        <p:attrNameLst>
                                          <p:attrName>ppt_w</p:attrName>
                                        </p:attrNameLst>
                                      </p:cBhvr>
                                      <p:tavLst>
                                        <p:tav tm="0">
                                          <p:val>
                                            <p:fltVal val="0"/>
                                          </p:val>
                                        </p:tav>
                                        <p:tav tm="100000">
                                          <p:val>
                                            <p:strVal val="#ppt_w"/>
                                          </p:val>
                                        </p:tav>
                                      </p:tavLst>
                                    </p:anim>
                                    <p:anim calcmode="lin" valueType="num">
                                      <p:cBhvr>
                                        <p:cTn id="33" dur="500" fill="hold"/>
                                        <p:tgtEl>
                                          <p:spTgt spid="5">
                                            <p:graphicEl>
                                              <a:dgm id="{5E9F9DBD-4457-48C9-927B-2E925D58BA33}"/>
                                            </p:graphicEl>
                                          </p:spTgt>
                                        </p:tgtEl>
                                        <p:attrNameLst>
                                          <p:attrName>ppt_h</p:attrName>
                                        </p:attrNameLst>
                                      </p:cBhvr>
                                      <p:tavLst>
                                        <p:tav tm="0">
                                          <p:val>
                                            <p:fltVal val="0"/>
                                          </p:val>
                                        </p:tav>
                                        <p:tav tm="100000">
                                          <p:val>
                                            <p:strVal val="#ppt_h"/>
                                          </p:val>
                                        </p:tav>
                                      </p:tavLst>
                                    </p:anim>
                                    <p:animEffect transition="in" filter="fade">
                                      <p:cBhvr>
                                        <p:cTn id="34" dur="500"/>
                                        <p:tgtEl>
                                          <p:spTgt spid="5">
                                            <p:graphicEl>
                                              <a:dgm id="{5E9F9DBD-4457-48C9-927B-2E925D58BA33}"/>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5">
                                            <p:graphicEl>
                                              <a:dgm id="{76054621-7F46-4F3E-8464-539A8E910A01}"/>
                                            </p:graphicEl>
                                          </p:spTgt>
                                        </p:tgtEl>
                                        <p:attrNameLst>
                                          <p:attrName>style.visibility</p:attrName>
                                        </p:attrNameLst>
                                      </p:cBhvr>
                                      <p:to>
                                        <p:strVal val="visible"/>
                                      </p:to>
                                    </p:set>
                                    <p:anim calcmode="lin" valueType="num">
                                      <p:cBhvr>
                                        <p:cTn id="39" dur="500" fill="hold"/>
                                        <p:tgtEl>
                                          <p:spTgt spid="5">
                                            <p:graphicEl>
                                              <a:dgm id="{76054621-7F46-4F3E-8464-539A8E910A01}"/>
                                            </p:graphicEl>
                                          </p:spTgt>
                                        </p:tgtEl>
                                        <p:attrNameLst>
                                          <p:attrName>ppt_w</p:attrName>
                                        </p:attrNameLst>
                                      </p:cBhvr>
                                      <p:tavLst>
                                        <p:tav tm="0">
                                          <p:val>
                                            <p:fltVal val="0"/>
                                          </p:val>
                                        </p:tav>
                                        <p:tav tm="100000">
                                          <p:val>
                                            <p:strVal val="#ppt_w"/>
                                          </p:val>
                                        </p:tav>
                                      </p:tavLst>
                                    </p:anim>
                                    <p:anim calcmode="lin" valueType="num">
                                      <p:cBhvr>
                                        <p:cTn id="40" dur="500" fill="hold"/>
                                        <p:tgtEl>
                                          <p:spTgt spid="5">
                                            <p:graphicEl>
                                              <a:dgm id="{76054621-7F46-4F3E-8464-539A8E910A01}"/>
                                            </p:graphicEl>
                                          </p:spTgt>
                                        </p:tgtEl>
                                        <p:attrNameLst>
                                          <p:attrName>ppt_h</p:attrName>
                                        </p:attrNameLst>
                                      </p:cBhvr>
                                      <p:tavLst>
                                        <p:tav tm="0">
                                          <p:val>
                                            <p:fltVal val="0"/>
                                          </p:val>
                                        </p:tav>
                                        <p:tav tm="100000">
                                          <p:val>
                                            <p:strVal val="#ppt_h"/>
                                          </p:val>
                                        </p:tav>
                                      </p:tavLst>
                                    </p:anim>
                                    <p:animEffect transition="in" filter="fade">
                                      <p:cBhvr>
                                        <p:cTn id="41" dur="500"/>
                                        <p:tgtEl>
                                          <p:spTgt spid="5">
                                            <p:graphicEl>
                                              <a:dgm id="{76054621-7F46-4F3E-8464-539A8E910A01}"/>
                                            </p:graphic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5">
                                            <p:graphicEl>
                                              <a:dgm id="{4AFB47D1-C672-4C51-9EEC-9AE6FB369CB0}"/>
                                            </p:graphicEl>
                                          </p:spTgt>
                                        </p:tgtEl>
                                        <p:attrNameLst>
                                          <p:attrName>style.visibility</p:attrName>
                                        </p:attrNameLst>
                                      </p:cBhvr>
                                      <p:to>
                                        <p:strVal val="visible"/>
                                      </p:to>
                                    </p:set>
                                    <p:anim calcmode="lin" valueType="num">
                                      <p:cBhvr>
                                        <p:cTn id="44" dur="500" fill="hold"/>
                                        <p:tgtEl>
                                          <p:spTgt spid="5">
                                            <p:graphicEl>
                                              <a:dgm id="{4AFB47D1-C672-4C51-9EEC-9AE6FB369CB0}"/>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4AFB47D1-C672-4C51-9EEC-9AE6FB369CB0}"/>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4AFB47D1-C672-4C51-9EEC-9AE6FB369CB0}"/>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6DDE58C4-18B1-4342-B913-D2384F8B59E6}"/>
                                            </p:graphicEl>
                                          </p:spTgt>
                                        </p:tgtEl>
                                        <p:attrNameLst>
                                          <p:attrName>style.visibility</p:attrName>
                                        </p:attrNameLst>
                                      </p:cBhvr>
                                      <p:to>
                                        <p:strVal val="visible"/>
                                      </p:to>
                                    </p:set>
                                    <p:anim calcmode="lin" valueType="num">
                                      <p:cBhvr>
                                        <p:cTn id="51" dur="500" fill="hold"/>
                                        <p:tgtEl>
                                          <p:spTgt spid="5">
                                            <p:graphicEl>
                                              <a:dgm id="{6DDE58C4-18B1-4342-B913-D2384F8B59E6}"/>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6DDE58C4-18B1-4342-B913-D2384F8B59E6}"/>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6DDE58C4-18B1-4342-B913-D2384F8B59E6}"/>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E557AE6E-F94F-4032-8571-50BC3112EC0A}"/>
                                            </p:graphicEl>
                                          </p:spTgt>
                                        </p:tgtEl>
                                        <p:attrNameLst>
                                          <p:attrName>style.visibility</p:attrName>
                                        </p:attrNameLst>
                                      </p:cBhvr>
                                      <p:to>
                                        <p:strVal val="visible"/>
                                      </p:to>
                                    </p:set>
                                    <p:anim calcmode="lin" valueType="num">
                                      <p:cBhvr>
                                        <p:cTn id="56" dur="500" fill="hold"/>
                                        <p:tgtEl>
                                          <p:spTgt spid="5">
                                            <p:graphicEl>
                                              <a:dgm id="{E557AE6E-F94F-4032-8571-50BC3112EC0A}"/>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E557AE6E-F94F-4032-8571-50BC3112EC0A}"/>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E557AE6E-F94F-4032-8571-50BC3112EC0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21324CD-17D3-4A4F-A458-FDBB828277D5}"/>
                                            </p:graphicEl>
                                          </p:spTgt>
                                        </p:tgtEl>
                                        <p:attrNameLst>
                                          <p:attrName>style.visibility</p:attrName>
                                        </p:attrNameLst>
                                      </p:cBhvr>
                                      <p:to>
                                        <p:strVal val="visible"/>
                                      </p:to>
                                    </p:set>
                                    <p:anim calcmode="lin" valueType="num">
                                      <p:cBhvr>
                                        <p:cTn id="63" dur="500" fill="hold"/>
                                        <p:tgtEl>
                                          <p:spTgt spid="5">
                                            <p:graphicEl>
                                              <a:dgm id="{621324CD-17D3-4A4F-A458-FDBB828277D5}"/>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21324CD-17D3-4A4F-A458-FDBB828277D5}"/>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21324CD-17D3-4A4F-A458-FDBB828277D5}"/>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2122A79F-7C7E-4459-888A-4C13A464F241}"/>
                                            </p:graphicEl>
                                          </p:spTgt>
                                        </p:tgtEl>
                                        <p:attrNameLst>
                                          <p:attrName>style.visibility</p:attrName>
                                        </p:attrNameLst>
                                      </p:cBhvr>
                                      <p:to>
                                        <p:strVal val="visible"/>
                                      </p:to>
                                    </p:set>
                                    <p:anim calcmode="lin" valueType="num">
                                      <p:cBhvr>
                                        <p:cTn id="68" dur="500" fill="hold"/>
                                        <p:tgtEl>
                                          <p:spTgt spid="5">
                                            <p:graphicEl>
                                              <a:dgm id="{2122A79F-7C7E-4459-888A-4C13A464F241}"/>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2122A79F-7C7E-4459-888A-4C13A464F241}"/>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2122A79F-7C7E-4459-888A-4C13A464F2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3124200"/>
            <a:ext cx="7081838" cy="1676400"/>
          </a:xfrm>
        </p:spPr>
        <p:txBody>
          <a:bodyPr/>
          <a:lstStyle/>
          <a:p>
            <a:pPr algn="ctr">
              <a:defRPr/>
            </a:pPr>
            <a:r>
              <a:rPr dirty="0" smtClean="0"/>
              <a:t> 1. Sur </a:t>
            </a:r>
            <a:r>
              <a:rPr dirty="0"/>
              <a:t>la Séparation et l’Equilibre des </a:t>
            </a:r>
            <a:r>
              <a:rPr dirty="0" smtClean="0"/>
              <a:t>Pouvoirs</a:t>
            </a:r>
            <a:endParaRPr dirty="0"/>
          </a:p>
        </p:txBody>
      </p:sp>
      <p:sp>
        <p:nvSpPr>
          <p:cNvPr id="3" name="Espace réservé du texte 2"/>
          <p:cNvSpPr>
            <a:spLocks noGrp="1"/>
          </p:cNvSpPr>
          <p:nvPr>
            <p:ph type="body" sz="quarter" idx="14"/>
          </p:nvPr>
        </p:nvSpPr>
        <p:spPr>
          <a:xfrm>
            <a:off x="4648200" y="665163"/>
            <a:ext cx="4191000" cy="381000"/>
          </a:xfrm>
        </p:spPr>
        <p:txBody>
          <a:bodyPr/>
          <a:lstStyle/>
          <a:p>
            <a:pPr>
              <a:defRPr/>
            </a:pPr>
            <a:endParaRPr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Séparation et Equilibre Pouvoirs</a:t>
            </a:r>
            <a:endParaRPr lang="fr-FR" sz="2800" dirty="0"/>
          </a:p>
        </p:txBody>
      </p:sp>
      <p:graphicFrame>
        <p:nvGraphicFramePr>
          <p:cNvPr id="4" name="Espace réservé du contenu 3"/>
          <p:cNvGraphicFramePr>
            <a:graphicFrameLocks noGrp="1"/>
          </p:cNvGraphicFramePr>
          <p:nvPr>
            <p:ph idx="1"/>
          </p:nvPr>
        </p:nvGraphicFramePr>
        <p:xfrm>
          <a:off x="304800" y="1664733"/>
          <a:ext cx="8534400" cy="4812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me 2"/>
          <p:cNvGraphicFramePr/>
          <p:nvPr/>
        </p:nvGraphicFramePr>
        <p:xfrm>
          <a:off x="7162800" y="1009650"/>
          <a:ext cx="2514600" cy="1219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graphicEl>
                                              <a:dgm id="{39A97AD2-F172-4547-B1D3-BB7CF4482548}"/>
                                            </p:graphicEl>
                                          </p:spTgt>
                                        </p:tgtEl>
                                        <p:attrNameLst>
                                          <p:attrName>style.visibility</p:attrName>
                                        </p:attrNameLst>
                                      </p:cBhvr>
                                      <p:to>
                                        <p:strVal val="visible"/>
                                      </p:to>
                                    </p:set>
                                    <p:anim calcmode="lin" valueType="num">
                                      <p:cBhvr>
                                        <p:cTn id="25" dur="500" fill="hold"/>
                                        <p:tgtEl>
                                          <p:spTgt spid="4">
                                            <p:graphicEl>
                                              <a:dgm id="{39A97AD2-F172-4547-B1D3-BB7CF4482548}"/>
                                            </p:graphicEl>
                                          </p:spTgt>
                                        </p:tgtEl>
                                        <p:attrNameLst>
                                          <p:attrName>ppt_w</p:attrName>
                                        </p:attrNameLst>
                                      </p:cBhvr>
                                      <p:tavLst>
                                        <p:tav tm="0">
                                          <p:val>
                                            <p:fltVal val="0"/>
                                          </p:val>
                                        </p:tav>
                                        <p:tav tm="100000">
                                          <p:val>
                                            <p:strVal val="#ppt_w"/>
                                          </p:val>
                                        </p:tav>
                                      </p:tavLst>
                                    </p:anim>
                                    <p:anim calcmode="lin" valueType="num">
                                      <p:cBhvr>
                                        <p:cTn id="26" dur="500" fill="hold"/>
                                        <p:tgtEl>
                                          <p:spTgt spid="4">
                                            <p:graphicEl>
                                              <a:dgm id="{39A97AD2-F172-4547-B1D3-BB7CF4482548}"/>
                                            </p:graphicEl>
                                          </p:spTgt>
                                        </p:tgtEl>
                                        <p:attrNameLst>
                                          <p:attrName>ppt_h</p:attrName>
                                        </p:attrNameLst>
                                      </p:cBhvr>
                                      <p:tavLst>
                                        <p:tav tm="0">
                                          <p:val>
                                            <p:fltVal val="0"/>
                                          </p:val>
                                        </p:tav>
                                        <p:tav tm="100000">
                                          <p:val>
                                            <p:strVal val="#ppt_h"/>
                                          </p:val>
                                        </p:tav>
                                      </p:tavLst>
                                    </p:anim>
                                    <p:animEffect transition="in" filter="fade">
                                      <p:cBhvr>
                                        <p:cTn id="27" dur="500"/>
                                        <p:tgtEl>
                                          <p:spTgt spid="4">
                                            <p:graphicEl>
                                              <a:dgm id="{39A97AD2-F172-4547-B1D3-BB7CF4482548}"/>
                                            </p:graphicEl>
                                          </p:spTgt>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
                                            <p:graphicEl>
                                              <a:dgm id="{4C176398-86B4-43A1-B6AA-C45B4CB0C95A}"/>
                                            </p:graphicEl>
                                          </p:spTgt>
                                        </p:tgtEl>
                                        <p:attrNameLst>
                                          <p:attrName>style.visibility</p:attrName>
                                        </p:attrNameLst>
                                      </p:cBhvr>
                                      <p:to>
                                        <p:strVal val="visible"/>
                                      </p:to>
                                    </p:set>
                                    <p:anim calcmode="lin" valueType="num">
                                      <p:cBhvr>
                                        <p:cTn id="30" dur="500" fill="hold"/>
                                        <p:tgtEl>
                                          <p:spTgt spid="4">
                                            <p:graphicEl>
                                              <a:dgm id="{4C176398-86B4-43A1-B6AA-C45B4CB0C95A}"/>
                                            </p:graphicEl>
                                          </p:spTgt>
                                        </p:tgtEl>
                                        <p:attrNameLst>
                                          <p:attrName>ppt_w</p:attrName>
                                        </p:attrNameLst>
                                      </p:cBhvr>
                                      <p:tavLst>
                                        <p:tav tm="0">
                                          <p:val>
                                            <p:fltVal val="0"/>
                                          </p:val>
                                        </p:tav>
                                        <p:tav tm="100000">
                                          <p:val>
                                            <p:strVal val="#ppt_w"/>
                                          </p:val>
                                        </p:tav>
                                      </p:tavLst>
                                    </p:anim>
                                    <p:anim calcmode="lin" valueType="num">
                                      <p:cBhvr>
                                        <p:cTn id="31" dur="500" fill="hold"/>
                                        <p:tgtEl>
                                          <p:spTgt spid="4">
                                            <p:graphicEl>
                                              <a:dgm id="{4C176398-86B4-43A1-B6AA-C45B4CB0C95A}"/>
                                            </p:graphicEl>
                                          </p:spTgt>
                                        </p:tgtEl>
                                        <p:attrNameLst>
                                          <p:attrName>ppt_h</p:attrName>
                                        </p:attrNameLst>
                                      </p:cBhvr>
                                      <p:tavLst>
                                        <p:tav tm="0">
                                          <p:val>
                                            <p:fltVal val="0"/>
                                          </p:val>
                                        </p:tav>
                                        <p:tav tm="100000">
                                          <p:val>
                                            <p:strVal val="#ppt_h"/>
                                          </p:val>
                                        </p:tav>
                                      </p:tavLst>
                                    </p:anim>
                                    <p:animEffect transition="in" filter="fade">
                                      <p:cBhvr>
                                        <p:cTn id="32" dur="500"/>
                                        <p:tgtEl>
                                          <p:spTgt spid="4">
                                            <p:graphicEl>
                                              <a:dgm id="{4C176398-86B4-43A1-B6AA-C45B4CB0C95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graphicEl>
                                              <a:dgm id="{304FD185-31F0-4360-B05A-967C64FC0592}"/>
                                            </p:graphicEl>
                                          </p:spTgt>
                                        </p:tgtEl>
                                        <p:attrNameLst>
                                          <p:attrName>style.visibility</p:attrName>
                                        </p:attrNameLst>
                                      </p:cBhvr>
                                      <p:to>
                                        <p:strVal val="visible"/>
                                      </p:to>
                                    </p:set>
                                    <p:anim calcmode="lin" valueType="num">
                                      <p:cBhvr>
                                        <p:cTn id="37" dur="500" fill="hold"/>
                                        <p:tgtEl>
                                          <p:spTgt spid="4">
                                            <p:graphicEl>
                                              <a:dgm id="{304FD185-31F0-4360-B05A-967C64FC0592}"/>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304FD185-31F0-4360-B05A-967C64FC0592}"/>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304FD185-31F0-4360-B05A-967C64FC0592}"/>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graphicEl>
                                              <a:dgm id="{20DD558F-861C-42A3-B604-E7425C1D2713}"/>
                                            </p:graphicEl>
                                          </p:spTgt>
                                        </p:tgtEl>
                                        <p:attrNameLst>
                                          <p:attrName>style.visibility</p:attrName>
                                        </p:attrNameLst>
                                      </p:cBhvr>
                                      <p:to>
                                        <p:strVal val="visible"/>
                                      </p:to>
                                    </p:set>
                                    <p:anim calcmode="lin" valueType="num">
                                      <p:cBhvr>
                                        <p:cTn id="44" dur="500" fill="hold"/>
                                        <p:tgtEl>
                                          <p:spTgt spid="4">
                                            <p:graphicEl>
                                              <a:dgm id="{20DD558F-861C-42A3-B604-E7425C1D2713}"/>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20DD558F-861C-42A3-B604-E7425C1D2713}"/>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20DD558F-861C-42A3-B604-E7425C1D2713}"/>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4">
                                            <p:graphicEl>
                                              <a:dgm id="{FF0CDC8B-CCB1-41A0-BD35-D29353C22D57}"/>
                                            </p:graphicEl>
                                          </p:spTgt>
                                        </p:tgtEl>
                                        <p:attrNameLst>
                                          <p:attrName>style.visibility</p:attrName>
                                        </p:attrNameLst>
                                      </p:cBhvr>
                                      <p:to>
                                        <p:strVal val="visible"/>
                                      </p:to>
                                    </p:set>
                                    <p:anim calcmode="lin" valueType="num">
                                      <p:cBhvr>
                                        <p:cTn id="51" dur="500" fill="hold"/>
                                        <p:tgtEl>
                                          <p:spTgt spid="4">
                                            <p:graphicEl>
                                              <a:dgm id="{FF0CDC8B-CCB1-41A0-BD35-D29353C22D57}"/>
                                            </p:graphicEl>
                                          </p:spTgt>
                                        </p:tgtEl>
                                        <p:attrNameLst>
                                          <p:attrName>ppt_w</p:attrName>
                                        </p:attrNameLst>
                                      </p:cBhvr>
                                      <p:tavLst>
                                        <p:tav tm="0">
                                          <p:val>
                                            <p:fltVal val="0"/>
                                          </p:val>
                                        </p:tav>
                                        <p:tav tm="100000">
                                          <p:val>
                                            <p:strVal val="#ppt_w"/>
                                          </p:val>
                                        </p:tav>
                                      </p:tavLst>
                                    </p:anim>
                                    <p:anim calcmode="lin" valueType="num">
                                      <p:cBhvr>
                                        <p:cTn id="52" dur="500" fill="hold"/>
                                        <p:tgtEl>
                                          <p:spTgt spid="4">
                                            <p:graphicEl>
                                              <a:dgm id="{FF0CDC8B-CCB1-41A0-BD35-D29353C22D57}"/>
                                            </p:graphicEl>
                                          </p:spTgt>
                                        </p:tgtEl>
                                        <p:attrNameLst>
                                          <p:attrName>ppt_h</p:attrName>
                                        </p:attrNameLst>
                                      </p:cBhvr>
                                      <p:tavLst>
                                        <p:tav tm="0">
                                          <p:val>
                                            <p:fltVal val="0"/>
                                          </p:val>
                                        </p:tav>
                                        <p:tav tm="100000">
                                          <p:val>
                                            <p:strVal val="#ppt_h"/>
                                          </p:val>
                                        </p:tav>
                                      </p:tavLst>
                                    </p:anim>
                                    <p:animEffect transition="in" filter="fade">
                                      <p:cBhvr>
                                        <p:cTn id="53" dur="500"/>
                                        <p:tgtEl>
                                          <p:spTgt spid="4">
                                            <p:graphicEl>
                                              <a:dgm id="{FF0CDC8B-CCB1-41A0-BD35-D29353C22D5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
                                            <p:graphicEl>
                                              <a:dgm id="{173221FF-AFA6-4CF1-AA57-20AD84F8AEE7}"/>
                                            </p:graphicEl>
                                          </p:spTgt>
                                        </p:tgtEl>
                                        <p:attrNameLst>
                                          <p:attrName>style.visibility</p:attrName>
                                        </p:attrNameLst>
                                      </p:cBhvr>
                                      <p:to>
                                        <p:strVal val="visible"/>
                                      </p:to>
                                    </p:set>
                                    <p:anim calcmode="lin" valueType="num">
                                      <p:cBhvr>
                                        <p:cTn id="58" dur="500" fill="hold"/>
                                        <p:tgtEl>
                                          <p:spTgt spid="4">
                                            <p:graphicEl>
                                              <a:dgm id="{173221FF-AFA6-4CF1-AA57-20AD84F8AEE7}"/>
                                            </p:graphicEl>
                                          </p:spTgt>
                                        </p:tgtEl>
                                        <p:attrNameLst>
                                          <p:attrName>ppt_w</p:attrName>
                                        </p:attrNameLst>
                                      </p:cBhvr>
                                      <p:tavLst>
                                        <p:tav tm="0">
                                          <p:val>
                                            <p:fltVal val="0"/>
                                          </p:val>
                                        </p:tav>
                                        <p:tav tm="100000">
                                          <p:val>
                                            <p:strVal val="#ppt_w"/>
                                          </p:val>
                                        </p:tav>
                                      </p:tavLst>
                                    </p:anim>
                                    <p:anim calcmode="lin" valueType="num">
                                      <p:cBhvr>
                                        <p:cTn id="59" dur="500" fill="hold"/>
                                        <p:tgtEl>
                                          <p:spTgt spid="4">
                                            <p:graphicEl>
                                              <a:dgm id="{173221FF-AFA6-4CF1-AA57-20AD84F8AEE7}"/>
                                            </p:graphicEl>
                                          </p:spTgt>
                                        </p:tgtEl>
                                        <p:attrNameLst>
                                          <p:attrName>ppt_h</p:attrName>
                                        </p:attrNameLst>
                                      </p:cBhvr>
                                      <p:tavLst>
                                        <p:tav tm="0">
                                          <p:val>
                                            <p:fltVal val="0"/>
                                          </p:val>
                                        </p:tav>
                                        <p:tav tm="100000">
                                          <p:val>
                                            <p:strVal val="#ppt_h"/>
                                          </p:val>
                                        </p:tav>
                                      </p:tavLst>
                                    </p:anim>
                                    <p:animEffect transition="in" filter="fade">
                                      <p:cBhvr>
                                        <p:cTn id="60" dur="500"/>
                                        <p:tgtEl>
                                          <p:spTgt spid="4">
                                            <p:graphicEl>
                                              <a:dgm id="{173221FF-AFA6-4CF1-AA57-20AD84F8AE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Graphic spid="3"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7564438" cy="914400"/>
          </a:xfrm>
        </p:spPr>
        <p:txBody>
          <a:bodyPr>
            <a:noAutofit/>
          </a:bodyPr>
          <a:lstStyle/>
          <a:p>
            <a:pPr fontAlgn="auto">
              <a:spcAft>
                <a:spcPts val="0"/>
              </a:spcAft>
              <a:defRPr/>
            </a:pPr>
            <a:r>
              <a:rPr lang="fr-FR" sz="3200" dirty="0" smtClean="0"/>
              <a:t>Propositions du Gouvernement sur </a:t>
            </a:r>
            <a:br>
              <a:rPr lang="fr-FR" sz="3200" dirty="0" smtClean="0"/>
            </a:br>
            <a:r>
              <a:rPr lang="fr-FR" sz="3200" dirty="0" smtClean="0"/>
              <a:t>Séparation et Equilibre</a:t>
            </a:r>
            <a:endParaRPr lang="fr-FR" sz="3200" dirty="0"/>
          </a:p>
        </p:txBody>
      </p:sp>
      <p:sp>
        <p:nvSpPr>
          <p:cNvPr id="15364" name="Espace réservé du pied de page 2"/>
          <p:cNvSpPr>
            <a:spLocks noGrp="1"/>
          </p:cNvSpPr>
          <p:nvPr>
            <p:ph type="ftr" sz="quarter" idx="11"/>
          </p:nvPr>
        </p:nvSpPr>
        <p:spPr>
          <a:xfrm>
            <a:off x="3048000" y="6391275"/>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152400" y="1295400"/>
          <a:ext cx="8839200" cy="48307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2F33743B-1BF6-476C-B29F-5EAB6E798C5A}"/>
                                            </p:graphicEl>
                                          </p:spTgt>
                                        </p:tgtEl>
                                        <p:attrNameLst>
                                          <p:attrName>style.visibility</p:attrName>
                                        </p:attrNameLst>
                                      </p:cBhvr>
                                      <p:to>
                                        <p:strVal val="visible"/>
                                      </p:to>
                                    </p:set>
                                    <p:anim calcmode="lin" valueType="num">
                                      <p:cBhvr additive="base">
                                        <p:cTn id="7" dur="500" fill="hold"/>
                                        <p:tgtEl>
                                          <p:spTgt spid="5">
                                            <p:graphicEl>
                                              <a:dgm id="{2F33743B-1BF6-476C-B29F-5EAB6E798C5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2F33743B-1BF6-476C-B29F-5EAB6E798C5A}"/>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graphicEl>
                                              <a:dgm id="{AE789D6F-7011-497E-9E90-26248F2A8616}"/>
                                            </p:graphicEl>
                                          </p:spTgt>
                                        </p:tgtEl>
                                        <p:attrNameLst>
                                          <p:attrName>style.visibility</p:attrName>
                                        </p:attrNameLst>
                                      </p:cBhvr>
                                      <p:to>
                                        <p:strVal val="visible"/>
                                      </p:to>
                                    </p:set>
                                    <p:anim calcmode="lin" valueType="num">
                                      <p:cBhvr additive="base">
                                        <p:cTn id="11" dur="500" fill="hold"/>
                                        <p:tgtEl>
                                          <p:spTgt spid="5">
                                            <p:graphicEl>
                                              <a:dgm id="{AE789D6F-7011-497E-9E90-26248F2A861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graphicEl>
                                              <a:dgm id="{AE789D6F-7011-497E-9E90-26248F2A8616}"/>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graphicEl>
                                              <a:dgm id="{89FCA117-6544-4250-9092-A9B70E70E5D6}"/>
                                            </p:graphicEl>
                                          </p:spTgt>
                                        </p:tgtEl>
                                        <p:attrNameLst>
                                          <p:attrName>style.visibility</p:attrName>
                                        </p:attrNameLst>
                                      </p:cBhvr>
                                      <p:to>
                                        <p:strVal val="visible"/>
                                      </p:to>
                                    </p:set>
                                    <p:anim calcmode="lin" valueType="num">
                                      <p:cBhvr additive="base">
                                        <p:cTn id="17" dur="500" fill="hold"/>
                                        <p:tgtEl>
                                          <p:spTgt spid="5">
                                            <p:graphicEl>
                                              <a:dgm id="{89FCA117-6544-4250-9092-A9B70E70E5D6}"/>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graphicEl>
                                              <a:dgm id="{89FCA117-6544-4250-9092-A9B70E70E5D6}"/>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graphicEl>
                                              <a:dgm id="{9348253A-DAE1-477A-A0AF-5D8F89E73C09}"/>
                                            </p:graphicEl>
                                          </p:spTgt>
                                        </p:tgtEl>
                                        <p:attrNameLst>
                                          <p:attrName>style.visibility</p:attrName>
                                        </p:attrNameLst>
                                      </p:cBhvr>
                                      <p:to>
                                        <p:strVal val="visible"/>
                                      </p:to>
                                    </p:set>
                                    <p:anim calcmode="lin" valueType="num">
                                      <p:cBhvr additive="base">
                                        <p:cTn id="21" dur="500" fill="hold"/>
                                        <p:tgtEl>
                                          <p:spTgt spid="5">
                                            <p:graphicEl>
                                              <a:dgm id="{9348253A-DAE1-477A-A0AF-5D8F89E73C09}"/>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graphicEl>
                                              <a:dgm id="{9348253A-DAE1-477A-A0AF-5D8F89E73C09}"/>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graphicEl>
                                              <a:dgm id="{957E73C3-4EB3-40A5-B459-41688AFA9FCB}"/>
                                            </p:graphicEl>
                                          </p:spTgt>
                                        </p:tgtEl>
                                        <p:attrNameLst>
                                          <p:attrName>style.visibility</p:attrName>
                                        </p:attrNameLst>
                                      </p:cBhvr>
                                      <p:to>
                                        <p:strVal val="visible"/>
                                      </p:to>
                                    </p:set>
                                    <p:anim calcmode="lin" valueType="num">
                                      <p:cBhvr additive="base">
                                        <p:cTn id="27" dur="500" fill="hold"/>
                                        <p:tgtEl>
                                          <p:spTgt spid="5">
                                            <p:graphicEl>
                                              <a:dgm id="{957E73C3-4EB3-40A5-B459-41688AFA9FCB}"/>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graphicEl>
                                              <a:dgm id="{957E73C3-4EB3-40A5-B459-41688AFA9FCB}"/>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graphicEl>
                                              <a:dgm id="{50ACB0A0-97A0-4DE6-8979-A8F16AE268DB}"/>
                                            </p:graphicEl>
                                          </p:spTgt>
                                        </p:tgtEl>
                                        <p:attrNameLst>
                                          <p:attrName>style.visibility</p:attrName>
                                        </p:attrNameLst>
                                      </p:cBhvr>
                                      <p:to>
                                        <p:strVal val="visible"/>
                                      </p:to>
                                    </p:set>
                                    <p:anim calcmode="lin" valueType="num">
                                      <p:cBhvr additive="base">
                                        <p:cTn id="31" dur="500" fill="hold"/>
                                        <p:tgtEl>
                                          <p:spTgt spid="5">
                                            <p:graphicEl>
                                              <a:dgm id="{50ACB0A0-97A0-4DE6-8979-A8F16AE268D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graphicEl>
                                              <a:dgm id="{50ACB0A0-97A0-4DE6-8979-A8F16AE268DB}"/>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graphicEl>
                                              <a:dgm id="{89BC922D-2C3F-46B6-B8FF-1A91F0F1A6D7}"/>
                                            </p:graphicEl>
                                          </p:spTgt>
                                        </p:tgtEl>
                                        <p:attrNameLst>
                                          <p:attrName>style.visibility</p:attrName>
                                        </p:attrNameLst>
                                      </p:cBhvr>
                                      <p:to>
                                        <p:strVal val="visible"/>
                                      </p:to>
                                    </p:set>
                                    <p:anim calcmode="lin" valueType="num">
                                      <p:cBhvr additive="base">
                                        <p:cTn id="37" dur="500" fill="hold"/>
                                        <p:tgtEl>
                                          <p:spTgt spid="5">
                                            <p:graphicEl>
                                              <a:dgm id="{89BC922D-2C3F-46B6-B8FF-1A91F0F1A6D7}"/>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graphicEl>
                                              <a:dgm id="{89BC922D-2C3F-46B6-B8FF-1A91F0F1A6D7}"/>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graphicEl>
                                              <a:dgm id="{CC5ADA5B-020B-4A2F-B683-F9CBEDBCF1C7}"/>
                                            </p:graphicEl>
                                          </p:spTgt>
                                        </p:tgtEl>
                                        <p:attrNameLst>
                                          <p:attrName>style.visibility</p:attrName>
                                        </p:attrNameLst>
                                      </p:cBhvr>
                                      <p:to>
                                        <p:strVal val="visible"/>
                                      </p:to>
                                    </p:set>
                                    <p:anim calcmode="lin" valueType="num">
                                      <p:cBhvr additive="base">
                                        <p:cTn id="41" dur="500" fill="hold"/>
                                        <p:tgtEl>
                                          <p:spTgt spid="5">
                                            <p:graphicEl>
                                              <a:dgm id="{CC5ADA5B-020B-4A2F-B683-F9CBEDBCF1C7}"/>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graphicEl>
                                              <a:dgm id="{CC5ADA5B-020B-4A2F-B683-F9CBEDBCF1C7}"/>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
                                            <p:graphicEl>
                                              <a:dgm id="{3A1E9210-2952-46F2-8CAB-D7154AC2D348}"/>
                                            </p:graphicEl>
                                          </p:spTgt>
                                        </p:tgtEl>
                                        <p:attrNameLst>
                                          <p:attrName>style.visibility</p:attrName>
                                        </p:attrNameLst>
                                      </p:cBhvr>
                                      <p:to>
                                        <p:strVal val="visible"/>
                                      </p:to>
                                    </p:set>
                                    <p:anim calcmode="lin" valueType="num">
                                      <p:cBhvr additive="base">
                                        <p:cTn id="47" dur="500" fill="hold"/>
                                        <p:tgtEl>
                                          <p:spTgt spid="5">
                                            <p:graphicEl>
                                              <a:dgm id="{3A1E9210-2952-46F2-8CAB-D7154AC2D348}"/>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graphicEl>
                                              <a:dgm id="{3A1E9210-2952-46F2-8CAB-D7154AC2D348}"/>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
                                            <p:graphicEl>
                                              <a:dgm id="{2AB07FFB-CCE4-40AE-B388-5541CF6D1933}"/>
                                            </p:graphicEl>
                                          </p:spTgt>
                                        </p:tgtEl>
                                        <p:attrNameLst>
                                          <p:attrName>style.visibility</p:attrName>
                                        </p:attrNameLst>
                                      </p:cBhvr>
                                      <p:to>
                                        <p:strVal val="visible"/>
                                      </p:to>
                                    </p:set>
                                    <p:anim calcmode="lin" valueType="num">
                                      <p:cBhvr additive="base">
                                        <p:cTn id="51" dur="500" fill="hold"/>
                                        <p:tgtEl>
                                          <p:spTgt spid="5">
                                            <p:graphicEl>
                                              <a:dgm id="{2AB07FFB-CCE4-40AE-B388-5541CF6D1933}"/>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graphicEl>
                                              <a:dgm id="{2AB07FFB-CCE4-40AE-B388-5541CF6D1933}"/>
                                            </p:graphic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
                                            <p:graphicEl>
                                              <a:dgm id="{91E56E84-CC8A-4D0E-A421-5EAF585159B6}"/>
                                            </p:graphicEl>
                                          </p:spTgt>
                                        </p:tgtEl>
                                        <p:attrNameLst>
                                          <p:attrName>style.visibility</p:attrName>
                                        </p:attrNameLst>
                                      </p:cBhvr>
                                      <p:to>
                                        <p:strVal val="visible"/>
                                      </p:to>
                                    </p:set>
                                    <p:anim calcmode="lin" valueType="num">
                                      <p:cBhvr additive="base">
                                        <p:cTn id="57" dur="500" fill="hold"/>
                                        <p:tgtEl>
                                          <p:spTgt spid="5">
                                            <p:graphicEl>
                                              <a:dgm id="{91E56E84-CC8A-4D0E-A421-5EAF585159B6}"/>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graphicEl>
                                              <a:dgm id="{91E56E84-CC8A-4D0E-A421-5EAF585159B6}"/>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
                                            <p:graphicEl>
                                              <a:dgm id="{C129C379-ABD7-44C4-B371-E857903B4645}"/>
                                            </p:graphicEl>
                                          </p:spTgt>
                                        </p:tgtEl>
                                        <p:attrNameLst>
                                          <p:attrName>style.visibility</p:attrName>
                                        </p:attrNameLst>
                                      </p:cBhvr>
                                      <p:to>
                                        <p:strVal val="visible"/>
                                      </p:to>
                                    </p:set>
                                    <p:anim calcmode="lin" valueType="num">
                                      <p:cBhvr additive="base">
                                        <p:cTn id="61" dur="500" fill="hold"/>
                                        <p:tgtEl>
                                          <p:spTgt spid="5">
                                            <p:graphicEl>
                                              <a:dgm id="{C129C379-ABD7-44C4-B371-E857903B4645}"/>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graphicEl>
                                              <a:dgm id="{C129C379-ABD7-44C4-B371-E857903B4645}"/>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2A797FC7-D93E-4D6D-9420-0DD2EF607ECA}" type="slidenum">
              <a:rPr lang="en-US" altLang="fr-FR" sz="1100" smtClean="0">
                <a:solidFill>
                  <a:schemeClr val="bg2"/>
                </a:solidFill>
              </a:rPr>
              <a:pPr algn="ctr">
                <a:spcBef>
                  <a:spcPct val="0"/>
                </a:spcBef>
                <a:buClrTx/>
                <a:buSzTx/>
                <a:buFontTx/>
                <a:buNone/>
                <a:defRPr/>
              </a:pPr>
              <a:t>34</a:t>
            </a:fld>
            <a:endParaRPr lang="en-US" altLang="fr-FR" sz="1100" dirty="0" smtClean="0">
              <a:solidFill>
                <a:schemeClr val="bg2"/>
              </a:solidFill>
            </a:endParaRPr>
          </a:p>
        </p:txBody>
      </p:sp>
      <p:sp>
        <p:nvSpPr>
          <p:cNvPr id="5" name="Organigramme : Bande perforée 4"/>
          <p:cNvSpPr/>
          <p:nvPr/>
        </p:nvSpPr>
        <p:spPr bwMode="auto">
          <a:xfrm>
            <a:off x="1295400" y="1981200"/>
            <a:ext cx="2286000" cy="804863"/>
          </a:xfrm>
          <a:prstGeom prst="flowChartPunchedTap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lstStyle/>
          <a:p>
            <a:pPr algn="ctr">
              <a:defRPr/>
            </a:pPr>
            <a:r>
              <a:rPr lang="fr-FR" sz="2400" b="1" dirty="0">
                <a:solidFill>
                  <a:srgbClr val="FF0000"/>
                </a:solidFill>
              </a:rPr>
              <a:t>Proposition 2</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Les Institutions de la République</a:t>
            </a:r>
            <a:endParaRPr lang="fr-FR" dirty="0"/>
          </a:p>
        </p:txBody>
      </p:sp>
      <p:sp>
        <p:nvSpPr>
          <p:cNvPr id="15364" name="Espace réservé du pied de page 2"/>
          <p:cNvSpPr>
            <a:spLocks noGrp="1"/>
          </p:cNvSpPr>
          <p:nvPr>
            <p:ph type="ftr" sz="quarter" idx="11"/>
          </p:nvPr>
        </p:nvSpPr>
        <p:spPr>
          <a:xfrm>
            <a:off x="3124200" y="6376988"/>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953000" y="990600"/>
          <a:ext cx="3962400" cy="4953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19" dur="1000"/>
                                        <p:tgtEl>
                                          <p:spTgt spid="10">
                                            <p:graphicEl>
                                              <a:dgm id="{5FF9B24F-C5ED-4B36-B9B3-DA3395D86D77}"/>
                                            </p:graphicEl>
                                          </p:spTgt>
                                        </p:tgtEl>
                                      </p:cBhvr>
                                    </p:animEffect>
                                    <p:anim calcmode="lin" valueType="num">
                                      <p:cBhvr>
                                        <p:cTn id="20"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21"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26" dur="1000"/>
                                        <p:tgtEl>
                                          <p:spTgt spid="10">
                                            <p:graphicEl>
                                              <a:dgm id="{F51C355D-F3D5-4E83-98BE-B2B8A479F0C0}"/>
                                            </p:graphicEl>
                                          </p:spTgt>
                                        </p:tgtEl>
                                      </p:cBhvr>
                                    </p:animEffect>
                                    <p:anim calcmode="lin" valueType="num">
                                      <p:cBhvr>
                                        <p:cTn id="27"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28"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10" grpId="0">
        <p:bldSub>
          <a:bldDgm bld="lvl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Les Institutions</a:t>
            </a:r>
            <a:endParaRPr lang="fr-FR" dirty="0"/>
          </a:p>
        </p:txBody>
      </p:sp>
      <p:sp>
        <p:nvSpPr>
          <p:cNvPr id="15364" name="Espace réservé du pied de page 2"/>
          <p:cNvSpPr>
            <a:spLocks noGrp="1"/>
          </p:cNvSpPr>
          <p:nvPr>
            <p:ph type="ftr" sz="quarter" idx="11"/>
          </p:nvPr>
        </p:nvSpPr>
        <p:spPr>
          <a:xfrm>
            <a:off x="3124200" y="6391275"/>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054644"/>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36E0FA78-410B-4412-884A-894B94C01C32}" type="slidenum">
              <a:rPr lang="en-US" altLang="fr-FR" sz="1100" smtClean="0">
                <a:solidFill>
                  <a:schemeClr val="bg2"/>
                </a:solidFill>
              </a:rPr>
              <a:pPr algn="ctr">
                <a:spcBef>
                  <a:spcPct val="0"/>
                </a:spcBef>
                <a:buClrTx/>
                <a:buSzTx/>
                <a:buFontTx/>
                <a:buNone/>
                <a:defRPr/>
              </a:pPr>
              <a:t>37</a:t>
            </a:fld>
            <a:endParaRPr lang="en-US" altLang="fr-FR" sz="1100" dirty="0" smtClean="0">
              <a:solidFill>
                <a:schemeClr val="bg2"/>
              </a:solidFill>
            </a:endParaRPr>
          </a:p>
        </p:txBody>
      </p:sp>
      <p:sp>
        <p:nvSpPr>
          <p:cNvPr id="3" name="ZoneTexte 2"/>
          <p:cNvSpPr txBox="1"/>
          <p:nvPr/>
        </p:nvSpPr>
        <p:spPr>
          <a:xfrm>
            <a:off x="1079500" y="2479675"/>
            <a:ext cx="1430338" cy="36988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fr-FR" dirty="0"/>
              <a:t>Proposition 5</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Vice Président</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Espace réservé du contenu 6"/>
          <p:cNvGraphicFramePr>
            <a:graphicFrameLocks noGrp="1"/>
          </p:cNvGraphicFramePr>
          <p:nvPr>
            <p:ph idx="1"/>
          </p:nvPr>
        </p:nvGraphicFramePr>
        <p:xfrm>
          <a:off x="457200" y="1054644"/>
          <a:ext cx="8610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0F32EBE5-BD7A-4E5C-A796-B0C7BB440E93}"/>
                                            </p:graphicEl>
                                          </p:spTgt>
                                        </p:tgtEl>
                                        <p:attrNameLst>
                                          <p:attrName>style.visibility</p:attrName>
                                        </p:attrNameLst>
                                      </p:cBhvr>
                                      <p:to>
                                        <p:strVal val="visible"/>
                                      </p:to>
                                    </p:set>
                                    <p:anim calcmode="lin" valueType="num">
                                      <p:cBhvr additive="base">
                                        <p:cTn id="7" dur="500" fill="hold"/>
                                        <p:tgtEl>
                                          <p:spTgt spid="7">
                                            <p:graphicEl>
                                              <a:dgm id="{0F32EBE5-BD7A-4E5C-A796-B0C7BB440E9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0F32EBE5-BD7A-4E5C-A796-B0C7BB440E9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5742D6B5-4A86-4A27-A382-290A05A29203}"/>
                                            </p:graphicEl>
                                          </p:spTgt>
                                        </p:tgtEl>
                                        <p:attrNameLst>
                                          <p:attrName>style.visibility</p:attrName>
                                        </p:attrNameLst>
                                      </p:cBhvr>
                                      <p:to>
                                        <p:strVal val="visible"/>
                                      </p:to>
                                    </p:set>
                                    <p:anim calcmode="lin" valueType="num">
                                      <p:cBhvr additive="base">
                                        <p:cTn id="13" dur="500" fill="hold"/>
                                        <p:tgtEl>
                                          <p:spTgt spid="7">
                                            <p:graphicEl>
                                              <a:dgm id="{5742D6B5-4A86-4A27-A382-290A05A29203}"/>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5742D6B5-4A86-4A27-A382-290A05A29203}"/>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04C37657-37AE-4EB8-9AD7-DE3D2E1873D3}"/>
                                            </p:graphicEl>
                                          </p:spTgt>
                                        </p:tgtEl>
                                        <p:attrNameLst>
                                          <p:attrName>style.visibility</p:attrName>
                                        </p:attrNameLst>
                                      </p:cBhvr>
                                      <p:to>
                                        <p:strVal val="visible"/>
                                      </p:to>
                                    </p:set>
                                    <p:anim calcmode="lin" valueType="num">
                                      <p:cBhvr additive="base">
                                        <p:cTn id="19" dur="500" fill="hold"/>
                                        <p:tgtEl>
                                          <p:spTgt spid="7">
                                            <p:graphicEl>
                                              <a:dgm id="{04C37657-37AE-4EB8-9AD7-DE3D2E1873D3}"/>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04C37657-37AE-4EB8-9AD7-DE3D2E1873D3}"/>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05823BD3-FC60-4ED3-9E72-D6B736E55D73}"/>
                                            </p:graphicEl>
                                          </p:spTgt>
                                        </p:tgtEl>
                                        <p:attrNameLst>
                                          <p:attrName>style.visibility</p:attrName>
                                        </p:attrNameLst>
                                      </p:cBhvr>
                                      <p:to>
                                        <p:strVal val="visible"/>
                                      </p:to>
                                    </p:set>
                                    <p:anim calcmode="lin" valueType="num">
                                      <p:cBhvr additive="base">
                                        <p:cTn id="25" dur="500" fill="hold"/>
                                        <p:tgtEl>
                                          <p:spTgt spid="7">
                                            <p:graphicEl>
                                              <a:dgm id="{05823BD3-FC60-4ED3-9E72-D6B736E55D7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05823BD3-FC60-4ED3-9E72-D6B736E55D7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Vice Président</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054644"/>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0F1C4506-741F-4764-8315-815BFF2D9B13}" type="slidenum">
              <a:rPr lang="en-US" altLang="fr-FR" sz="1100" smtClean="0">
                <a:solidFill>
                  <a:schemeClr val="bg2"/>
                </a:solidFill>
              </a:rPr>
              <a:pPr algn="ctr">
                <a:spcBef>
                  <a:spcPct val="0"/>
                </a:spcBef>
                <a:buClrTx/>
                <a:buSzTx/>
                <a:buFontTx/>
                <a:buNone/>
                <a:defRPr/>
              </a:pPr>
              <a:t>40</a:t>
            </a:fld>
            <a:endParaRPr lang="en-US" altLang="fr-FR" sz="1100" dirty="0" smtClean="0">
              <a:solidFill>
                <a:schemeClr val="bg2"/>
              </a:solidFill>
            </a:endParaRPr>
          </a:p>
        </p:txBody>
      </p:sp>
      <p:sp>
        <p:nvSpPr>
          <p:cNvPr id="3" name="ZoneTexte 2"/>
          <p:cNvSpPr txBox="1"/>
          <p:nvPr/>
        </p:nvSpPr>
        <p:spPr>
          <a:xfrm>
            <a:off x="1066800" y="2654300"/>
            <a:ext cx="2057400" cy="3698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fr-FR" dirty="0"/>
              <a:t>Proposition 8 </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Statut de l’Opposition</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953000" y="990600"/>
          <a:ext cx="3962400" cy="4953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Statut de l’Opposition</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572000" y="990600"/>
          <a:ext cx="3962400" cy="4953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1" nodeType="clickEffect">
                                  <p:stCondLst>
                                    <p:cond delay="0"/>
                                  </p:stCondLst>
                                  <p:childTnLst>
                                    <p:animEffect transition="out" filter="fade">
                                      <p:cBhvr>
                                        <p:cTn id="18" dur="1000"/>
                                        <p:tgtEl>
                                          <p:spTgt spid="9">
                                            <p:graphicEl>
                                              <a:dgm id="{2F02A3DA-4428-4FFE-83D8-1876E40A108B}"/>
                                            </p:graphicEl>
                                          </p:spTgt>
                                        </p:tgtEl>
                                      </p:cBhvr>
                                    </p:animEffect>
                                    <p:anim calcmode="lin" valueType="num">
                                      <p:cBhvr>
                                        <p:cTn id="19" dur="1000"/>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p:cTn id="20" dur="1000"/>
                                        <p:tgtEl>
                                          <p:spTgt spid="9">
                                            <p:graphicEl>
                                              <a:dgm id="{2F02A3DA-4428-4FFE-83D8-1876E40A108B}"/>
                                            </p:graphicEl>
                                          </p:spTgt>
                                        </p:tgtEl>
                                        <p:attrNameLst>
                                          <p:attrName>ppt_y</p:attrName>
                                        </p:attrNameLst>
                                      </p:cBhvr>
                                      <p:tavLst>
                                        <p:tav tm="0">
                                          <p:val>
                                            <p:strVal val="ppt_y"/>
                                          </p:val>
                                        </p:tav>
                                        <p:tav tm="100000">
                                          <p:val>
                                            <p:strVal val="ppt_y+.1"/>
                                          </p:val>
                                        </p:tav>
                                      </p:tavLst>
                                    </p:anim>
                                    <p:set>
                                      <p:cBhvr>
                                        <p:cTn id="21" dur="1" fill="hold">
                                          <p:stCondLst>
                                            <p:cond delay="999"/>
                                          </p:stCondLst>
                                        </p:cTn>
                                        <p:tgtEl>
                                          <p:spTgt spid="9">
                                            <p:graphicEl>
                                              <a:dgm id="{2F02A3DA-4428-4FFE-83D8-1876E40A108B}"/>
                                            </p:graphic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grpId="1" nodeType="clickEffect">
                                  <p:stCondLst>
                                    <p:cond delay="0"/>
                                  </p:stCondLst>
                                  <p:childTnLst>
                                    <p:animEffect transition="out" filter="fade">
                                      <p:cBhvr>
                                        <p:cTn id="25" dur="1000"/>
                                        <p:tgtEl>
                                          <p:spTgt spid="9">
                                            <p:graphicEl>
                                              <a:dgm id="{EC10B323-DC26-4ED3-A233-6B1E4DAB969A}"/>
                                            </p:graphicEl>
                                          </p:spTgt>
                                        </p:tgtEl>
                                      </p:cBhvr>
                                    </p:animEffect>
                                    <p:anim calcmode="lin" valueType="num">
                                      <p:cBhvr>
                                        <p:cTn id="26" dur="1000"/>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p:cTn id="27" dur="1000"/>
                                        <p:tgtEl>
                                          <p:spTgt spid="9">
                                            <p:graphicEl>
                                              <a:dgm id="{EC10B323-DC26-4ED3-A233-6B1E4DAB969A}"/>
                                            </p:graphicEl>
                                          </p:spTgt>
                                        </p:tgtEl>
                                        <p:attrNameLst>
                                          <p:attrName>ppt_y</p:attrName>
                                        </p:attrNameLst>
                                      </p:cBhvr>
                                      <p:tavLst>
                                        <p:tav tm="0">
                                          <p:val>
                                            <p:strVal val="ppt_y"/>
                                          </p:val>
                                        </p:tav>
                                        <p:tav tm="100000">
                                          <p:val>
                                            <p:strVal val="ppt_y+.1"/>
                                          </p:val>
                                        </p:tav>
                                      </p:tavLst>
                                    </p:anim>
                                    <p:set>
                                      <p:cBhvr>
                                        <p:cTn id="28" dur="1" fill="hold">
                                          <p:stCondLst>
                                            <p:cond delay="999"/>
                                          </p:stCondLst>
                                        </p:cTn>
                                        <p:tgtEl>
                                          <p:spTgt spid="9">
                                            <p:graphicEl>
                                              <a:dgm id="{EC10B323-DC26-4ED3-A233-6B1E4DAB969A}"/>
                                            </p:graphic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3" dur="1000"/>
                                        <p:tgtEl>
                                          <p:spTgt spid="10">
                                            <p:graphicEl>
                                              <a:dgm id="{5FF9B24F-C5ED-4B36-B9B3-DA3395D86D77}"/>
                                            </p:graphicEl>
                                          </p:spTgt>
                                        </p:tgtEl>
                                      </p:cBhvr>
                                    </p:animEffect>
                                    <p:anim calcmode="lin" valueType="num">
                                      <p:cBhvr>
                                        <p:cTn id="34"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5"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40" dur="1000"/>
                                        <p:tgtEl>
                                          <p:spTgt spid="10">
                                            <p:graphicEl>
                                              <a:dgm id="{F51C355D-F3D5-4E83-98BE-B2B8A479F0C0}"/>
                                            </p:graphicEl>
                                          </p:spTgt>
                                        </p:tgtEl>
                                      </p:cBhvr>
                                    </p:animEffect>
                                    <p:anim calcmode="lin" valueType="num">
                                      <p:cBhvr>
                                        <p:cTn id="41"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2"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mph" presetSubtype="0" fill="hold" grpId="1" nodeType="clickEffect">
                                  <p:stCondLst>
                                    <p:cond delay="0"/>
                                  </p:stCondLst>
                                  <p:childTnLst>
                                    <p:animScale>
                                      <p:cBhvr>
                                        <p:cTn id="46" dur="2000" fill="hold"/>
                                        <p:tgtEl>
                                          <p:spTgt spid="10">
                                            <p:graphicEl>
                                              <a:dgm id="{5FF9B24F-C5ED-4B36-B9B3-DA3395D86D77}"/>
                                            </p:graphicEl>
                                          </p:spTgt>
                                        </p:tgtEl>
                                      </p:cBhvr>
                                      <p:by x="150000" y="150000"/>
                                    </p:animScale>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grpId="1" nodeType="clickEffect">
                                  <p:stCondLst>
                                    <p:cond delay="0"/>
                                  </p:stCondLst>
                                  <p:childTnLst>
                                    <p:animScale>
                                      <p:cBhvr>
                                        <p:cTn id="50" dur="2000" fill="hold"/>
                                        <p:tgtEl>
                                          <p:spTgt spid="10">
                                            <p:graphicEl>
                                              <a:dgm id="{F51C355D-F3D5-4E83-98BE-B2B8A479F0C0}"/>
                                            </p:graphic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bld="lvlOne"/>
        </p:bldSub>
      </p:bldGraphic>
      <p:bldGraphic spid="10" grpId="0">
        <p:bldSub>
          <a:bldDgm bld="lvlOne"/>
        </p:bldSub>
      </p:bldGraphic>
      <p:bldGraphic spid="10" grpId="1">
        <p:bldSub>
          <a:bldDgm bld="lvl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Dans Préambule Constitution 2001</a:t>
            </a:r>
            <a:endParaRPr lang="fr-FR" dirty="0"/>
          </a:p>
        </p:txBody>
      </p:sp>
      <p:sp>
        <p:nvSpPr>
          <p:cNvPr id="15364" name="Espace réservé du pied de page 2"/>
          <p:cNvSpPr>
            <a:spLocks noGrp="1"/>
          </p:cNvSpPr>
          <p:nvPr>
            <p:ph type="ftr" sz="quarter" idx="11"/>
          </p:nvPr>
        </p:nvSpPr>
        <p:spPr>
          <a:xfrm>
            <a:off x="3124200" y="6405563"/>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Espace réservé du contenu 5"/>
          <p:cNvGraphicFramePr>
            <a:graphicFrameLocks noGrp="1"/>
          </p:cNvGraphicFramePr>
          <p:nvPr>
            <p:ph idx="1"/>
          </p:nvPr>
        </p:nvGraphicFramePr>
        <p:xfrm>
          <a:off x="609600" y="1600200"/>
          <a:ext cx="7924800" cy="4419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Opposition</a:t>
            </a:r>
            <a:endParaRPr lang="fr-FR" dirty="0"/>
          </a:p>
        </p:txBody>
      </p:sp>
      <p:sp>
        <p:nvSpPr>
          <p:cNvPr id="15364" name="Espace réservé du pied de page 2"/>
          <p:cNvSpPr>
            <a:spLocks noGrp="1"/>
          </p:cNvSpPr>
          <p:nvPr>
            <p:ph type="ftr" sz="quarter" idx="11"/>
          </p:nvPr>
        </p:nvSpPr>
        <p:spPr>
          <a:xfrm>
            <a:off x="3124200" y="6405563"/>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054644"/>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2BF408B1-F0BB-49B4-9649-B4373B268F81}" type="slidenum">
              <a:rPr lang="en-US" altLang="fr-FR" sz="1100" smtClean="0">
                <a:solidFill>
                  <a:schemeClr val="bg2"/>
                </a:solidFill>
              </a:rPr>
              <a:pPr algn="ctr">
                <a:spcBef>
                  <a:spcPct val="0"/>
                </a:spcBef>
                <a:buClrTx/>
                <a:buSzTx/>
                <a:buFontTx/>
                <a:buNone/>
                <a:defRPr/>
              </a:pPr>
              <a:t>45</a:t>
            </a:fld>
            <a:endParaRPr lang="en-US" altLang="fr-FR" sz="1100" dirty="0" smtClean="0">
              <a:solidFill>
                <a:schemeClr val="bg2"/>
              </a:solidFill>
            </a:endParaRPr>
          </a:p>
        </p:txBody>
      </p:sp>
      <p:sp>
        <p:nvSpPr>
          <p:cNvPr id="3" name="ZoneTexte 2"/>
          <p:cNvSpPr txBox="1"/>
          <p:nvPr/>
        </p:nvSpPr>
        <p:spPr>
          <a:xfrm>
            <a:off x="1030288" y="2527300"/>
            <a:ext cx="1600200" cy="64611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dirty="0"/>
              <a:t>Propositions </a:t>
            </a:r>
          </a:p>
          <a:p>
            <a:pPr algn="ctr">
              <a:defRPr/>
            </a:pPr>
            <a:r>
              <a:rPr lang="fr-FR" dirty="0"/>
              <a:t>9, 10 et 15</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Renforcement Pouvoir Assemblée Nationale</a:t>
            </a:r>
            <a:endParaRPr lang="fr-FR" dirty="0"/>
          </a:p>
        </p:txBody>
      </p:sp>
      <p:sp>
        <p:nvSpPr>
          <p:cNvPr id="15364" name="Espace réservé du pied de page 2"/>
          <p:cNvSpPr>
            <a:spLocks noGrp="1"/>
          </p:cNvSpPr>
          <p:nvPr>
            <p:ph type="ftr" sz="quarter" idx="11"/>
          </p:nvPr>
        </p:nvSpPr>
        <p:spPr>
          <a:xfrm>
            <a:off x="3124200" y="641985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953000" y="990600"/>
          <a:ext cx="3962400" cy="4953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Renforcement Pouvoir Assemblée Nationale</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114800" y="457200"/>
          <a:ext cx="5029200" cy="64008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Renforcement Pouvoir Assemblée Nationale</a:t>
            </a:r>
            <a:endParaRPr lang="fr-FR" dirty="0"/>
          </a:p>
        </p:txBody>
      </p:sp>
      <p:sp>
        <p:nvSpPr>
          <p:cNvPr id="15364" name="Espace réservé du pied de page 2"/>
          <p:cNvSpPr>
            <a:spLocks noGrp="1"/>
          </p:cNvSpPr>
          <p:nvPr>
            <p:ph type="ftr" sz="quarter" idx="11"/>
          </p:nvPr>
        </p:nvSpPr>
        <p:spPr>
          <a:xfrm>
            <a:off x="3124200" y="6391275"/>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457200" y="9144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114800" y="457200"/>
          <a:ext cx="5029200" cy="64008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Renforcement </a:t>
            </a:r>
            <a:r>
              <a:rPr lang="fr-FR" dirty="0" smtClean="0"/>
              <a:t>Pouvoir </a:t>
            </a:r>
            <a:r>
              <a:rPr lang="fr-FR" dirty="0"/>
              <a:t>Assemblée Nationale</a:t>
            </a:r>
          </a:p>
        </p:txBody>
      </p:sp>
      <p:sp>
        <p:nvSpPr>
          <p:cNvPr id="15364"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eaLnBrk="1" hangingPunct="1">
              <a:spcBef>
                <a:spcPct val="0"/>
              </a:spcBef>
              <a:buClrTx/>
              <a:buFontTx/>
              <a:buNone/>
              <a:defRPr/>
            </a:pPr>
            <a:r>
              <a:rPr lang="en-US" altLang="fr-FR" sz="1100" dirty="0" smtClean="0">
                <a:latin typeface="Arial" charset="0"/>
              </a:rPr>
              <a:t>Atelier CDS CNRI</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Espace réservé du contenu 5"/>
          <p:cNvGraphicFramePr>
            <a:graphicFrameLocks noGrp="1"/>
          </p:cNvGraphicFramePr>
          <p:nvPr>
            <p:ph idx="1"/>
            <p:extLst>
              <p:ext uri="{D42A27DB-BD31-4B8C-83A1-F6EECF244321}">
                <p14:modId xmlns:p14="http://schemas.microsoft.com/office/powerpoint/2010/main" val="1138716688"/>
              </p:ext>
            </p:extLst>
          </p:nvPr>
        </p:nvGraphicFramePr>
        <p:xfrm>
          <a:off x="76200" y="1066800"/>
          <a:ext cx="8839200" cy="5867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5AE6521A-8595-4106-BBD2-8A7E53FAE7D4}"/>
                                            </p:graphicEl>
                                          </p:spTgt>
                                        </p:tgtEl>
                                        <p:attrNameLst>
                                          <p:attrName>style.visibility</p:attrName>
                                        </p:attrNameLst>
                                      </p:cBhvr>
                                      <p:to>
                                        <p:strVal val="visible"/>
                                      </p:to>
                                    </p:set>
                                    <p:anim calcmode="lin" valueType="num">
                                      <p:cBhvr additive="base">
                                        <p:cTn id="7" dur="500" fill="hold"/>
                                        <p:tgtEl>
                                          <p:spTgt spid="6">
                                            <p:graphicEl>
                                              <a:dgm id="{5AE6521A-8595-4106-BBD2-8A7E53FAE7D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5AE6521A-8595-4106-BBD2-8A7E53FAE7D4}"/>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graphicEl>
                                              <a:dgm id="{A69D0ECA-F3CD-42AE-94F0-41973C75F9E6}"/>
                                            </p:graphicEl>
                                          </p:spTgt>
                                        </p:tgtEl>
                                        <p:attrNameLst>
                                          <p:attrName>style.visibility</p:attrName>
                                        </p:attrNameLst>
                                      </p:cBhvr>
                                      <p:to>
                                        <p:strVal val="visible"/>
                                      </p:to>
                                    </p:set>
                                    <p:anim calcmode="lin" valueType="num">
                                      <p:cBhvr additive="base">
                                        <p:cTn id="11" dur="500" fill="hold"/>
                                        <p:tgtEl>
                                          <p:spTgt spid="6">
                                            <p:graphicEl>
                                              <a:dgm id="{A69D0ECA-F3CD-42AE-94F0-41973C75F9E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A69D0ECA-F3CD-42AE-94F0-41973C75F9E6}"/>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graphicEl>
                                              <a:dgm id="{91018398-C762-4A9D-87A5-45668E2B34A1}"/>
                                            </p:graphicEl>
                                          </p:spTgt>
                                        </p:tgtEl>
                                        <p:attrNameLst>
                                          <p:attrName>style.visibility</p:attrName>
                                        </p:attrNameLst>
                                      </p:cBhvr>
                                      <p:to>
                                        <p:strVal val="visible"/>
                                      </p:to>
                                    </p:set>
                                    <p:anim calcmode="lin" valueType="num">
                                      <p:cBhvr additive="base">
                                        <p:cTn id="15" dur="500" fill="hold"/>
                                        <p:tgtEl>
                                          <p:spTgt spid="6">
                                            <p:graphicEl>
                                              <a:dgm id="{91018398-C762-4A9D-87A5-45668E2B34A1}"/>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graphicEl>
                                              <a:dgm id="{91018398-C762-4A9D-87A5-45668E2B34A1}"/>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graphicEl>
                                              <a:dgm id="{C6DEAE09-02FE-4450-BA12-754EC9877A8A}"/>
                                            </p:graphicEl>
                                          </p:spTgt>
                                        </p:tgtEl>
                                        <p:attrNameLst>
                                          <p:attrName>style.visibility</p:attrName>
                                        </p:attrNameLst>
                                      </p:cBhvr>
                                      <p:to>
                                        <p:strVal val="visible"/>
                                      </p:to>
                                    </p:set>
                                    <p:anim calcmode="lin" valueType="num">
                                      <p:cBhvr additive="base">
                                        <p:cTn id="19" dur="500" fill="hold"/>
                                        <p:tgtEl>
                                          <p:spTgt spid="6">
                                            <p:graphicEl>
                                              <a:dgm id="{C6DEAE09-02FE-4450-BA12-754EC9877A8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graphicEl>
                                              <a:dgm id="{C6DEAE09-02FE-4450-BA12-754EC9877A8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graphicEl>
                                              <a:dgm id="{33212674-DD2F-4A64-8397-1E8CF9AAC01A}"/>
                                            </p:graphicEl>
                                          </p:spTgt>
                                        </p:tgtEl>
                                        <p:attrNameLst>
                                          <p:attrName>style.visibility</p:attrName>
                                        </p:attrNameLst>
                                      </p:cBhvr>
                                      <p:to>
                                        <p:strVal val="visible"/>
                                      </p:to>
                                    </p:set>
                                    <p:anim calcmode="lin" valueType="num">
                                      <p:cBhvr additive="base">
                                        <p:cTn id="25" dur="500" fill="hold"/>
                                        <p:tgtEl>
                                          <p:spTgt spid="6">
                                            <p:graphicEl>
                                              <a:dgm id="{33212674-DD2F-4A64-8397-1E8CF9AAC01A}"/>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graphicEl>
                                              <a:dgm id="{33212674-DD2F-4A64-8397-1E8CF9AAC01A}"/>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graphicEl>
                                              <a:dgm id="{ACA735BB-9D0C-477F-8FAB-E25701EF77D0}"/>
                                            </p:graphicEl>
                                          </p:spTgt>
                                        </p:tgtEl>
                                        <p:attrNameLst>
                                          <p:attrName>style.visibility</p:attrName>
                                        </p:attrNameLst>
                                      </p:cBhvr>
                                      <p:to>
                                        <p:strVal val="visible"/>
                                      </p:to>
                                    </p:set>
                                    <p:anim calcmode="lin" valueType="num">
                                      <p:cBhvr additive="base">
                                        <p:cTn id="29" dur="500" fill="hold"/>
                                        <p:tgtEl>
                                          <p:spTgt spid="6">
                                            <p:graphicEl>
                                              <a:dgm id="{ACA735BB-9D0C-477F-8FAB-E25701EF77D0}"/>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graphicEl>
                                              <a:dgm id="{ACA735BB-9D0C-477F-8FAB-E25701EF77D0}"/>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graphicEl>
                                              <a:dgm id="{D82A47BC-EB19-4BC1-A0CF-EF8CFF1D6341}"/>
                                            </p:graphicEl>
                                          </p:spTgt>
                                        </p:tgtEl>
                                        <p:attrNameLst>
                                          <p:attrName>style.visibility</p:attrName>
                                        </p:attrNameLst>
                                      </p:cBhvr>
                                      <p:to>
                                        <p:strVal val="visible"/>
                                      </p:to>
                                    </p:set>
                                    <p:anim calcmode="lin" valueType="num">
                                      <p:cBhvr additive="base">
                                        <p:cTn id="33" dur="500" fill="hold"/>
                                        <p:tgtEl>
                                          <p:spTgt spid="6">
                                            <p:graphicEl>
                                              <a:dgm id="{D82A47BC-EB19-4BC1-A0CF-EF8CFF1D6341}"/>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graphicEl>
                                              <a:dgm id="{D82A47BC-EB19-4BC1-A0CF-EF8CFF1D6341}"/>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graphicEl>
                                              <a:dgm id="{C64180B9-6C36-460D-A93B-78472849CA16}"/>
                                            </p:graphicEl>
                                          </p:spTgt>
                                        </p:tgtEl>
                                        <p:attrNameLst>
                                          <p:attrName>style.visibility</p:attrName>
                                        </p:attrNameLst>
                                      </p:cBhvr>
                                      <p:to>
                                        <p:strVal val="visible"/>
                                      </p:to>
                                    </p:set>
                                    <p:anim calcmode="lin" valueType="num">
                                      <p:cBhvr additive="base">
                                        <p:cTn id="37" dur="500" fill="hold"/>
                                        <p:tgtEl>
                                          <p:spTgt spid="6">
                                            <p:graphicEl>
                                              <a:dgm id="{C64180B9-6C36-460D-A93B-78472849CA1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graphicEl>
                                              <a:dgm id="{C64180B9-6C36-460D-A93B-78472849CA1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Renforcement </a:t>
            </a:r>
            <a:r>
              <a:rPr lang="fr-FR" dirty="0" smtClean="0"/>
              <a:t>Pouvoir </a:t>
            </a:r>
            <a:r>
              <a:rPr lang="fr-FR" dirty="0"/>
              <a:t>Assemblée Nationale</a:t>
            </a:r>
          </a:p>
        </p:txBody>
      </p:sp>
      <p:sp>
        <p:nvSpPr>
          <p:cNvPr id="15364" name="Espace réservé du pied de page 2"/>
          <p:cNvSpPr>
            <a:spLocks noGrp="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eaLnBrk="1" hangingPunct="1">
              <a:spcBef>
                <a:spcPct val="0"/>
              </a:spcBef>
              <a:buClrTx/>
              <a:buFontTx/>
              <a:buNone/>
              <a:defRPr/>
            </a:pPr>
            <a:r>
              <a:rPr lang="en-US" altLang="fr-FR" sz="1100" dirty="0" smtClean="0">
                <a:latin typeface="Arial" charset="0"/>
              </a:rPr>
              <a:t>Atelier CDS CNRI</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Espace réservé du contenu 5"/>
          <p:cNvGraphicFramePr>
            <a:graphicFrameLocks noGrp="1"/>
          </p:cNvGraphicFramePr>
          <p:nvPr>
            <p:ph idx="1"/>
            <p:extLst>
              <p:ext uri="{D42A27DB-BD31-4B8C-83A1-F6EECF244321}">
                <p14:modId xmlns:p14="http://schemas.microsoft.com/office/powerpoint/2010/main" val="3030928349"/>
              </p:ext>
            </p:extLst>
          </p:nvPr>
        </p:nvGraphicFramePr>
        <p:xfrm>
          <a:off x="76200" y="990600"/>
          <a:ext cx="8839200" cy="5867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5AE6521A-8595-4106-BBD2-8A7E53FAE7D4}"/>
                                            </p:graphicEl>
                                          </p:spTgt>
                                        </p:tgtEl>
                                        <p:attrNameLst>
                                          <p:attrName>style.visibility</p:attrName>
                                        </p:attrNameLst>
                                      </p:cBhvr>
                                      <p:to>
                                        <p:strVal val="visible"/>
                                      </p:to>
                                    </p:set>
                                    <p:anim calcmode="lin" valueType="num">
                                      <p:cBhvr additive="base">
                                        <p:cTn id="7" dur="500" fill="hold"/>
                                        <p:tgtEl>
                                          <p:spTgt spid="6">
                                            <p:graphicEl>
                                              <a:dgm id="{5AE6521A-8595-4106-BBD2-8A7E53FAE7D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5AE6521A-8595-4106-BBD2-8A7E53FAE7D4}"/>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graphicEl>
                                              <a:dgm id="{A69D0ECA-F3CD-42AE-94F0-41973C75F9E6}"/>
                                            </p:graphicEl>
                                          </p:spTgt>
                                        </p:tgtEl>
                                        <p:attrNameLst>
                                          <p:attrName>style.visibility</p:attrName>
                                        </p:attrNameLst>
                                      </p:cBhvr>
                                      <p:to>
                                        <p:strVal val="visible"/>
                                      </p:to>
                                    </p:set>
                                    <p:anim calcmode="lin" valueType="num">
                                      <p:cBhvr additive="base">
                                        <p:cTn id="11" dur="500" fill="hold"/>
                                        <p:tgtEl>
                                          <p:spTgt spid="6">
                                            <p:graphicEl>
                                              <a:dgm id="{A69D0ECA-F3CD-42AE-94F0-41973C75F9E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A69D0ECA-F3CD-42AE-94F0-41973C75F9E6}"/>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graphicEl>
                                              <a:dgm id="{91018398-C762-4A9D-87A5-45668E2B34A1}"/>
                                            </p:graphicEl>
                                          </p:spTgt>
                                        </p:tgtEl>
                                        <p:attrNameLst>
                                          <p:attrName>style.visibility</p:attrName>
                                        </p:attrNameLst>
                                      </p:cBhvr>
                                      <p:to>
                                        <p:strVal val="visible"/>
                                      </p:to>
                                    </p:set>
                                    <p:anim calcmode="lin" valueType="num">
                                      <p:cBhvr additive="base">
                                        <p:cTn id="15" dur="500" fill="hold"/>
                                        <p:tgtEl>
                                          <p:spTgt spid="6">
                                            <p:graphicEl>
                                              <a:dgm id="{91018398-C762-4A9D-87A5-45668E2B34A1}"/>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graphicEl>
                                              <a:dgm id="{91018398-C762-4A9D-87A5-45668E2B34A1}"/>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graphicEl>
                                              <a:dgm id="{C6DEAE09-02FE-4450-BA12-754EC9877A8A}"/>
                                            </p:graphicEl>
                                          </p:spTgt>
                                        </p:tgtEl>
                                        <p:attrNameLst>
                                          <p:attrName>style.visibility</p:attrName>
                                        </p:attrNameLst>
                                      </p:cBhvr>
                                      <p:to>
                                        <p:strVal val="visible"/>
                                      </p:to>
                                    </p:set>
                                    <p:anim calcmode="lin" valueType="num">
                                      <p:cBhvr additive="base">
                                        <p:cTn id="19" dur="500" fill="hold"/>
                                        <p:tgtEl>
                                          <p:spTgt spid="6">
                                            <p:graphicEl>
                                              <a:dgm id="{C6DEAE09-02FE-4450-BA12-754EC9877A8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graphicEl>
                                              <a:dgm id="{C6DEAE09-02FE-4450-BA12-754EC9877A8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graphicEl>
                                              <a:dgm id="{33212674-DD2F-4A64-8397-1E8CF9AAC01A}"/>
                                            </p:graphicEl>
                                          </p:spTgt>
                                        </p:tgtEl>
                                        <p:attrNameLst>
                                          <p:attrName>style.visibility</p:attrName>
                                        </p:attrNameLst>
                                      </p:cBhvr>
                                      <p:to>
                                        <p:strVal val="visible"/>
                                      </p:to>
                                    </p:set>
                                    <p:anim calcmode="lin" valueType="num">
                                      <p:cBhvr additive="base">
                                        <p:cTn id="25" dur="500" fill="hold"/>
                                        <p:tgtEl>
                                          <p:spTgt spid="6">
                                            <p:graphicEl>
                                              <a:dgm id="{33212674-DD2F-4A64-8397-1E8CF9AAC01A}"/>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graphicEl>
                                              <a:dgm id="{33212674-DD2F-4A64-8397-1E8CF9AAC01A}"/>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graphicEl>
                                              <a:dgm id="{ACA735BB-9D0C-477F-8FAB-E25701EF77D0}"/>
                                            </p:graphicEl>
                                          </p:spTgt>
                                        </p:tgtEl>
                                        <p:attrNameLst>
                                          <p:attrName>style.visibility</p:attrName>
                                        </p:attrNameLst>
                                      </p:cBhvr>
                                      <p:to>
                                        <p:strVal val="visible"/>
                                      </p:to>
                                    </p:set>
                                    <p:anim calcmode="lin" valueType="num">
                                      <p:cBhvr additive="base">
                                        <p:cTn id="29" dur="500" fill="hold"/>
                                        <p:tgtEl>
                                          <p:spTgt spid="6">
                                            <p:graphicEl>
                                              <a:dgm id="{ACA735BB-9D0C-477F-8FAB-E25701EF77D0}"/>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graphicEl>
                                              <a:dgm id="{ACA735BB-9D0C-477F-8FAB-E25701EF77D0}"/>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graphicEl>
                                              <a:dgm id="{D82A47BC-EB19-4BC1-A0CF-EF8CFF1D6341}"/>
                                            </p:graphicEl>
                                          </p:spTgt>
                                        </p:tgtEl>
                                        <p:attrNameLst>
                                          <p:attrName>style.visibility</p:attrName>
                                        </p:attrNameLst>
                                      </p:cBhvr>
                                      <p:to>
                                        <p:strVal val="visible"/>
                                      </p:to>
                                    </p:set>
                                    <p:anim calcmode="lin" valueType="num">
                                      <p:cBhvr additive="base">
                                        <p:cTn id="33" dur="500" fill="hold"/>
                                        <p:tgtEl>
                                          <p:spTgt spid="6">
                                            <p:graphicEl>
                                              <a:dgm id="{D82A47BC-EB19-4BC1-A0CF-EF8CFF1D6341}"/>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graphicEl>
                                              <a:dgm id="{D82A47BC-EB19-4BC1-A0CF-EF8CFF1D6341}"/>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graphicEl>
                                              <a:dgm id="{C64180B9-6C36-460D-A93B-78472849CA16}"/>
                                            </p:graphicEl>
                                          </p:spTgt>
                                        </p:tgtEl>
                                        <p:attrNameLst>
                                          <p:attrName>style.visibility</p:attrName>
                                        </p:attrNameLst>
                                      </p:cBhvr>
                                      <p:to>
                                        <p:strVal val="visible"/>
                                      </p:to>
                                    </p:set>
                                    <p:anim calcmode="lin" valueType="num">
                                      <p:cBhvr additive="base">
                                        <p:cTn id="37" dur="500" fill="hold"/>
                                        <p:tgtEl>
                                          <p:spTgt spid="6">
                                            <p:graphicEl>
                                              <a:dgm id="{C64180B9-6C36-460D-A93B-78472849CA1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graphicEl>
                                              <a:dgm id="{C64180B9-6C36-460D-A93B-78472849CA1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A440EDAF-6A22-4DE3-89F8-E56A61476FFE}" type="slidenum">
              <a:rPr lang="en-US" altLang="fr-FR" sz="1100" smtClean="0">
                <a:solidFill>
                  <a:schemeClr val="bg2"/>
                </a:solidFill>
              </a:rPr>
              <a:pPr algn="ctr">
                <a:spcBef>
                  <a:spcPct val="0"/>
                </a:spcBef>
                <a:buClrTx/>
                <a:buSzTx/>
                <a:buFontTx/>
                <a:buNone/>
                <a:defRPr/>
              </a:pPr>
              <a:t>51</a:t>
            </a:fld>
            <a:endParaRPr lang="en-US" altLang="fr-FR" sz="1100" dirty="0" smtClean="0">
              <a:solidFill>
                <a:schemeClr val="bg2"/>
              </a:solidFill>
            </a:endParaRPr>
          </a:p>
        </p:txBody>
      </p:sp>
      <p:sp>
        <p:nvSpPr>
          <p:cNvPr id="3" name="ZoneTexte 2"/>
          <p:cNvSpPr txBox="1"/>
          <p:nvPr/>
        </p:nvSpPr>
        <p:spPr>
          <a:xfrm>
            <a:off x="1079500" y="2479675"/>
            <a:ext cx="1350963" cy="6477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fr-FR" dirty="0"/>
              <a:t>Propositions</a:t>
            </a:r>
          </a:p>
          <a:p>
            <a:pPr algn="ctr">
              <a:defRPr/>
            </a:pPr>
            <a:r>
              <a:rPr lang="fr-FR" dirty="0"/>
              <a:t>14, 18 et 19</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Conseil / Cour Constitutionnel(le)</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1447800" y="990600"/>
          <a:ext cx="71628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Conseil / Cour Constitutionnel(le)</a:t>
            </a:r>
          </a:p>
        </p:txBody>
      </p:sp>
      <p:sp>
        <p:nvSpPr>
          <p:cNvPr id="15364" name="Espace réservé du pied de page 2"/>
          <p:cNvSpPr>
            <a:spLocks noGrp="1"/>
          </p:cNvSpPr>
          <p:nvPr>
            <p:ph type="ftr" sz="quarter" idx="11"/>
          </p:nvPr>
        </p:nvSpPr>
        <p:spPr>
          <a:xfrm>
            <a:off x="3124200" y="641985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me 5"/>
          <p:cNvGraphicFramePr/>
          <p:nvPr/>
        </p:nvGraphicFramePr>
        <p:xfrm>
          <a:off x="457200" y="1600200"/>
          <a:ext cx="7848600" cy="4343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Conseil / Cour Constitutionnel(le)</a:t>
            </a:r>
          </a:p>
        </p:txBody>
      </p:sp>
      <p:sp>
        <p:nvSpPr>
          <p:cNvPr id="15364" name="Espace réservé du pied de page 2"/>
          <p:cNvSpPr>
            <a:spLocks noGrp="1"/>
          </p:cNvSpPr>
          <p:nvPr>
            <p:ph type="ftr" sz="quarter" idx="11"/>
          </p:nvPr>
        </p:nvSpPr>
        <p:spPr>
          <a:xfrm>
            <a:off x="3124200" y="6434138"/>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0" y="10668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495800" y="1066800"/>
          <a:ext cx="4495800" cy="5181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Conseil / Cour Constitutionnel(le)</a:t>
            </a:r>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Espace réservé du contenu 8"/>
          <p:cNvGraphicFramePr>
            <a:graphicFrameLocks noGrp="1"/>
          </p:cNvGraphicFramePr>
          <p:nvPr>
            <p:ph idx="1"/>
          </p:nvPr>
        </p:nvGraphicFramePr>
        <p:xfrm>
          <a:off x="0" y="1066800"/>
          <a:ext cx="45720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me 9"/>
          <p:cNvGraphicFramePr/>
          <p:nvPr/>
        </p:nvGraphicFramePr>
        <p:xfrm>
          <a:off x="4495800" y="1066800"/>
          <a:ext cx="4495800" cy="5181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graphicEl>
                                              <a:dgm id="{5FF9B24F-C5ED-4B36-B9B3-DA3395D86D77}"/>
                                            </p:graphicEl>
                                          </p:spTgt>
                                        </p:tgtEl>
                                        <p:attrNameLst>
                                          <p:attrName>style.visibility</p:attrName>
                                        </p:attrNameLst>
                                      </p:cBhvr>
                                      <p:to>
                                        <p:strVal val="visible"/>
                                      </p:to>
                                    </p:set>
                                    <p:animEffect transition="in" filter="fade">
                                      <p:cBhvr>
                                        <p:cTn id="31" dur="1000"/>
                                        <p:tgtEl>
                                          <p:spTgt spid="10">
                                            <p:graphicEl>
                                              <a:dgm id="{5FF9B24F-C5ED-4B36-B9B3-DA3395D86D77}"/>
                                            </p:graphicEl>
                                          </p:spTgt>
                                        </p:tgtEl>
                                      </p:cBhvr>
                                    </p:animEffect>
                                    <p:anim calcmode="lin" valueType="num">
                                      <p:cBhvr>
                                        <p:cTn id="32" dur="1000" fill="hold"/>
                                        <p:tgtEl>
                                          <p:spTgt spid="10">
                                            <p:graphicEl>
                                              <a:dgm id="{5FF9B24F-C5ED-4B36-B9B3-DA3395D86D77}"/>
                                            </p:graphicEl>
                                          </p:spTgt>
                                        </p:tgtEl>
                                        <p:attrNameLst>
                                          <p:attrName>ppt_x</p:attrName>
                                        </p:attrNameLst>
                                      </p:cBhvr>
                                      <p:tavLst>
                                        <p:tav tm="0">
                                          <p:val>
                                            <p:strVal val="#ppt_x"/>
                                          </p:val>
                                        </p:tav>
                                        <p:tav tm="100000">
                                          <p:val>
                                            <p:strVal val="#ppt_x"/>
                                          </p:val>
                                        </p:tav>
                                      </p:tavLst>
                                    </p:anim>
                                    <p:anim calcmode="lin" valueType="num">
                                      <p:cBhvr>
                                        <p:cTn id="33" dur="1000" fill="hold"/>
                                        <p:tgtEl>
                                          <p:spTgt spid="10">
                                            <p:graphicEl>
                                              <a:dgm id="{5FF9B24F-C5ED-4B36-B9B3-DA3395D86D77}"/>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graphicEl>
                                              <a:dgm id="{F51C355D-F3D5-4E83-98BE-B2B8A479F0C0}"/>
                                            </p:graphicEl>
                                          </p:spTgt>
                                        </p:tgtEl>
                                        <p:attrNameLst>
                                          <p:attrName>style.visibility</p:attrName>
                                        </p:attrNameLst>
                                      </p:cBhvr>
                                      <p:to>
                                        <p:strVal val="visible"/>
                                      </p:to>
                                    </p:set>
                                    <p:animEffect transition="in" filter="fade">
                                      <p:cBhvr>
                                        <p:cTn id="38" dur="1000"/>
                                        <p:tgtEl>
                                          <p:spTgt spid="10">
                                            <p:graphicEl>
                                              <a:dgm id="{F51C355D-F3D5-4E83-98BE-B2B8A479F0C0}"/>
                                            </p:graphicEl>
                                          </p:spTgt>
                                        </p:tgtEl>
                                      </p:cBhvr>
                                    </p:animEffect>
                                    <p:anim calcmode="lin" valueType="num">
                                      <p:cBhvr>
                                        <p:cTn id="39" dur="1000" fill="hold"/>
                                        <p:tgtEl>
                                          <p:spTgt spid="10">
                                            <p:graphicEl>
                                              <a:dgm id="{F51C355D-F3D5-4E83-98BE-B2B8A479F0C0}"/>
                                            </p:graphicEl>
                                          </p:spTgt>
                                        </p:tgtEl>
                                        <p:attrNameLst>
                                          <p:attrName>ppt_x</p:attrName>
                                        </p:attrNameLst>
                                      </p:cBhvr>
                                      <p:tavLst>
                                        <p:tav tm="0">
                                          <p:val>
                                            <p:strVal val="#ppt_x"/>
                                          </p:val>
                                        </p:tav>
                                        <p:tav tm="100000">
                                          <p:val>
                                            <p:strVal val="#ppt_x"/>
                                          </p:val>
                                        </p:tav>
                                      </p:tavLst>
                                    </p:anim>
                                    <p:anim calcmode="lin" valueType="num">
                                      <p:cBhvr>
                                        <p:cTn id="40" dur="1000" fill="hold"/>
                                        <p:tgtEl>
                                          <p:spTgt spid="10">
                                            <p:graphicEl>
                                              <a:dgm id="{F51C355D-F3D5-4E83-98BE-B2B8A479F0C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Graphic spid="10" grpId="0">
        <p:bldSub>
          <a:bldDgm bld="lvlOne"/>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Opposition</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extLst>
              <p:ext uri="{D42A27DB-BD31-4B8C-83A1-F6EECF244321}">
                <p14:modId xmlns:p14="http://schemas.microsoft.com/office/powerpoint/2010/main" val="2618776207"/>
              </p:ext>
            </p:extLst>
          </p:nvPr>
        </p:nvGraphicFramePr>
        <p:xfrm>
          <a:off x="228600" y="1447800"/>
          <a:ext cx="8763000" cy="5181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228600" y="1600200"/>
          <a:ext cx="10210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533400" y="457200"/>
          <a:ext cx="5867400" cy="22455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152400"/>
            <a:ext cx="7564438" cy="685800"/>
          </a:xfrm>
        </p:spPr>
        <p:txBody>
          <a:bodyPr/>
          <a:lstStyle/>
          <a:p>
            <a:pPr>
              <a:defRPr/>
            </a:pPr>
            <a:r>
              <a:rPr lang="fr-FR" dirty="0" smtClean="0"/>
              <a:t>Sur l’Assemblée Nationale</a:t>
            </a:r>
            <a:endParaRPr lang="fr-FR" dirty="0"/>
          </a:p>
        </p:txBody>
      </p:sp>
      <p:graphicFrame>
        <p:nvGraphicFramePr>
          <p:cNvPr id="5" name="Espace réservé du contenu 4"/>
          <p:cNvGraphicFramePr>
            <a:graphicFrameLocks noGrp="1"/>
          </p:cNvGraphicFramePr>
          <p:nvPr>
            <p:ph idx="1"/>
          </p:nvPr>
        </p:nvGraphicFramePr>
        <p:xfrm>
          <a:off x="304800" y="1524000"/>
          <a:ext cx="8534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graphicEl>
                                              <a:dgm id="{AB02ABE3-EAF9-41C0-AF00-F47C340F3681}"/>
                                            </p:graphicEl>
                                          </p:spTgt>
                                        </p:tgtEl>
                                        <p:attrNameLst>
                                          <p:attrName>style.visibility</p:attrName>
                                        </p:attrNameLst>
                                      </p:cBhvr>
                                      <p:to>
                                        <p:strVal val="visible"/>
                                      </p:to>
                                    </p:set>
                                    <p:animEffect transition="in" filter="wipe(down)">
                                      <p:cBhvr>
                                        <p:cTn id="7" dur="580">
                                          <p:stCondLst>
                                            <p:cond delay="0"/>
                                          </p:stCondLst>
                                        </p:cTn>
                                        <p:tgtEl>
                                          <p:spTgt spid="5">
                                            <p:graphicEl>
                                              <a:dgm id="{AB02ABE3-EAF9-41C0-AF00-F47C340F3681}"/>
                                            </p:graphicEl>
                                          </p:spTgt>
                                        </p:tgtEl>
                                      </p:cBhvr>
                                    </p:animEffect>
                                    <p:anim calcmode="lin" valueType="num">
                                      <p:cBhvr>
                                        <p:cTn id="8" dur="1822" tmFilter="0,0; 0.14,0.36; 0.43,0.73; 0.71,0.91; 1.0,1.0">
                                          <p:stCondLst>
                                            <p:cond delay="0"/>
                                          </p:stCondLst>
                                        </p:cTn>
                                        <p:tgtEl>
                                          <p:spTgt spid="5">
                                            <p:graphicEl>
                                              <a:dgm id="{AB02ABE3-EAF9-41C0-AF00-F47C340F3681}"/>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graphicEl>
                                              <a:dgm id="{AB02ABE3-EAF9-41C0-AF00-F47C340F3681}"/>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graphicEl>
                                              <a:dgm id="{AB02ABE3-EAF9-41C0-AF00-F47C340F3681}"/>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graphicEl>
                                              <a:dgm id="{AB02ABE3-EAF9-41C0-AF00-F47C340F3681}"/>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graphicEl>
                                              <a:dgm id="{AB02ABE3-EAF9-41C0-AF00-F47C340F3681}"/>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graphicEl>
                                              <a:dgm id="{AB02ABE3-EAF9-41C0-AF00-F47C340F3681}"/>
                                            </p:graphicEl>
                                          </p:spTgt>
                                        </p:tgtEl>
                                      </p:cBhvr>
                                      <p:to x="100000" y="60000"/>
                                    </p:animScale>
                                    <p:animScale>
                                      <p:cBhvr>
                                        <p:cTn id="14" dur="166" decel="50000">
                                          <p:stCondLst>
                                            <p:cond delay="676"/>
                                          </p:stCondLst>
                                        </p:cTn>
                                        <p:tgtEl>
                                          <p:spTgt spid="5">
                                            <p:graphicEl>
                                              <a:dgm id="{AB02ABE3-EAF9-41C0-AF00-F47C340F3681}"/>
                                            </p:graphicEl>
                                          </p:spTgt>
                                        </p:tgtEl>
                                      </p:cBhvr>
                                      <p:to x="100000" y="100000"/>
                                    </p:animScale>
                                    <p:animScale>
                                      <p:cBhvr>
                                        <p:cTn id="15" dur="26">
                                          <p:stCondLst>
                                            <p:cond delay="1312"/>
                                          </p:stCondLst>
                                        </p:cTn>
                                        <p:tgtEl>
                                          <p:spTgt spid="5">
                                            <p:graphicEl>
                                              <a:dgm id="{AB02ABE3-EAF9-41C0-AF00-F47C340F3681}"/>
                                            </p:graphicEl>
                                          </p:spTgt>
                                        </p:tgtEl>
                                      </p:cBhvr>
                                      <p:to x="100000" y="80000"/>
                                    </p:animScale>
                                    <p:animScale>
                                      <p:cBhvr>
                                        <p:cTn id="16" dur="166" decel="50000">
                                          <p:stCondLst>
                                            <p:cond delay="1338"/>
                                          </p:stCondLst>
                                        </p:cTn>
                                        <p:tgtEl>
                                          <p:spTgt spid="5">
                                            <p:graphicEl>
                                              <a:dgm id="{AB02ABE3-EAF9-41C0-AF00-F47C340F3681}"/>
                                            </p:graphicEl>
                                          </p:spTgt>
                                        </p:tgtEl>
                                      </p:cBhvr>
                                      <p:to x="100000" y="100000"/>
                                    </p:animScale>
                                    <p:animScale>
                                      <p:cBhvr>
                                        <p:cTn id="17" dur="26">
                                          <p:stCondLst>
                                            <p:cond delay="1642"/>
                                          </p:stCondLst>
                                        </p:cTn>
                                        <p:tgtEl>
                                          <p:spTgt spid="5">
                                            <p:graphicEl>
                                              <a:dgm id="{AB02ABE3-EAF9-41C0-AF00-F47C340F3681}"/>
                                            </p:graphicEl>
                                          </p:spTgt>
                                        </p:tgtEl>
                                      </p:cBhvr>
                                      <p:to x="100000" y="90000"/>
                                    </p:animScale>
                                    <p:animScale>
                                      <p:cBhvr>
                                        <p:cTn id="18" dur="166" decel="50000">
                                          <p:stCondLst>
                                            <p:cond delay="1668"/>
                                          </p:stCondLst>
                                        </p:cTn>
                                        <p:tgtEl>
                                          <p:spTgt spid="5">
                                            <p:graphicEl>
                                              <a:dgm id="{AB02ABE3-EAF9-41C0-AF00-F47C340F3681}"/>
                                            </p:graphicEl>
                                          </p:spTgt>
                                        </p:tgtEl>
                                      </p:cBhvr>
                                      <p:to x="100000" y="100000"/>
                                    </p:animScale>
                                    <p:animScale>
                                      <p:cBhvr>
                                        <p:cTn id="19" dur="26">
                                          <p:stCondLst>
                                            <p:cond delay="1808"/>
                                          </p:stCondLst>
                                        </p:cTn>
                                        <p:tgtEl>
                                          <p:spTgt spid="5">
                                            <p:graphicEl>
                                              <a:dgm id="{AB02ABE3-EAF9-41C0-AF00-F47C340F3681}"/>
                                            </p:graphicEl>
                                          </p:spTgt>
                                        </p:tgtEl>
                                      </p:cBhvr>
                                      <p:to x="100000" y="95000"/>
                                    </p:animScale>
                                    <p:animScale>
                                      <p:cBhvr>
                                        <p:cTn id="20" dur="166" decel="50000">
                                          <p:stCondLst>
                                            <p:cond delay="1834"/>
                                          </p:stCondLst>
                                        </p:cTn>
                                        <p:tgtEl>
                                          <p:spTgt spid="5">
                                            <p:graphicEl>
                                              <a:dgm id="{AB02ABE3-EAF9-41C0-AF00-F47C340F3681}"/>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graphicEl>
                                              <a:dgm id="{942CE9F8-1742-4900-BD8E-A5DC476DD8DB}"/>
                                            </p:graphicEl>
                                          </p:spTgt>
                                        </p:tgtEl>
                                        <p:attrNameLst>
                                          <p:attrName>style.visibility</p:attrName>
                                        </p:attrNameLst>
                                      </p:cBhvr>
                                      <p:to>
                                        <p:strVal val="visible"/>
                                      </p:to>
                                    </p:set>
                                    <p:animEffect transition="in" filter="wipe(down)">
                                      <p:cBhvr>
                                        <p:cTn id="25" dur="580">
                                          <p:stCondLst>
                                            <p:cond delay="0"/>
                                          </p:stCondLst>
                                        </p:cTn>
                                        <p:tgtEl>
                                          <p:spTgt spid="5">
                                            <p:graphicEl>
                                              <a:dgm id="{942CE9F8-1742-4900-BD8E-A5DC476DD8DB}"/>
                                            </p:graphicEl>
                                          </p:spTgt>
                                        </p:tgtEl>
                                      </p:cBhvr>
                                    </p:animEffect>
                                    <p:anim calcmode="lin" valueType="num">
                                      <p:cBhvr>
                                        <p:cTn id="26" dur="1822" tmFilter="0,0; 0.14,0.36; 0.43,0.73; 0.71,0.91; 1.0,1.0">
                                          <p:stCondLst>
                                            <p:cond delay="0"/>
                                          </p:stCondLst>
                                        </p:cTn>
                                        <p:tgtEl>
                                          <p:spTgt spid="5">
                                            <p:graphicEl>
                                              <a:dgm id="{942CE9F8-1742-4900-BD8E-A5DC476DD8DB}"/>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graphicEl>
                                              <a:dgm id="{942CE9F8-1742-4900-BD8E-A5DC476DD8DB}"/>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graphicEl>
                                              <a:dgm id="{942CE9F8-1742-4900-BD8E-A5DC476DD8DB}"/>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graphicEl>
                                              <a:dgm id="{942CE9F8-1742-4900-BD8E-A5DC476DD8DB}"/>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graphicEl>
                                              <a:dgm id="{942CE9F8-1742-4900-BD8E-A5DC476DD8DB}"/>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graphicEl>
                                              <a:dgm id="{942CE9F8-1742-4900-BD8E-A5DC476DD8DB}"/>
                                            </p:graphicEl>
                                          </p:spTgt>
                                        </p:tgtEl>
                                      </p:cBhvr>
                                      <p:to x="100000" y="60000"/>
                                    </p:animScale>
                                    <p:animScale>
                                      <p:cBhvr>
                                        <p:cTn id="32" dur="166" decel="50000">
                                          <p:stCondLst>
                                            <p:cond delay="676"/>
                                          </p:stCondLst>
                                        </p:cTn>
                                        <p:tgtEl>
                                          <p:spTgt spid="5">
                                            <p:graphicEl>
                                              <a:dgm id="{942CE9F8-1742-4900-BD8E-A5DC476DD8DB}"/>
                                            </p:graphicEl>
                                          </p:spTgt>
                                        </p:tgtEl>
                                      </p:cBhvr>
                                      <p:to x="100000" y="100000"/>
                                    </p:animScale>
                                    <p:animScale>
                                      <p:cBhvr>
                                        <p:cTn id="33" dur="26">
                                          <p:stCondLst>
                                            <p:cond delay="1312"/>
                                          </p:stCondLst>
                                        </p:cTn>
                                        <p:tgtEl>
                                          <p:spTgt spid="5">
                                            <p:graphicEl>
                                              <a:dgm id="{942CE9F8-1742-4900-BD8E-A5DC476DD8DB}"/>
                                            </p:graphicEl>
                                          </p:spTgt>
                                        </p:tgtEl>
                                      </p:cBhvr>
                                      <p:to x="100000" y="80000"/>
                                    </p:animScale>
                                    <p:animScale>
                                      <p:cBhvr>
                                        <p:cTn id="34" dur="166" decel="50000">
                                          <p:stCondLst>
                                            <p:cond delay="1338"/>
                                          </p:stCondLst>
                                        </p:cTn>
                                        <p:tgtEl>
                                          <p:spTgt spid="5">
                                            <p:graphicEl>
                                              <a:dgm id="{942CE9F8-1742-4900-BD8E-A5DC476DD8DB}"/>
                                            </p:graphicEl>
                                          </p:spTgt>
                                        </p:tgtEl>
                                      </p:cBhvr>
                                      <p:to x="100000" y="100000"/>
                                    </p:animScale>
                                    <p:animScale>
                                      <p:cBhvr>
                                        <p:cTn id="35" dur="26">
                                          <p:stCondLst>
                                            <p:cond delay="1642"/>
                                          </p:stCondLst>
                                        </p:cTn>
                                        <p:tgtEl>
                                          <p:spTgt spid="5">
                                            <p:graphicEl>
                                              <a:dgm id="{942CE9F8-1742-4900-BD8E-A5DC476DD8DB}"/>
                                            </p:graphicEl>
                                          </p:spTgt>
                                        </p:tgtEl>
                                      </p:cBhvr>
                                      <p:to x="100000" y="90000"/>
                                    </p:animScale>
                                    <p:animScale>
                                      <p:cBhvr>
                                        <p:cTn id="36" dur="166" decel="50000">
                                          <p:stCondLst>
                                            <p:cond delay="1668"/>
                                          </p:stCondLst>
                                        </p:cTn>
                                        <p:tgtEl>
                                          <p:spTgt spid="5">
                                            <p:graphicEl>
                                              <a:dgm id="{942CE9F8-1742-4900-BD8E-A5DC476DD8DB}"/>
                                            </p:graphicEl>
                                          </p:spTgt>
                                        </p:tgtEl>
                                      </p:cBhvr>
                                      <p:to x="100000" y="100000"/>
                                    </p:animScale>
                                    <p:animScale>
                                      <p:cBhvr>
                                        <p:cTn id="37" dur="26">
                                          <p:stCondLst>
                                            <p:cond delay="1808"/>
                                          </p:stCondLst>
                                        </p:cTn>
                                        <p:tgtEl>
                                          <p:spTgt spid="5">
                                            <p:graphicEl>
                                              <a:dgm id="{942CE9F8-1742-4900-BD8E-A5DC476DD8DB}"/>
                                            </p:graphicEl>
                                          </p:spTgt>
                                        </p:tgtEl>
                                      </p:cBhvr>
                                      <p:to x="100000" y="95000"/>
                                    </p:animScale>
                                    <p:animScale>
                                      <p:cBhvr>
                                        <p:cTn id="38" dur="166" decel="50000">
                                          <p:stCondLst>
                                            <p:cond delay="1834"/>
                                          </p:stCondLst>
                                        </p:cTn>
                                        <p:tgtEl>
                                          <p:spTgt spid="5">
                                            <p:graphicEl>
                                              <a:dgm id="{942CE9F8-1742-4900-BD8E-A5DC476DD8DB}"/>
                                            </p:graphic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5">
                                            <p:graphicEl>
                                              <a:dgm id="{DBBCC2C2-3608-4705-853B-CF9F1A6DE8CE}"/>
                                            </p:graphicEl>
                                          </p:spTgt>
                                        </p:tgtEl>
                                        <p:attrNameLst>
                                          <p:attrName>style.visibility</p:attrName>
                                        </p:attrNameLst>
                                      </p:cBhvr>
                                      <p:to>
                                        <p:strVal val="visible"/>
                                      </p:to>
                                    </p:set>
                                    <p:animEffect transition="in" filter="wipe(down)">
                                      <p:cBhvr>
                                        <p:cTn id="41" dur="580">
                                          <p:stCondLst>
                                            <p:cond delay="0"/>
                                          </p:stCondLst>
                                        </p:cTn>
                                        <p:tgtEl>
                                          <p:spTgt spid="5">
                                            <p:graphicEl>
                                              <a:dgm id="{DBBCC2C2-3608-4705-853B-CF9F1A6DE8CE}"/>
                                            </p:graphicEl>
                                          </p:spTgt>
                                        </p:tgtEl>
                                      </p:cBhvr>
                                    </p:animEffect>
                                    <p:anim calcmode="lin" valueType="num">
                                      <p:cBhvr>
                                        <p:cTn id="42" dur="1822" tmFilter="0,0; 0.14,0.36; 0.43,0.73; 0.71,0.91; 1.0,1.0">
                                          <p:stCondLst>
                                            <p:cond delay="0"/>
                                          </p:stCondLst>
                                        </p:cTn>
                                        <p:tgtEl>
                                          <p:spTgt spid="5">
                                            <p:graphicEl>
                                              <a:dgm id="{DBBCC2C2-3608-4705-853B-CF9F1A6DE8CE}"/>
                                            </p:graphic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graphicEl>
                                              <a:dgm id="{DBBCC2C2-3608-4705-853B-CF9F1A6DE8CE}"/>
                                            </p:graphic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graphicEl>
                                              <a:dgm id="{DBBCC2C2-3608-4705-853B-CF9F1A6DE8CE}"/>
                                            </p:graphic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graphicEl>
                                              <a:dgm id="{DBBCC2C2-3608-4705-853B-CF9F1A6DE8CE}"/>
                                            </p:graphic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graphicEl>
                                              <a:dgm id="{DBBCC2C2-3608-4705-853B-CF9F1A6DE8CE}"/>
                                            </p:graphic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graphicEl>
                                              <a:dgm id="{DBBCC2C2-3608-4705-853B-CF9F1A6DE8CE}"/>
                                            </p:graphicEl>
                                          </p:spTgt>
                                        </p:tgtEl>
                                      </p:cBhvr>
                                      <p:to x="100000" y="60000"/>
                                    </p:animScale>
                                    <p:animScale>
                                      <p:cBhvr>
                                        <p:cTn id="48" dur="166" decel="50000">
                                          <p:stCondLst>
                                            <p:cond delay="676"/>
                                          </p:stCondLst>
                                        </p:cTn>
                                        <p:tgtEl>
                                          <p:spTgt spid="5">
                                            <p:graphicEl>
                                              <a:dgm id="{DBBCC2C2-3608-4705-853B-CF9F1A6DE8CE}"/>
                                            </p:graphicEl>
                                          </p:spTgt>
                                        </p:tgtEl>
                                      </p:cBhvr>
                                      <p:to x="100000" y="100000"/>
                                    </p:animScale>
                                    <p:animScale>
                                      <p:cBhvr>
                                        <p:cTn id="49" dur="26">
                                          <p:stCondLst>
                                            <p:cond delay="1312"/>
                                          </p:stCondLst>
                                        </p:cTn>
                                        <p:tgtEl>
                                          <p:spTgt spid="5">
                                            <p:graphicEl>
                                              <a:dgm id="{DBBCC2C2-3608-4705-853B-CF9F1A6DE8CE}"/>
                                            </p:graphicEl>
                                          </p:spTgt>
                                        </p:tgtEl>
                                      </p:cBhvr>
                                      <p:to x="100000" y="80000"/>
                                    </p:animScale>
                                    <p:animScale>
                                      <p:cBhvr>
                                        <p:cTn id="50" dur="166" decel="50000">
                                          <p:stCondLst>
                                            <p:cond delay="1338"/>
                                          </p:stCondLst>
                                        </p:cTn>
                                        <p:tgtEl>
                                          <p:spTgt spid="5">
                                            <p:graphicEl>
                                              <a:dgm id="{DBBCC2C2-3608-4705-853B-CF9F1A6DE8CE}"/>
                                            </p:graphicEl>
                                          </p:spTgt>
                                        </p:tgtEl>
                                      </p:cBhvr>
                                      <p:to x="100000" y="100000"/>
                                    </p:animScale>
                                    <p:animScale>
                                      <p:cBhvr>
                                        <p:cTn id="51" dur="26">
                                          <p:stCondLst>
                                            <p:cond delay="1642"/>
                                          </p:stCondLst>
                                        </p:cTn>
                                        <p:tgtEl>
                                          <p:spTgt spid="5">
                                            <p:graphicEl>
                                              <a:dgm id="{DBBCC2C2-3608-4705-853B-CF9F1A6DE8CE}"/>
                                            </p:graphicEl>
                                          </p:spTgt>
                                        </p:tgtEl>
                                      </p:cBhvr>
                                      <p:to x="100000" y="90000"/>
                                    </p:animScale>
                                    <p:animScale>
                                      <p:cBhvr>
                                        <p:cTn id="52" dur="166" decel="50000">
                                          <p:stCondLst>
                                            <p:cond delay="1668"/>
                                          </p:stCondLst>
                                        </p:cTn>
                                        <p:tgtEl>
                                          <p:spTgt spid="5">
                                            <p:graphicEl>
                                              <a:dgm id="{DBBCC2C2-3608-4705-853B-CF9F1A6DE8CE}"/>
                                            </p:graphicEl>
                                          </p:spTgt>
                                        </p:tgtEl>
                                      </p:cBhvr>
                                      <p:to x="100000" y="100000"/>
                                    </p:animScale>
                                    <p:animScale>
                                      <p:cBhvr>
                                        <p:cTn id="53" dur="26">
                                          <p:stCondLst>
                                            <p:cond delay="1808"/>
                                          </p:stCondLst>
                                        </p:cTn>
                                        <p:tgtEl>
                                          <p:spTgt spid="5">
                                            <p:graphicEl>
                                              <a:dgm id="{DBBCC2C2-3608-4705-853B-CF9F1A6DE8CE}"/>
                                            </p:graphicEl>
                                          </p:spTgt>
                                        </p:tgtEl>
                                      </p:cBhvr>
                                      <p:to x="100000" y="95000"/>
                                    </p:animScale>
                                    <p:animScale>
                                      <p:cBhvr>
                                        <p:cTn id="54" dur="166" decel="50000">
                                          <p:stCondLst>
                                            <p:cond delay="1834"/>
                                          </p:stCondLst>
                                        </p:cTn>
                                        <p:tgtEl>
                                          <p:spTgt spid="5">
                                            <p:graphicEl>
                                              <a:dgm id="{DBBCC2C2-3608-4705-853B-CF9F1A6DE8CE}"/>
                                            </p:graphic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5">
                                            <p:graphicEl>
                                              <a:dgm id="{86CC242A-2A66-467C-8D5A-F587DCFCDFFB}"/>
                                            </p:graphicEl>
                                          </p:spTgt>
                                        </p:tgtEl>
                                        <p:attrNameLst>
                                          <p:attrName>style.visibility</p:attrName>
                                        </p:attrNameLst>
                                      </p:cBhvr>
                                      <p:to>
                                        <p:strVal val="visible"/>
                                      </p:to>
                                    </p:set>
                                    <p:animEffect transition="in" filter="wipe(down)">
                                      <p:cBhvr>
                                        <p:cTn id="59" dur="580">
                                          <p:stCondLst>
                                            <p:cond delay="0"/>
                                          </p:stCondLst>
                                        </p:cTn>
                                        <p:tgtEl>
                                          <p:spTgt spid="5">
                                            <p:graphicEl>
                                              <a:dgm id="{86CC242A-2A66-467C-8D5A-F587DCFCDFFB}"/>
                                            </p:graphicEl>
                                          </p:spTgt>
                                        </p:tgtEl>
                                      </p:cBhvr>
                                    </p:animEffect>
                                    <p:anim calcmode="lin" valueType="num">
                                      <p:cBhvr>
                                        <p:cTn id="60" dur="1822" tmFilter="0,0; 0.14,0.36; 0.43,0.73; 0.71,0.91; 1.0,1.0">
                                          <p:stCondLst>
                                            <p:cond delay="0"/>
                                          </p:stCondLst>
                                        </p:cTn>
                                        <p:tgtEl>
                                          <p:spTgt spid="5">
                                            <p:graphicEl>
                                              <a:dgm id="{86CC242A-2A66-467C-8D5A-F587DCFCDFFB}"/>
                                            </p:graphic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graphicEl>
                                              <a:dgm id="{86CC242A-2A66-467C-8D5A-F587DCFCDFFB}"/>
                                            </p:graphic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graphicEl>
                                              <a:dgm id="{86CC242A-2A66-467C-8D5A-F587DCFCDFFB}"/>
                                            </p:graphic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graphicEl>
                                              <a:dgm id="{86CC242A-2A66-467C-8D5A-F587DCFCDFFB}"/>
                                            </p:graphic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graphicEl>
                                              <a:dgm id="{86CC242A-2A66-467C-8D5A-F587DCFCDFFB}"/>
                                            </p:graphic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graphicEl>
                                              <a:dgm id="{86CC242A-2A66-467C-8D5A-F587DCFCDFFB}"/>
                                            </p:graphicEl>
                                          </p:spTgt>
                                        </p:tgtEl>
                                      </p:cBhvr>
                                      <p:to x="100000" y="60000"/>
                                    </p:animScale>
                                    <p:animScale>
                                      <p:cBhvr>
                                        <p:cTn id="66" dur="166" decel="50000">
                                          <p:stCondLst>
                                            <p:cond delay="676"/>
                                          </p:stCondLst>
                                        </p:cTn>
                                        <p:tgtEl>
                                          <p:spTgt spid="5">
                                            <p:graphicEl>
                                              <a:dgm id="{86CC242A-2A66-467C-8D5A-F587DCFCDFFB}"/>
                                            </p:graphicEl>
                                          </p:spTgt>
                                        </p:tgtEl>
                                      </p:cBhvr>
                                      <p:to x="100000" y="100000"/>
                                    </p:animScale>
                                    <p:animScale>
                                      <p:cBhvr>
                                        <p:cTn id="67" dur="26">
                                          <p:stCondLst>
                                            <p:cond delay="1312"/>
                                          </p:stCondLst>
                                        </p:cTn>
                                        <p:tgtEl>
                                          <p:spTgt spid="5">
                                            <p:graphicEl>
                                              <a:dgm id="{86CC242A-2A66-467C-8D5A-F587DCFCDFFB}"/>
                                            </p:graphicEl>
                                          </p:spTgt>
                                        </p:tgtEl>
                                      </p:cBhvr>
                                      <p:to x="100000" y="80000"/>
                                    </p:animScale>
                                    <p:animScale>
                                      <p:cBhvr>
                                        <p:cTn id="68" dur="166" decel="50000">
                                          <p:stCondLst>
                                            <p:cond delay="1338"/>
                                          </p:stCondLst>
                                        </p:cTn>
                                        <p:tgtEl>
                                          <p:spTgt spid="5">
                                            <p:graphicEl>
                                              <a:dgm id="{86CC242A-2A66-467C-8D5A-F587DCFCDFFB}"/>
                                            </p:graphicEl>
                                          </p:spTgt>
                                        </p:tgtEl>
                                      </p:cBhvr>
                                      <p:to x="100000" y="100000"/>
                                    </p:animScale>
                                    <p:animScale>
                                      <p:cBhvr>
                                        <p:cTn id="69" dur="26">
                                          <p:stCondLst>
                                            <p:cond delay="1642"/>
                                          </p:stCondLst>
                                        </p:cTn>
                                        <p:tgtEl>
                                          <p:spTgt spid="5">
                                            <p:graphicEl>
                                              <a:dgm id="{86CC242A-2A66-467C-8D5A-F587DCFCDFFB}"/>
                                            </p:graphicEl>
                                          </p:spTgt>
                                        </p:tgtEl>
                                      </p:cBhvr>
                                      <p:to x="100000" y="90000"/>
                                    </p:animScale>
                                    <p:animScale>
                                      <p:cBhvr>
                                        <p:cTn id="70" dur="166" decel="50000">
                                          <p:stCondLst>
                                            <p:cond delay="1668"/>
                                          </p:stCondLst>
                                        </p:cTn>
                                        <p:tgtEl>
                                          <p:spTgt spid="5">
                                            <p:graphicEl>
                                              <a:dgm id="{86CC242A-2A66-467C-8D5A-F587DCFCDFFB}"/>
                                            </p:graphicEl>
                                          </p:spTgt>
                                        </p:tgtEl>
                                      </p:cBhvr>
                                      <p:to x="100000" y="100000"/>
                                    </p:animScale>
                                    <p:animScale>
                                      <p:cBhvr>
                                        <p:cTn id="71" dur="26">
                                          <p:stCondLst>
                                            <p:cond delay="1808"/>
                                          </p:stCondLst>
                                        </p:cTn>
                                        <p:tgtEl>
                                          <p:spTgt spid="5">
                                            <p:graphicEl>
                                              <a:dgm id="{86CC242A-2A66-467C-8D5A-F587DCFCDFFB}"/>
                                            </p:graphicEl>
                                          </p:spTgt>
                                        </p:tgtEl>
                                      </p:cBhvr>
                                      <p:to x="100000" y="95000"/>
                                    </p:animScale>
                                    <p:animScale>
                                      <p:cBhvr>
                                        <p:cTn id="72" dur="166" decel="50000">
                                          <p:stCondLst>
                                            <p:cond delay="1834"/>
                                          </p:stCondLst>
                                        </p:cTn>
                                        <p:tgtEl>
                                          <p:spTgt spid="5">
                                            <p:graphicEl>
                                              <a:dgm id="{86CC242A-2A66-467C-8D5A-F587DCFCDFFB}"/>
                                            </p:graphic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5">
                                            <p:graphicEl>
                                              <a:dgm id="{BC7BA49B-8E23-43CA-92EE-ED20E07E0028}"/>
                                            </p:graphicEl>
                                          </p:spTgt>
                                        </p:tgtEl>
                                        <p:attrNameLst>
                                          <p:attrName>style.visibility</p:attrName>
                                        </p:attrNameLst>
                                      </p:cBhvr>
                                      <p:to>
                                        <p:strVal val="visible"/>
                                      </p:to>
                                    </p:set>
                                    <p:animEffect transition="in" filter="wipe(down)">
                                      <p:cBhvr>
                                        <p:cTn id="77" dur="580">
                                          <p:stCondLst>
                                            <p:cond delay="0"/>
                                          </p:stCondLst>
                                        </p:cTn>
                                        <p:tgtEl>
                                          <p:spTgt spid="5">
                                            <p:graphicEl>
                                              <a:dgm id="{BC7BA49B-8E23-43CA-92EE-ED20E07E0028}"/>
                                            </p:graphicEl>
                                          </p:spTgt>
                                        </p:tgtEl>
                                      </p:cBhvr>
                                    </p:animEffect>
                                    <p:anim calcmode="lin" valueType="num">
                                      <p:cBhvr>
                                        <p:cTn id="78" dur="1822" tmFilter="0,0; 0.14,0.36; 0.43,0.73; 0.71,0.91; 1.0,1.0">
                                          <p:stCondLst>
                                            <p:cond delay="0"/>
                                          </p:stCondLst>
                                        </p:cTn>
                                        <p:tgtEl>
                                          <p:spTgt spid="5">
                                            <p:graphicEl>
                                              <a:dgm id="{BC7BA49B-8E23-43CA-92EE-ED20E07E0028}"/>
                                            </p:graphic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5">
                                            <p:graphicEl>
                                              <a:dgm id="{BC7BA49B-8E23-43CA-92EE-ED20E07E0028}"/>
                                            </p:graphic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5">
                                            <p:graphicEl>
                                              <a:dgm id="{BC7BA49B-8E23-43CA-92EE-ED20E07E0028}"/>
                                            </p:graphic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5">
                                            <p:graphicEl>
                                              <a:dgm id="{BC7BA49B-8E23-43CA-92EE-ED20E07E0028}"/>
                                            </p:graphic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5">
                                            <p:graphicEl>
                                              <a:dgm id="{BC7BA49B-8E23-43CA-92EE-ED20E07E0028}"/>
                                            </p:graphic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5">
                                            <p:graphicEl>
                                              <a:dgm id="{BC7BA49B-8E23-43CA-92EE-ED20E07E0028}"/>
                                            </p:graphicEl>
                                          </p:spTgt>
                                        </p:tgtEl>
                                      </p:cBhvr>
                                      <p:to x="100000" y="60000"/>
                                    </p:animScale>
                                    <p:animScale>
                                      <p:cBhvr>
                                        <p:cTn id="84" dur="166" decel="50000">
                                          <p:stCondLst>
                                            <p:cond delay="676"/>
                                          </p:stCondLst>
                                        </p:cTn>
                                        <p:tgtEl>
                                          <p:spTgt spid="5">
                                            <p:graphicEl>
                                              <a:dgm id="{BC7BA49B-8E23-43CA-92EE-ED20E07E0028}"/>
                                            </p:graphicEl>
                                          </p:spTgt>
                                        </p:tgtEl>
                                      </p:cBhvr>
                                      <p:to x="100000" y="100000"/>
                                    </p:animScale>
                                    <p:animScale>
                                      <p:cBhvr>
                                        <p:cTn id="85" dur="26">
                                          <p:stCondLst>
                                            <p:cond delay="1312"/>
                                          </p:stCondLst>
                                        </p:cTn>
                                        <p:tgtEl>
                                          <p:spTgt spid="5">
                                            <p:graphicEl>
                                              <a:dgm id="{BC7BA49B-8E23-43CA-92EE-ED20E07E0028}"/>
                                            </p:graphicEl>
                                          </p:spTgt>
                                        </p:tgtEl>
                                      </p:cBhvr>
                                      <p:to x="100000" y="80000"/>
                                    </p:animScale>
                                    <p:animScale>
                                      <p:cBhvr>
                                        <p:cTn id="86" dur="166" decel="50000">
                                          <p:stCondLst>
                                            <p:cond delay="1338"/>
                                          </p:stCondLst>
                                        </p:cTn>
                                        <p:tgtEl>
                                          <p:spTgt spid="5">
                                            <p:graphicEl>
                                              <a:dgm id="{BC7BA49B-8E23-43CA-92EE-ED20E07E0028}"/>
                                            </p:graphicEl>
                                          </p:spTgt>
                                        </p:tgtEl>
                                      </p:cBhvr>
                                      <p:to x="100000" y="100000"/>
                                    </p:animScale>
                                    <p:animScale>
                                      <p:cBhvr>
                                        <p:cTn id="87" dur="26">
                                          <p:stCondLst>
                                            <p:cond delay="1642"/>
                                          </p:stCondLst>
                                        </p:cTn>
                                        <p:tgtEl>
                                          <p:spTgt spid="5">
                                            <p:graphicEl>
                                              <a:dgm id="{BC7BA49B-8E23-43CA-92EE-ED20E07E0028}"/>
                                            </p:graphicEl>
                                          </p:spTgt>
                                        </p:tgtEl>
                                      </p:cBhvr>
                                      <p:to x="100000" y="90000"/>
                                    </p:animScale>
                                    <p:animScale>
                                      <p:cBhvr>
                                        <p:cTn id="88" dur="166" decel="50000">
                                          <p:stCondLst>
                                            <p:cond delay="1668"/>
                                          </p:stCondLst>
                                        </p:cTn>
                                        <p:tgtEl>
                                          <p:spTgt spid="5">
                                            <p:graphicEl>
                                              <a:dgm id="{BC7BA49B-8E23-43CA-92EE-ED20E07E0028}"/>
                                            </p:graphicEl>
                                          </p:spTgt>
                                        </p:tgtEl>
                                      </p:cBhvr>
                                      <p:to x="100000" y="100000"/>
                                    </p:animScale>
                                    <p:animScale>
                                      <p:cBhvr>
                                        <p:cTn id="89" dur="26">
                                          <p:stCondLst>
                                            <p:cond delay="1808"/>
                                          </p:stCondLst>
                                        </p:cTn>
                                        <p:tgtEl>
                                          <p:spTgt spid="5">
                                            <p:graphicEl>
                                              <a:dgm id="{BC7BA49B-8E23-43CA-92EE-ED20E07E0028}"/>
                                            </p:graphicEl>
                                          </p:spTgt>
                                        </p:tgtEl>
                                      </p:cBhvr>
                                      <p:to x="100000" y="95000"/>
                                    </p:animScale>
                                    <p:animScale>
                                      <p:cBhvr>
                                        <p:cTn id="90" dur="166" decel="50000">
                                          <p:stCondLst>
                                            <p:cond delay="1834"/>
                                          </p:stCondLst>
                                        </p:cTn>
                                        <p:tgtEl>
                                          <p:spTgt spid="5">
                                            <p:graphicEl>
                                              <a:dgm id="{BC7BA49B-8E23-43CA-92EE-ED20E07E0028}"/>
                                            </p:graphicEl>
                                          </p:spTgt>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5">
                                            <p:graphicEl>
                                              <a:dgm id="{4156C403-8680-48B0-840E-D19DE946837D}"/>
                                            </p:graphicEl>
                                          </p:spTgt>
                                        </p:tgtEl>
                                        <p:attrNameLst>
                                          <p:attrName>style.visibility</p:attrName>
                                        </p:attrNameLst>
                                      </p:cBhvr>
                                      <p:to>
                                        <p:strVal val="visible"/>
                                      </p:to>
                                    </p:set>
                                    <p:animEffect transition="in" filter="wipe(down)">
                                      <p:cBhvr>
                                        <p:cTn id="93" dur="580">
                                          <p:stCondLst>
                                            <p:cond delay="0"/>
                                          </p:stCondLst>
                                        </p:cTn>
                                        <p:tgtEl>
                                          <p:spTgt spid="5">
                                            <p:graphicEl>
                                              <a:dgm id="{4156C403-8680-48B0-840E-D19DE946837D}"/>
                                            </p:graphicEl>
                                          </p:spTgt>
                                        </p:tgtEl>
                                      </p:cBhvr>
                                    </p:animEffect>
                                    <p:anim calcmode="lin" valueType="num">
                                      <p:cBhvr>
                                        <p:cTn id="94" dur="1822" tmFilter="0,0; 0.14,0.36; 0.43,0.73; 0.71,0.91; 1.0,1.0">
                                          <p:stCondLst>
                                            <p:cond delay="0"/>
                                          </p:stCondLst>
                                        </p:cTn>
                                        <p:tgtEl>
                                          <p:spTgt spid="5">
                                            <p:graphicEl>
                                              <a:dgm id="{4156C403-8680-48B0-840E-D19DE946837D}"/>
                                            </p:graphic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5">
                                            <p:graphicEl>
                                              <a:dgm id="{4156C403-8680-48B0-840E-D19DE946837D}"/>
                                            </p:graphic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5">
                                            <p:graphicEl>
                                              <a:dgm id="{4156C403-8680-48B0-840E-D19DE946837D}"/>
                                            </p:graphic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5">
                                            <p:graphicEl>
                                              <a:dgm id="{4156C403-8680-48B0-840E-D19DE946837D}"/>
                                            </p:graphic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5">
                                            <p:graphicEl>
                                              <a:dgm id="{4156C403-8680-48B0-840E-D19DE946837D}"/>
                                            </p:graphic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5">
                                            <p:graphicEl>
                                              <a:dgm id="{4156C403-8680-48B0-840E-D19DE946837D}"/>
                                            </p:graphicEl>
                                          </p:spTgt>
                                        </p:tgtEl>
                                      </p:cBhvr>
                                      <p:to x="100000" y="60000"/>
                                    </p:animScale>
                                    <p:animScale>
                                      <p:cBhvr>
                                        <p:cTn id="100" dur="166" decel="50000">
                                          <p:stCondLst>
                                            <p:cond delay="676"/>
                                          </p:stCondLst>
                                        </p:cTn>
                                        <p:tgtEl>
                                          <p:spTgt spid="5">
                                            <p:graphicEl>
                                              <a:dgm id="{4156C403-8680-48B0-840E-D19DE946837D}"/>
                                            </p:graphicEl>
                                          </p:spTgt>
                                        </p:tgtEl>
                                      </p:cBhvr>
                                      <p:to x="100000" y="100000"/>
                                    </p:animScale>
                                    <p:animScale>
                                      <p:cBhvr>
                                        <p:cTn id="101" dur="26">
                                          <p:stCondLst>
                                            <p:cond delay="1312"/>
                                          </p:stCondLst>
                                        </p:cTn>
                                        <p:tgtEl>
                                          <p:spTgt spid="5">
                                            <p:graphicEl>
                                              <a:dgm id="{4156C403-8680-48B0-840E-D19DE946837D}"/>
                                            </p:graphicEl>
                                          </p:spTgt>
                                        </p:tgtEl>
                                      </p:cBhvr>
                                      <p:to x="100000" y="80000"/>
                                    </p:animScale>
                                    <p:animScale>
                                      <p:cBhvr>
                                        <p:cTn id="102" dur="166" decel="50000">
                                          <p:stCondLst>
                                            <p:cond delay="1338"/>
                                          </p:stCondLst>
                                        </p:cTn>
                                        <p:tgtEl>
                                          <p:spTgt spid="5">
                                            <p:graphicEl>
                                              <a:dgm id="{4156C403-8680-48B0-840E-D19DE946837D}"/>
                                            </p:graphicEl>
                                          </p:spTgt>
                                        </p:tgtEl>
                                      </p:cBhvr>
                                      <p:to x="100000" y="100000"/>
                                    </p:animScale>
                                    <p:animScale>
                                      <p:cBhvr>
                                        <p:cTn id="103" dur="26">
                                          <p:stCondLst>
                                            <p:cond delay="1642"/>
                                          </p:stCondLst>
                                        </p:cTn>
                                        <p:tgtEl>
                                          <p:spTgt spid="5">
                                            <p:graphicEl>
                                              <a:dgm id="{4156C403-8680-48B0-840E-D19DE946837D}"/>
                                            </p:graphicEl>
                                          </p:spTgt>
                                        </p:tgtEl>
                                      </p:cBhvr>
                                      <p:to x="100000" y="90000"/>
                                    </p:animScale>
                                    <p:animScale>
                                      <p:cBhvr>
                                        <p:cTn id="104" dur="166" decel="50000">
                                          <p:stCondLst>
                                            <p:cond delay="1668"/>
                                          </p:stCondLst>
                                        </p:cTn>
                                        <p:tgtEl>
                                          <p:spTgt spid="5">
                                            <p:graphicEl>
                                              <a:dgm id="{4156C403-8680-48B0-840E-D19DE946837D}"/>
                                            </p:graphicEl>
                                          </p:spTgt>
                                        </p:tgtEl>
                                      </p:cBhvr>
                                      <p:to x="100000" y="100000"/>
                                    </p:animScale>
                                    <p:animScale>
                                      <p:cBhvr>
                                        <p:cTn id="105" dur="26">
                                          <p:stCondLst>
                                            <p:cond delay="1808"/>
                                          </p:stCondLst>
                                        </p:cTn>
                                        <p:tgtEl>
                                          <p:spTgt spid="5">
                                            <p:graphicEl>
                                              <a:dgm id="{4156C403-8680-48B0-840E-D19DE946837D}"/>
                                            </p:graphicEl>
                                          </p:spTgt>
                                        </p:tgtEl>
                                      </p:cBhvr>
                                      <p:to x="100000" y="95000"/>
                                    </p:animScale>
                                    <p:animScale>
                                      <p:cBhvr>
                                        <p:cTn id="106" dur="166" decel="50000">
                                          <p:stCondLst>
                                            <p:cond delay="1834"/>
                                          </p:stCondLst>
                                        </p:cTn>
                                        <p:tgtEl>
                                          <p:spTgt spid="5">
                                            <p:graphicEl>
                                              <a:dgm id="{4156C403-8680-48B0-840E-D19DE946837D}"/>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152400"/>
            <a:ext cx="7564438" cy="685800"/>
          </a:xfrm>
        </p:spPr>
        <p:txBody>
          <a:bodyPr/>
          <a:lstStyle/>
          <a:p>
            <a:pPr>
              <a:defRPr/>
            </a:pPr>
            <a:r>
              <a:rPr lang="fr-FR" dirty="0" smtClean="0"/>
              <a:t>Sur la Justice</a:t>
            </a:r>
            <a:endParaRPr lang="fr-FR" dirty="0"/>
          </a:p>
        </p:txBody>
      </p:sp>
      <p:graphicFrame>
        <p:nvGraphicFramePr>
          <p:cNvPr id="5" name="Espace réservé du contenu 4"/>
          <p:cNvGraphicFramePr>
            <a:graphicFrameLocks noGrp="1"/>
          </p:cNvGraphicFramePr>
          <p:nvPr>
            <p:ph idx="1"/>
          </p:nvPr>
        </p:nvGraphicFramePr>
        <p:xfrm>
          <a:off x="304800" y="1524000"/>
          <a:ext cx="8534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graphicEl>
                                              <a:dgm id="{AB02ABE3-EAF9-41C0-AF00-F47C340F3681}"/>
                                            </p:graphicEl>
                                          </p:spTgt>
                                        </p:tgtEl>
                                        <p:attrNameLst>
                                          <p:attrName>style.visibility</p:attrName>
                                        </p:attrNameLst>
                                      </p:cBhvr>
                                      <p:to>
                                        <p:strVal val="visible"/>
                                      </p:to>
                                    </p:set>
                                    <p:animEffect transition="in" filter="wipe(down)">
                                      <p:cBhvr>
                                        <p:cTn id="7" dur="580">
                                          <p:stCondLst>
                                            <p:cond delay="0"/>
                                          </p:stCondLst>
                                        </p:cTn>
                                        <p:tgtEl>
                                          <p:spTgt spid="5">
                                            <p:graphicEl>
                                              <a:dgm id="{AB02ABE3-EAF9-41C0-AF00-F47C340F3681}"/>
                                            </p:graphicEl>
                                          </p:spTgt>
                                        </p:tgtEl>
                                      </p:cBhvr>
                                    </p:animEffect>
                                    <p:anim calcmode="lin" valueType="num">
                                      <p:cBhvr>
                                        <p:cTn id="8" dur="1822" tmFilter="0,0; 0.14,0.36; 0.43,0.73; 0.71,0.91; 1.0,1.0">
                                          <p:stCondLst>
                                            <p:cond delay="0"/>
                                          </p:stCondLst>
                                        </p:cTn>
                                        <p:tgtEl>
                                          <p:spTgt spid="5">
                                            <p:graphicEl>
                                              <a:dgm id="{AB02ABE3-EAF9-41C0-AF00-F47C340F3681}"/>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graphicEl>
                                              <a:dgm id="{AB02ABE3-EAF9-41C0-AF00-F47C340F3681}"/>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graphicEl>
                                              <a:dgm id="{AB02ABE3-EAF9-41C0-AF00-F47C340F3681}"/>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graphicEl>
                                              <a:dgm id="{AB02ABE3-EAF9-41C0-AF00-F47C340F3681}"/>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graphicEl>
                                              <a:dgm id="{AB02ABE3-EAF9-41C0-AF00-F47C340F3681}"/>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graphicEl>
                                              <a:dgm id="{AB02ABE3-EAF9-41C0-AF00-F47C340F3681}"/>
                                            </p:graphicEl>
                                          </p:spTgt>
                                        </p:tgtEl>
                                      </p:cBhvr>
                                      <p:to x="100000" y="60000"/>
                                    </p:animScale>
                                    <p:animScale>
                                      <p:cBhvr>
                                        <p:cTn id="14" dur="166" decel="50000">
                                          <p:stCondLst>
                                            <p:cond delay="676"/>
                                          </p:stCondLst>
                                        </p:cTn>
                                        <p:tgtEl>
                                          <p:spTgt spid="5">
                                            <p:graphicEl>
                                              <a:dgm id="{AB02ABE3-EAF9-41C0-AF00-F47C340F3681}"/>
                                            </p:graphicEl>
                                          </p:spTgt>
                                        </p:tgtEl>
                                      </p:cBhvr>
                                      <p:to x="100000" y="100000"/>
                                    </p:animScale>
                                    <p:animScale>
                                      <p:cBhvr>
                                        <p:cTn id="15" dur="26">
                                          <p:stCondLst>
                                            <p:cond delay="1312"/>
                                          </p:stCondLst>
                                        </p:cTn>
                                        <p:tgtEl>
                                          <p:spTgt spid="5">
                                            <p:graphicEl>
                                              <a:dgm id="{AB02ABE3-EAF9-41C0-AF00-F47C340F3681}"/>
                                            </p:graphicEl>
                                          </p:spTgt>
                                        </p:tgtEl>
                                      </p:cBhvr>
                                      <p:to x="100000" y="80000"/>
                                    </p:animScale>
                                    <p:animScale>
                                      <p:cBhvr>
                                        <p:cTn id="16" dur="166" decel="50000">
                                          <p:stCondLst>
                                            <p:cond delay="1338"/>
                                          </p:stCondLst>
                                        </p:cTn>
                                        <p:tgtEl>
                                          <p:spTgt spid="5">
                                            <p:graphicEl>
                                              <a:dgm id="{AB02ABE3-EAF9-41C0-AF00-F47C340F3681}"/>
                                            </p:graphicEl>
                                          </p:spTgt>
                                        </p:tgtEl>
                                      </p:cBhvr>
                                      <p:to x="100000" y="100000"/>
                                    </p:animScale>
                                    <p:animScale>
                                      <p:cBhvr>
                                        <p:cTn id="17" dur="26">
                                          <p:stCondLst>
                                            <p:cond delay="1642"/>
                                          </p:stCondLst>
                                        </p:cTn>
                                        <p:tgtEl>
                                          <p:spTgt spid="5">
                                            <p:graphicEl>
                                              <a:dgm id="{AB02ABE3-EAF9-41C0-AF00-F47C340F3681}"/>
                                            </p:graphicEl>
                                          </p:spTgt>
                                        </p:tgtEl>
                                      </p:cBhvr>
                                      <p:to x="100000" y="90000"/>
                                    </p:animScale>
                                    <p:animScale>
                                      <p:cBhvr>
                                        <p:cTn id="18" dur="166" decel="50000">
                                          <p:stCondLst>
                                            <p:cond delay="1668"/>
                                          </p:stCondLst>
                                        </p:cTn>
                                        <p:tgtEl>
                                          <p:spTgt spid="5">
                                            <p:graphicEl>
                                              <a:dgm id="{AB02ABE3-EAF9-41C0-AF00-F47C340F3681}"/>
                                            </p:graphicEl>
                                          </p:spTgt>
                                        </p:tgtEl>
                                      </p:cBhvr>
                                      <p:to x="100000" y="100000"/>
                                    </p:animScale>
                                    <p:animScale>
                                      <p:cBhvr>
                                        <p:cTn id="19" dur="26">
                                          <p:stCondLst>
                                            <p:cond delay="1808"/>
                                          </p:stCondLst>
                                        </p:cTn>
                                        <p:tgtEl>
                                          <p:spTgt spid="5">
                                            <p:graphicEl>
                                              <a:dgm id="{AB02ABE3-EAF9-41C0-AF00-F47C340F3681}"/>
                                            </p:graphicEl>
                                          </p:spTgt>
                                        </p:tgtEl>
                                      </p:cBhvr>
                                      <p:to x="100000" y="95000"/>
                                    </p:animScale>
                                    <p:animScale>
                                      <p:cBhvr>
                                        <p:cTn id="20" dur="166" decel="50000">
                                          <p:stCondLst>
                                            <p:cond delay="1834"/>
                                          </p:stCondLst>
                                        </p:cTn>
                                        <p:tgtEl>
                                          <p:spTgt spid="5">
                                            <p:graphicEl>
                                              <a:dgm id="{AB02ABE3-EAF9-41C0-AF00-F47C340F3681}"/>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graphicEl>
                                              <a:dgm id="{942CE9F8-1742-4900-BD8E-A5DC476DD8DB}"/>
                                            </p:graphicEl>
                                          </p:spTgt>
                                        </p:tgtEl>
                                        <p:attrNameLst>
                                          <p:attrName>style.visibility</p:attrName>
                                        </p:attrNameLst>
                                      </p:cBhvr>
                                      <p:to>
                                        <p:strVal val="visible"/>
                                      </p:to>
                                    </p:set>
                                    <p:animEffect transition="in" filter="wipe(down)">
                                      <p:cBhvr>
                                        <p:cTn id="25" dur="580">
                                          <p:stCondLst>
                                            <p:cond delay="0"/>
                                          </p:stCondLst>
                                        </p:cTn>
                                        <p:tgtEl>
                                          <p:spTgt spid="5">
                                            <p:graphicEl>
                                              <a:dgm id="{942CE9F8-1742-4900-BD8E-A5DC476DD8DB}"/>
                                            </p:graphicEl>
                                          </p:spTgt>
                                        </p:tgtEl>
                                      </p:cBhvr>
                                    </p:animEffect>
                                    <p:anim calcmode="lin" valueType="num">
                                      <p:cBhvr>
                                        <p:cTn id="26" dur="1822" tmFilter="0,0; 0.14,0.36; 0.43,0.73; 0.71,0.91; 1.0,1.0">
                                          <p:stCondLst>
                                            <p:cond delay="0"/>
                                          </p:stCondLst>
                                        </p:cTn>
                                        <p:tgtEl>
                                          <p:spTgt spid="5">
                                            <p:graphicEl>
                                              <a:dgm id="{942CE9F8-1742-4900-BD8E-A5DC476DD8DB}"/>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graphicEl>
                                              <a:dgm id="{942CE9F8-1742-4900-BD8E-A5DC476DD8DB}"/>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graphicEl>
                                              <a:dgm id="{942CE9F8-1742-4900-BD8E-A5DC476DD8DB}"/>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graphicEl>
                                              <a:dgm id="{942CE9F8-1742-4900-BD8E-A5DC476DD8DB}"/>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graphicEl>
                                              <a:dgm id="{942CE9F8-1742-4900-BD8E-A5DC476DD8DB}"/>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graphicEl>
                                              <a:dgm id="{942CE9F8-1742-4900-BD8E-A5DC476DD8DB}"/>
                                            </p:graphicEl>
                                          </p:spTgt>
                                        </p:tgtEl>
                                      </p:cBhvr>
                                      <p:to x="100000" y="60000"/>
                                    </p:animScale>
                                    <p:animScale>
                                      <p:cBhvr>
                                        <p:cTn id="32" dur="166" decel="50000">
                                          <p:stCondLst>
                                            <p:cond delay="676"/>
                                          </p:stCondLst>
                                        </p:cTn>
                                        <p:tgtEl>
                                          <p:spTgt spid="5">
                                            <p:graphicEl>
                                              <a:dgm id="{942CE9F8-1742-4900-BD8E-A5DC476DD8DB}"/>
                                            </p:graphicEl>
                                          </p:spTgt>
                                        </p:tgtEl>
                                      </p:cBhvr>
                                      <p:to x="100000" y="100000"/>
                                    </p:animScale>
                                    <p:animScale>
                                      <p:cBhvr>
                                        <p:cTn id="33" dur="26">
                                          <p:stCondLst>
                                            <p:cond delay="1312"/>
                                          </p:stCondLst>
                                        </p:cTn>
                                        <p:tgtEl>
                                          <p:spTgt spid="5">
                                            <p:graphicEl>
                                              <a:dgm id="{942CE9F8-1742-4900-BD8E-A5DC476DD8DB}"/>
                                            </p:graphicEl>
                                          </p:spTgt>
                                        </p:tgtEl>
                                      </p:cBhvr>
                                      <p:to x="100000" y="80000"/>
                                    </p:animScale>
                                    <p:animScale>
                                      <p:cBhvr>
                                        <p:cTn id="34" dur="166" decel="50000">
                                          <p:stCondLst>
                                            <p:cond delay="1338"/>
                                          </p:stCondLst>
                                        </p:cTn>
                                        <p:tgtEl>
                                          <p:spTgt spid="5">
                                            <p:graphicEl>
                                              <a:dgm id="{942CE9F8-1742-4900-BD8E-A5DC476DD8DB}"/>
                                            </p:graphicEl>
                                          </p:spTgt>
                                        </p:tgtEl>
                                      </p:cBhvr>
                                      <p:to x="100000" y="100000"/>
                                    </p:animScale>
                                    <p:animScale>
                                      <p:cBhvr>
                                        <p:cTn id="35" dur="26">
                                          <p:stCondLst>
                                            <p:cond delay="1642"/>
                                          </p:stCondLst>
                                        </p:cTn>
                                        <p:tgtEl>
                                          <p:spTgt spid="5">
                                            <p:graphicEl>
                                              <a:dgm id="{942CE9F8-1742-4900-BD8E-A5DC476DD8DB}"/>
                                            </p:graphicEl>
                                          </p:spTgt>
                                        </p:tgtEl>
                                      </p:cBhvr>
                                      <p:to x="100000" y="90000"/>
                                    </p:animScale>
                                    <p:animScale>
                                      <p:cBhvr>
                                        <p:cTn id="36" dur="166" decel="50000">
                                          <p:stCondLst>
                                            <p:cond delay="1668"/>
                                          </p:stCondLst>
                                        </p:cTn>
                                        <p:tgtEl>
                                          <p:spTgt spid="5">
                                            <p:graphicEl>
                                              <a:dgm id="{942CE9F8-1742-4900-BD8E-A5DC476DD8DB}"/>
                                            </p:graphicEl>
                                          </p:spTgt>
                                        </p:tgtEl>
                                      </p:cBhvr>
                                      <p:to x="100000" y="100000"/>
                                    </p:animScale>
                                    <p:animScale>
                                      <p:cBhvr>
                                        <p:cTn id="37" dur="26">
                                          <p:stCondLst>
                                            <p:cond delay="1808"/>
                                          </p:stCondLst>
                                        </p:cTn>
                                        <p:tgtEl>
                                          <p:spTgt spid="5">
                                            <p:graphicEl>
                                              <a:dgm id="{942CE9F8-1742-4900-BD8E-A5DC476DD8DB}"/>
                                            </p:graphicEl>
                                          </p:spTgt>
                                        </p:tgtEl>
                                      </p:cBhvr>
                                      <p:to x="100000" y="95000"/>
                                    </p:animScale>
                                    <p:animScale>
                                      <p:cBhvr>
                                        <p:cTn id="38" dur="166" decel="50000">
                                          <p:stCondLst>
                                            <p:cond delay="1834"/>
                                          </p:stCondLst>
                                        </p:cTn>
                                        <p:tgtEl>
                                          <p:spTgt spid="5">
                                            <p:graphicEl>
                                              <a:dgm id="{942CE9F8-1742-4900-BD8E-A5DC476DD8DB}"/>
                                            </p:graphic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5">
                                            <p:graphicEl>
                                              <a:dgm id="{DBBCC2C2-3608-4705-853B-CF9F1A6DE8CE}"/>
                                            </p:graphicEl>
                                          </p:spTgt>
                                        </p:tgtEl>
                                        <p:attrNameLst>
                                          <p:attrName>style.visibility</p:attrName>
                                        </p:attrNameLst>
                                      </p:cBhvr>
                                      <p:to>
                                        <p:strVal val="visible"/>
                                      </p:to>
                                    </p:set>
                                    <p:animEffect transition="in" filter="wipe(down)">
                                      <p:cBhvr>
                                        <p:cTn id="41" dur="580">
                                          <p:stCondLst>
                                            <p:cond delay="0"/>
                                          </p:stCondLst>
                                        </p:cTn>
                                        <p:tgtEl>
                                          <p:spTgt spid="5">
                                            <p:graphicEl>
                                              <a:dgm id="{DBBCC2C2-3608-4705-853B-CF9F1A6DE8CE}"/>
                                            </p:graphicEl>
                                          </p:spTgt>
                                        </p:tgtEl>
                                      </p:cBhvr>
                                    </p:animEffect>
                                    <p:anim calcmode="lin" valueType="num">
                                      <p:cBhvr>
                                        <p:cTn id="42" dur="1822" tmFilter="0,0; 0.14,0.36; 0.43,0.73; 0.71,0.91; 1.0,1.0">
                                          <p:stCondLst>
                                            <p:cond delay="0"/>
                                          </p:stCondLst>
                                        </p:cTn>
                                        <p:tgtEl>
                                          <p:spTgt spid="5">
                                            <p:graphicEl>
                                              <a:dgm id="{DBBCC2C2-3608-4705-853B-CF9F1A6DE8CE}"/>
                                            </p:graphic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graphicEl>
                                              <a:dgm id="{DBBCC2C2-3608-4705-853B-CF9F1A6DE8CE}"/>
                                            </p:graphic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graphicEl>
                                              <a:dgm id="{DBBCC2C2-3608-4705-853B-CF9F1A6DE8CE}"/>
                                            </p:graphic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graphicEl>
                                              <a:dgm id="{DBBCC2C2-3608-4705-853B-CF9F1A6DE8CE}"/>
                                            </p:graphic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graphicEl>
                                              <a:dgm id="{DBBCC2C2-3608-4705-853B-CF9F1A6DE8CE}"/>
                                            </p:graphic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graphicEl>
                                              <a:dgm id="{DBBCC2C2-3608-4705-853B-CF9F1A6DE8CE}"/>
                                            </p:graphicEl>
                                          </p:spTgt>
                                        </p:tgtEl>
                                      </p:cBhvr>
                                      <p:to x="100000" y="60000"/>
                                    </p:animScale>
                                    <p:animScale>
                                      <p:cBhvr>
                                        <p:cTn id="48" dur="166" decel="50000">
                                          <p:stCondLst>
                                            <p:cond delay="676"/>
                                          </p:stCondLst>
                                        </p:cTn>
                                        <p:tgtEl>
                                          <p:spTgt spid="5">
                                            <p:graphicEl>
                                              <a:dgm id="{DBBCC2C2-3608-4705-853B-CF9F1A6DE8CE}"/>
                                            </p:graphicEl>
                                          </p:spTgt>
                                        </p:tgtEl>
                                      </p:cBhvr>
                                      <p:to x="100000" y="100000"/>
                                    </p:animScale>
                                    <p:animScale>
                                      <p:cBhvr>
                                        <p:cTn id="49" dur="26">
                                          <p:stCondLst>
                                            <p:cond delay="1312"/>
                                          </p:stCondLst>
                                        </p:cTn>
                                        <p:tgtEl>
                                          <p:spTgt spid="5">
                                            <p:graphicEl>
                                              <a:dgm id="{DBBCC2C2-3608-4705-853B-CF9F1A6DE8CE}"/>
                                            </p:graphicEl>
                                          </p:spTgt>
                                        </p:tgtEl>
                                      </p:cBhvr>
                                      <p:to x="100000" y="80000"/>
                                    </p:animScale>
                                    <p:animScale>
                                      <p:cBhvr>
                                        <p:cTn id="50" dur="166" decel="50000">
                                          <p:stCondLst>
                                            <p:cond delay="1338"/>
                                          </p:stCondLst>
                                        </p:cTn>
                                        <p:tgtEl>
                                          <p:spTgt spid="5">
                                            <p:graphicEl>
                                              <a:dgm id="{DBBCC2C2-3608-4705-853B-CF9F1A6DE8CE}"/>
                                            </p:graphicEl>
                                          </p:spTgt>
                                        </p:tgtEl>
                                      </p:cBhvr>
                                      <p:to x="100000" y="100000"/>
                                    </p:animScale>
                                    <p:animScale>
                                      <p:cBhvr>
                                        <p:cTn id="51" dur="26">
                                          <p:stCondLst>
                                            <p:cond delay="1642"/>
                                          </p:stCondLst>
                                        </p:cTn>
                                        <p:tgtEl>
                                          <p:spTgt spid="5">
                                            <p:graphicEl>
                                              <a:dgm id="{DBBCC2C2-3608-4705-853B-CF9F1A6DE8CE}"/>
                                            </p:graphicEl>
                                          </p:spTgt>
                                        </p:tgtEl>
                                      </p:cBhvr>
                                      <p:to x="100000" y="90000"/>
                                    </p:animScale>
                                    <p:animScale>
                                      <p:cBhvr>
                                        <p:cTn id="52" dur="166" decel="50000">
                                          <p:stCondLst>
                                            <p:cond delay="1668"/>
                                          </p:stCondLst>
                                        </p:cTn>
                                        <p:tgtEl>
                                          <p:spTgt spid="5">
                                            <p:graphicEl>
                                              <a:dgm id="{DBBCC2C2-3608-4705-853B-CF9F1A6DE8CE}"/>
                                            </p:graphicEl>
                                          </p:spTgt>
                                        </p:tgtEl>
                                      </p:cBhvr>
                                      <p:to x="100000" y="100000"/>
                                    </p:animScale>
                                    <p:animScale>
                                      <p:cBhvr>
                                        <p:cTn id="53" dur="26">
                                          <p:stCondLst>
                                            <p:cond delay="1808"/>
                                          </p:stCondLst>
                                        </p:cTn>
                                        <p:tgtEl>
                                          <p:spTgt spid="5">
                                            <p:graphicEl>
                                              <a:dgm id="{DBBCC2C2-3608-4705-853B-CF9F1A6DE8CE}"/>
                                            </p:graphicEl>
                                          </p:spTgt>
                                        </p:tgtEl>
                                      </p:cBhvr>
                                      <p:to x="100000" y="95000"/>
                                    </p:animScale>
                                    <p:animScale>
                                      <p:cBhvr>
                                        <p:cTn id="54" dur="166" decel="50000">
                                          <p:stCondLst>
                                            <p:cond delay="1834"/>
                                          </p:stCondLst>
                                        </p:cTn>
                                        <p:tgtEl>
                                          <p:spTgt spid="5">
                                            <p:graphicEl>
                                              <a:dgm id="{DBBCC2C2-3608-4705-853B-CF9F1A6DE8CE}"/>
                                            </p:graphic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5">
                                            <p:graphicEl>
                                              <a:dgm id="{86CC242A-2A66-467C-8D5A-F587DCFCDFFB}"/>
                                            </p:graphicEl>
                                          </p:spTgt>
                                        </p:tgtEl>
                                        <p:attrNameLst>
                                          <p:attrName>style.visibility</p:attrName>
                                        </p:attrNameLst>
                                      </p:cBhvr>
                                      <p:to>
                                        <p:strVal val="visible"/>
                                      </p:to>
                                    </p:set>
                                    <p:animEffect transition="in" filter="wipe(down)">
                                      <p:cBhvr>
                                        <p:cTn id="59" dur="580">
                                          <p:stCondLst>
                                            <p:cond delay="0"/>
                                          </p:stCondLst>
                                        </p:cTn>
                                        <p:tgtEl>
                                          <p:spTgt spid="5">
                                            <p:graphicEl>
                                              <a:dgm id="{86CC242A-2A66-467C-8D5A-F587DCFCDFFB}"/>
                                            </p:graphicEl>
                                          </p:spTgt>
                                        </p:tgtEl>
                                      </p:cBhvr>
                                    </p:animEffect>
                                    <p:anim calcmode="lin" valueType="num">
                                      <p:cBhvr>
                                        <p:cTn id="60" dur="1822" tmFilter="0,0; 0.14,0.36; 0.43,0.73; 0.71,0.91; 1.0,1.0">
                                          <p:stCondLst>
                                            <p:cond delay="0"/>
                                          </p:stCondLst>
                                        </p:cTn>
                                        <p:tgtEl>
                                          <p:spTgt spid="5">
                                            <p:graphicEl>
                                              <a:dgm id="{86CC242A-2A66-467C-8D5A-F587DCFCDFFB}"/>
                                            </p:graphic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graphicEl>
                                              <a:dgm id="{86CC242A-2A66-467C-8D5A-F587DCFCDFFB}"/>
                                            </p:graphic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graphicEl>
                                              <a:dgm id="{86CC242A-2A66-467C-8D5A-F587DCFCDFFB}"/>
                                            </p:graphic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graphicEl>
                                              <a:dgm id="{86CC242A-2A66-467C-8D5A-F587DCFCDFFB}"/>
                                            </p:graphic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graphicEl>
                                              <a:dgm id="{86CC242A-2A66-467C-8D5A-F587DCFCDFFB}"/>
                                            </p:graphic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graphicEl>
                                              <a:dgm id="{86CC242A-2A66-467C-8D5A-F587DCFCDFFB}"/>
                                            </p:graphicEl>
                                          </p:spTgt>
                                        </p:tgtEl>
                                      </p:cBhvr>
                                      <p:to x="100000" y="60000"/>
                                    </p:animScale>
                                    <p:animScale>
                                      <p:cBhvr>
                                        <p:cTn id="66" dur="166" decel="50000">
                                          <p:stCondLst>
                                            <p:cond delay="676"/>
                                          </p:stCondLst>
                                        </p:cTn>
                                        <p:tgtEl>
                                          <p:spTgt spid="5">
                                            <p:graphicEl>
                                              <a:dgm id="{86CC242A-2A66-467C-8D5A-F587DCFCDFFB}"/>
                                            </p:graphicEl>
                                          </p:spTgt>
                                        </p:tgtEl>
                                      </p:cBhvr>
                                      <p:to x="100000" y="100000"/>
                                    </p:animScale>
                                    <p:animScale>
                                      <p:cBhvr>
                                        <p:cTn id="67" dur="26">
                                          <p:stCondLst>
                                            <p:cond delay="1312"/>
                                          </p:stCondLst>
                                        </p:cTn>
                                        <p:tgtEl>
                                          <p:spTgt spid="5">
                                            <p:graphicEl>
                                              <a:dgm id="{86CC242A-2A66-467C-8D5A-F587DCFCDFFB}"/>
                                            </p:graphicEl>
                                          </p:spTgt>
                                        </p:tgtEl>
                                      </p:cBhvr>
                                      <p:to x="100000" y="80000"/>
                                    </p:animScale>
                                    <p:animScale>
                                      <p:cBhvr>
                                        <p:cTn id="68" dur="166" decel="50000">
                                          <p:stCondLst>
                                            <p:cond delay="1338"/>
                                          </p:stCondLst>
                                        </p:cTn>
                                        <p:tgtEl>
                                          <p:spTgt spid="5">
                                            <p:graphicEl>
                                              <a:dgm id="{86CC242A-2A66-467C-8D5A-F587DCFCDFFB}"/>
                                            </p:graphicEl>
                                          </p:spTgt>
                                        </p:tgtEl>
                                      </p:cBhvr>
                                      <p:to x="100000" y="100000"/>
                                    </p:animScale>
                                    <p:animScale>
                                      <p:cBhvr>
                                        <p:cTn id="69" dur="26">
                                          <p:stCondLst>
                                            <p:cond delay="1642"/>
                                          </p:stCondLst>
                                        </p:cTn>
                                        <p:tgtEl>
                                          <p:spTgt spid="5">
                                            <p:graphicEl>
                                              <a:dgm id="{86CC242A-2A66-467C-8D5A-F587DCFCDFFB}"/>
                                            </p:graphicEl>
                                          </p:spTgt>
                                        </p:tgtEl>
                                      </p:cBhvr>
                                      <p:to x="100000" y="90000"/>
                                    </p:animScale>
                                    <p:animScale>
                                      <p:cBhvr>
                                        <p:cTn id="70" dur="166" decel="50000">
                                          <p:stCondLst>
                                            <p:cond delay="1668"/>
                                          </p:stCondLst>
                                        </p:cTn>
                                        <p:tgtEl>
                                          <p:spTgt spid="5">
                                            <p:graphicEl>
                                              <a:dgm id="{86CC242A-2A66-467C-8D5A-F587DCFCDFFB}"/>
                                            </p:graphicEl>
                                          </p:spTgt>
                                        </p:tgtEl>
                                      </p:cBhvr>
                                      <p:to x="100000" y="100000"/>
                                    </p:animScale>
                                    <p:animScale>
                                      <p:cBhvr>
                                        <p:cTn id="71" dur="26">
                                          <p:stCondLst>
                                            <p:cond delay="1808"/>
                                          </p:stCondLst>
                                        </p:cTn>
                                        <p:tgtEl>
                                          <p:spTgt spid="5">
                                            <p:graphicEl>
                                              <a:dgm id="{86CC242A-2A66-467C-8D5A-F587DCFCDFFB}"/>
                                            </p:graphicEl>
                                          </p:spTgt>
                                        </p:tgtEl>
                                      </p:cBhvr>
                                      <p:to x="100000" y="95000"/>
                                    </p:animScale>
                                    <p:animScale>
                                      <p:cBhvr>
                                        <p:cTn id="72" dur="166" decel="50000">
                                          <p:stCondLst>
                                            <p:cond delay="1834"/>
                                          </p:stCondLst>
                                        </p:cTn>
                                        <p:tgtEl>
                                          <p:spTgt spid="5">
                                            <p:graphicEl>
                                              <a:dgm id="{86CC242A-2A66-467C-8D5A-F587DCFCDFFB}"/>
                                            </p:graphic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5">
                                            <p:graphicEl>
                                              <a:dgm id="{BC7BA49B-8E23-43CA-92EE-ED20E07E0028}"/>
                                            </p:graphicEl>
                                          </p:spTgt>
                                        </p:tgtEl>
                                        <p:attrNameLst>
                                          <p:attrName>style.visibility</p:attrName>
                                        </p:attrNameLst>
                                      </p:cBhvr>
                                      <p:to>
                                        <p:strVal val="visible"/>
                                      </p:to>
                                    </p:set>
                                    <p:animEffect transition="in" filter="wipe(down)">
                                      <p:cBhvr>
                                        <p:cTn id="77" dur="580">
                                          <p:stCondLst>
                                            <p:cond delay="0"/>
                                          </p:stCondLst>
                                        </p:cTn>
                                        <p:tgtEl>
                                          <p:spTgt spid="5">
                                            <p:graphicEl>
                                              <a:dgm id="{BC7BA49B-8E23-43CA-92EE-ED20E07E0028}"/>
                                            </p:graphicEl>
                                          </p:spTgt>
                                        </p:tgtEl>
                                      </p:cBhvr>
                                    </p:animEffect>
                                    <p:anim calcmode="lin" valueType="num">
                                      <p:cBhvr>
                                        <p:cTn id="78" dur="1822" tmFilter="0,0; 0.14,0.36; 0.43,0.73; 0.71,0.91; 1.0,1.0">
                                          <p:stCondLst>
                                            <p:cond delay="0"/>
                                          </p:stCondLst>
                                        </p:cTn>
                                        <p:tgtEl>
                                          <p:spTgt spid="5">
                                            <p:graphicEl>
                                              <a:dgm id="{BC7BA49B-8E23-43CA-92EE-ED20E07E0028}"/>
                                            </p:graphic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5">
                                            <p:graphicEl>
                                              <a:dgm id="{BC7BA49B-8E23-43CA-92EE-ED20E07E0028}"/>
                                            </p:graphic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5">
                                            <p:graphicEl>
                                              <a:dgm id="{BC7BA49B-8E23-43CA-92EE-ED20E07E0028}"/>
                                            </p:graphic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5">
                                            <p:graphicEl>
                                              <a:dgm id="{BC7BA49B-8E23-43CA-92EE-ED20E07E0028}"/>
                                            </p:graphic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5">
                                            <p:graphicEl>
                                              <a:dgm id="{BC7BA49B-8E23-43CA-92EE-ED20E07E0028}"/>
                                            </p:graphic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5">
                                            <p:graphicEl>
                                              <a:dgm id="{BC7BA49B-8E23-43CA-92EE-ED20E07E0028}"/>
                                            </p:graphicEl>
                                          </p:spTgt>
                                        </p:tgtEl>
                                      </p:cBhvr>
                                      <p:to x="100000" y="60000"/>
                                    </p:animScale>
                                    <p:animScale>
                                      <p:cBhvr>
                                        <p:cTn id="84" dur="166" decel="50000">
                                          <p:stCondLst>
                                            <p:cond delay="676"/>
                                          </p:stCondLst>
                                        </p:cTn>
                                        <p:tgtEl>
                                          <p:spTgt spid="5">
                                            <p:graphicEl>
                                              <a:dgm id="{BC7BA49B-8E23-43CA-92EE-ED20E07E0028}"/>
                                            </p:graphicEl>
                                          </p:spTgt>
                                        </p:tgtEl>
                                      </p:cBhvr>
                                      <p:to x="100000" y="100000"/>
                                    </p:animScale>
                                    <p:animScale>
                                      <p:cBhvr>
                                        <p:cTn id="85" dur="26">
                                          <p:stCondLst>
                                            <p:cond delay="1312"/>
                                          </p:stCondLst>
                                        </p:cTn>
                                        <p:tgtEl>
                                          <p:spTgt spid="5">
                                            <p:graphicEl>
                                              <a:dgm id="{BC7BA49B-8E23-43CA-92EE-ED20E07E0028}"/>
                                            </p:graphicEl>
                                          </p:spTgt>
                                        </p:tgtEl>
                                      </p:cBhvr>
                                      <p:to x="100000" y="80000"/>
                                    </p:animScale>
                                    <p:animScale>
                                      <p:cBhvr>
                                        <p:cTn id="86" dur="166" decel="50000">
                                          <p:stCondLst>
                                            <p:cond delay="1338"/>
                                          </p:stCondLst>
                                        </p:cTn>
                                        <p:tgtEl>
                                          <p:spTgt spid="5">
                                            <p:graphicEl>
                                              <a:dgm id="{BC7BA49B-8E23-43CA-92EE-ED20E07E0028}"/>
                                            </p:graphicEl>
                                          </p:spTgt>
                                        </p:tgtEl>
                                      </p:cBhvr>
                                      <p:to x="100000" y="100000"/>
                                    </p:animScale>
                                    <p:animScale>
                                      <p:cBhvr>
                                        <p:cTn id="87" dur="26">
                                          <p:stCondLst>
                                            <p:cond delay="1642"/>
                                          </p:stCondLst>
                                        </p:cTn>
                                        <p:tgtEl>
                                          <p:spTgt spid="5">
                                            <p:graphicEl>
                                              <a:dgm id="{BC7BA49B-8E23-43CA-92EE-ED20E07E0028}"/>
                                            </p:graphicEl>
                                          </p:spTgt>
                                        </p:tgtEl>
                                      </p:cBhvr>
                                      <p:to x="100000" y="90000"/>
                                    </p:animScale>
                                    <p:animScale>
                                      <p:cBhvr>
                                        <p:cTn id="88" dur="166" decel="50000">
                                          <p:stCondLst>
                                            <p:cond delay="1668"/>
                                          </p:stCondLst>
                                        </p:cTn>
                                        <p:tgtEl>
                                          <p:spTgt spid="5">
                                            <p:graphicEl>
                                              <a:dgm id="{BC7BA49B-8E23-43CA-92EE-ED20E07E0028}"/>
                                            </p:graphicEl>
                                          </p:spTgt>
                                        </p:tgtEl>
                                      </p:cBhvr>
                                      <p:to x="100000" y="100000"/>
                                    </p:animScale>
                                    <p:animScale>
                                      <p:cBhvr>
                                        <p:cTn id="89" dur="26">
                                          <p:stCondLst>
                                            <p:cond delay="1808"/>
                                          </p:stCondLst>
                                        </p:cTn>
                                        <p:tgtEl>
                                          <p:spTgt spid="5">
                                            <p:graphicEl>
                                              <a:dgm id="{BC7BA49B-8E23-43CA-92EE-ED20E07E0028}"/>
                                            </p:graphicEl>
                                          </p:spTgt>
                                        </p:tgtEl>
                                      </p:cBhvr>
                                      <p:to x="100000" y="95000"/>
                                    </p:animScale>
                                    <p:animScale>
                                      <p:cBhvr>
                                        <p:cTn id="90" dur="166" decel="50000">
                                          <p:stCondLst>
                                            <p:cond delay="1834"/>
                                          </p:stCondLst>
                                        </p:cTn>
                                        <p:tgtEl>
                                          <p:spTgt spid="5">
                                            <p:graphicEl>
                                              <a:dgm id="{BC7BA49B-8E23-43CA-92EE-ED20E07E0028}"/>
                                            </p:graphicEl>
                                          </p:spTgt>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5">
                                            <p:graphicEl>
                                              <a:dgm id="{4156C403-8680-48B0-840E-D19DE946837D}"/>
                                            </p:graphicEl>
                                          </p:spTgt>
                                        </p:tgtEl>
                                        <p:attrNameLst>
                                          <p:attrName>style.visibility</p:attrName>
                                        </p:attrNameLst>
                                      </p:cBhvr>
                                      <p:to>
                                        <p:strVal val="visible"/>
                                      </p:to>
                                    </p:set>
                                    <p:animEffect transition="in" filter="wipe(down)">
                                      <p:cBhvr>
                                        <p:cTn id="93" dur="580">
                                          <p:stCondLst>
                                            <p:cond delay="0"/>
                                          </p:stCondLst>
                                        </p:cTn>
                                        <p:tgtEl>
                                          <p:spTgt spid="5">
                                            <p:graphicEl>
                                              <a:dgm id="{4156C403-8680-48B0-840E-D19DE946837D}"/>
                                            </p:graphicEl>
                                          </p:spTgt>
                                        </p:tgtEl>
                                      </p:cBhvr>
                                    </p:animEffect>
                                    <p:anim calcmode="lin" valueType="num">
                                      <p:cBhvr>
                                        <p:cTn id="94" dur="1822" tmFilter="0,0; 0.14,0.36; 0.43,0.73; 0.71,0.91; 1.0,1.0">
                                          <p:stCondLst>
                                            <p:cond delay="0"/>
                                          </p:stCondLst>
                                        </p:cTn>
                                        <p:tgtEl>
                                          <p:spTgt spid="5">
                                            <p:graphicEl>
                                              <a:dgm id="{4156C403-8680-48B0-840E-D19DE946837D}"/>
                                            </p:graphic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5">
                                            <p:graphicEl>
                                              <a:dgm id="{4156C403-8680-48B0-840E-D19DE946837D}"/>
                                            </p:graphic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5">
                                            <p:graphicEl>
                                              <a:dgm id="{4156C403-8680-48B0-840E-D19DE946837D}"/>
                                            </p:graphic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5">
                                            <p:graphicEl>
                                              <a:dgm id="{4156C403-8680-48B0-840E-D19DE946837D}"/>
                                            </p:graphic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5">
                                            <p:graphicEl>
                                              <a:dgm id="{4156C403-8680-48B0-840E-D19DE946837D}"/>
                                            </p:graphic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5">
                                            <p:graphicEl>
                                              <a:dgm id="{4156C403-8680-48B0-840E-D19DE946837D}"/>
                                            </p:graphicEl>
                                          </p:spTgt>
                                        </p:tgtEl>
                                      </p:cBhvr>
                                      <p:to x="100000" y="60000"/>
                                    </p:animScale>
                                    <p:animScale>
                                      <p:cBhvr>
                                        <p:cTn id="100" dur="166" decel="50000">
                                          <p:stCondLst>
                                            <p:cond delay="676"/>
                                          </p:stCondLst>
                                        </p:cTn>
                                        <p:tgtEl>
                                          <p:spTgt spid="5">
                                            <p:graphicEl>
                                              <a:dgm id="{4156C403-8680-48B0-840E-D19DE946837D}"/>
                                            </p:graphicEl>
                                          </p:spTgt>
                                        </p:tgtEl>
                                      </p:cBhvr>
                                      <p:to x="100000" y="100000"/>
                                    </p:animScale>
                                    <p:animScale>
                                      <p:cBhvr>
                                        <p:cTn id="101" dur="26">
                                          <p:stCondLst>
                                            <p:cond delay="1312"/>
                                          </p:stCondLst>
                                        </p:cTn>
                                        <p:tgtEl>
                                          <p:spTgt spid="5">
                                            <p:graphicEl>
                                              <a:dgm id="{4156C403-8680-48B0-840E-D19DE946837D}"/>
                                            </p:graphicEl>
                                          </p:spTgt>
                                        </p:tgtEl>
                                      </p:cBhvr>
                                      <p:to x="100000" y="80000"/>
                                    </p:animScale>
                                    <p:animScale>
                                      <p:cBhvr>
                                        <p:cTn id="102" dur="166" decel="50000">
                                          <p:stCondLst>
                                            <p:cond delay="1338"/>
                                          </p:stCondLst>
                                        </p:cTn>
                                        <p:tgtEl>
                                          <p:spTgt spid="5">
                                            <p:graphicEl>
                                              <a:dgm id="{4156C403-8680-48B0-840E-D19DE946837D}"/>
                                            </p:graphicEl>
                                          </p:spTgt>
                                        </p:tgtEl>
                                      </p:cBhvr>
                                      <p:to x="100000" y="100000"/>
                                    </p:animScale>
                                    <p:animScale>
                                      <p:cBhvr>
                                        <p:cTn id="103" dur="26">
                                          <p:stCondLst>
                                            <p:cond delay="1642"/>
                                          </p:stCondLst>
                                        </p:cTn>
                                        <p:tgtEl>
                                          <p:spTgt spid="5">
                                            <p:graphicEl>
                                              <a:dgm id="{4156C403-8680-48B0-840E-D19DE946837D}"/>
                                            </p:graphicEl>
                                          </p:spTgt>
                                        </p:tgtEl>
                                      </p:cBhvr>
                                      <p:to x="100000" y="90000"/>
                                    </p:animScale>
                                    <p:animScale>
                                      <p:cBhvr>
                                        <p:cTn id="104" dur="166" decel="50000">
                                          <p:stCondLst>
                                            <p:cond delay="1668"/>
                                          </p:stCondLst>
                                        </p:cTn>
                                        <p:tgtEl>
                                          <p:spTgt spid="5">
                                            <p:graphicEl>
                                              <a:dgm id="{4156C403-8680-48B0-840E-D19DE946837D}"/>
                                            </p:graphicEl>
                                          </p:spTgt>
                                        </p:tgtEl>
                                      </p:cBhvr>
                                      <p:to x="100000" y="100000"/>
                                    </p:animScale>
                                    <p:animScale>
                                      <p:cBhvr>
                                        <p:cTn id="105" dur="26">
                                          <p:stCondLst>
                                            <p:cond delay="1808"/>
                                          </p:stCondLst>
                                        </p:cTn>
                                        <p:tgtEl>
                                          <p:spTgt spid="5">
                                            <p:graphicEl>
                                              <a:dgm id="{4156C403-8680-48B0-840E-D19DE946837D}"/>
                                            </p:graphicEl>
                                          </p:spTgt>
                                        </p:tgtEl>
                                      </p:cBhvr>
                                      <p:to x="100000" y="95000"/>
                                    </p:animScale>
                                    <p:animScale>
                                      <p:cBhvr>
                                        <p:cTn id="106" dur="166" decel="50000">
                                          <p:stCondLst>
                                            <p:cond delay="1834"/>
                                          </p:stCondLst>
                                        </p:cTn>
                                        <p:tgtEl>
                                          <p:spTgt spid="5">
                                            <p:graphicEl>
                                              <a:dgm id="{4156C403-8680-48B0-840E-D19DE946837D}"/>
                                            </p:graphicEl>
                                          </p:spTgt>
                                        </p:tgtEl>
                                      </p:cBhvr>
                                      <p:to x="100000" y="100000"/>
                                    </p:animScale>
                                  </p:childTnLst>
                                </p:cTn>
                              </p:par>
                            </p:childTnLst>
                          </p:cTn>
                        </p:par>
                      </p:childTnLst>
                    </p:cTn>
                  </p:par>
                  <p:par>
                    <p:cTn id="107" fill="hold">
                      <p:stCondLst>
                        <p:cond delay="indefinite"/>
                      </p:stCondLst>
                      <p:childTnLst>
                        <p:par>
                          <p:cTn id="108" fill="hold">
                            <p:stCondLst>
                              <p:cond delay="0"/>
                            </p:stCondLst>
                            <p:childTnLst>
                              <p:par>
                                <p:cTn id="109" presetID="26" presetClass="entr" presetSubtype="0" fill="hold" grpId="0" nodeType="clickEffect">
                                  <p:stCondLst>
                                    <p:cond delay="0"/>
                                  </p:stCondLst>
                                  <p:childTnLst>
                                    <p:set>
                                      <p:cBhvr>
                                        <p:cTn id="110" dur="1" fill="hold">
                                          <p:stCondLst>
                                            <p:cond delay="0"/>
                                          </p:stCondLst>
                                        </p:cTn>
                                        <p:tgtEl>
                                          <p:spTgt spid="5">
                                            <p:graphicEl>
                                              <a:dgm id="{F75B0A18-78F1-48A7-85B2-19474C7A2AEB}"/>
                                            </p:graphicEl>
                                          </p:spTgt>
                                        </p:tgtEl>
                                        <p:attrNameLst>
                                          <p:attrName>style.visibility</p:attrName>
                                        </p:attrNameLst>
                                      </p:cBhvr>
                                      <p:to>
                                        <p:strVal val="visible"/>
                                      </p:to>
                                    </p:set>
                                    <p:animEffect transition="in" filter="wipe(down)">
                                      <p:cBhvr>
                                        <p:cTn id="111" dur="580">
                                          <p:stCondLst>
                                            <p:cond delay="0"/>
                                          </p:stCondLst>
                                        </p:cTn>
                                        <p:tgtEl>
                                          <p:spTgt spid="5">
                                            <p:graphicEl>
                                              <a:dgm id="{F75B0A18-78F1-48A7-85B2-19474C7A2AEB}"/>
                                            </p:graphicEl>
                                          </p:spTgt>
                                        </p:tgtEl>
                                      </p:cBhvr>
                                    </p:animEffect>
                                    <p:anim calcmode="lin" valueType="num">
                                      <p:cBhvr>
                                        <p:cTn id="112" dur="1822" tmFilter="0,0; 0.14,0.36; 0.43,0.73; 0.71,0.91; 1.0,1.0">
                                          <p:stCondLst>
                                            <p:cond delay="0"/>
                                          </p:stCondLst>
                                        </p:cTn>
                                        <p:tgtEl>
                                          <p:spTgt spid="5">
                                            <p:graphicEl>
                                              <a:dgm id="{F75B0A18-78F1-48A7-85B2-19474C7A2AEB}"/>
                                            </p:graphic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5">
                                            <p:graphicEl>
                                              <a:dgm id="{F75B0A18-78F1-48A7-85B2-19474C7A2AEB}"/>
                                            </p:graphic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5">
                                            <p:graphicEl>
                                              <a:dgm id="{F75B0A18-78F1-48A7-85B2-19474C7A2AEB}"/>
                                            </p:graphic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5">
                                            <p:graphicEl>
                                              <a:dgm id="{F75B0A18-78F1-48A7-85B2-19474C7A2AEB}"/>
                                            </p:graphic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5">
                                            <p:graphicEl>
                                              <a:dgm id="{F75B0A18-78F1-48A7-85B2-19474C7A2AEB}"/>
                                            </p:graphic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5">
                                            <p:graphicEl>
                                              <a:dgm id="{F75B0A18-78F1-48A7-85B2-19474C7A2AEB}"/>
                                            </p:graphicEl>
                                          </p:spTgt>
                                        </p:tgtEl>
                                      </p:cBhvr>
                                      <p:to x="100000" y="60000"/>
                                    </p:animScale>
                                    <p:animScale>
                                      <p:cBhvr>
                                        <p:cTn id="118" dur="166" decel="50000">
                                          <p:stCondLst>
                                            <p:cond delay="676"/>
                                          </p:stCondLst>
                                        </p:cTn>
                                        <p:tgtEl>
                                          <p:spTgt spid="5">
                                            <p:graphicEl>
                                              <a:dgm id="{F75B0A18-78F1-48A7-85B2-19474C7A2AEB}"/>
                                            </p:graphicEl>
                                          </p:spTgt>
                                        </p:tgtEl>
                                      </p:cBhvr>
                                      <p:to x="100000" y="100000"/>
                                    </p:animScale>
                                    <p:animScale>
                                      <p:cBhvr>
                                        <p:cTn id="119" dur="26">
                                          <p:stCondLst>
                                            <p:cond delay="1312"/>
                                          </p:stCondLst>
                                        </p:cTn>
                                        <p:tgtEl>
                                          <p:spTgt spid="5">
                                            <p:graphicEl>
                                              <a:dgm id="{F75B0A18-78F1-48A7-85B2-19474C7A2AEB}"/>
                                            </p:graphicEl>
                                          </p:spTgt>
                                        </p:tgtEl>
                                      </p:cBhvr>
                                      <p:to x="100000" y="80000"/>
                                    </p:animScale>
                                    <p:animScale>
                                      <p:cBhvr>
                                        <p:cTn id="120" dur="166" decel="50000">
                                          <p:stCondLst>
                                            <p:cond delay="1338"/>
                                          </p:stCondLst>
                                        </p:cTn>
                                        <p:tgtEl>
                                          <p:spTgt spid="5">
                                            <p:graphicEl>
                                              <a:dgm id="{F75B0A18-78F1-48A7-85B2-19474C7A2AEB}"/>
                                            </p:graphicEl>
                                          </p:spTgt>
                                        </p:tgtEl>
                                      </p:cBhvr>
                                      <p:to x="100000" y="100000"/>
                                    </p:animScale>
                                    <p:animScale>
                                      <p:cBhvr>
                                        <p:cTn id="121" dur="26">
                                          <p:stCondLst>
                                            <p:cond delay="1642"/>
                                          </p:stCondLst>
                                        </p:cTn>
                                        <p:tgtEl>
                                          <p:spTgt spid="5">
                                            <p:graphicEl>
                                              <a:dgm id="{F75B0A18-78F1-48A7-85B2-19474C7A2AEB}"/>
                                            </p:graphicEl>
                                          </p:spTgt>
                                        </p:tgtEl>
                                      </p:cBhvr>
                                      <p:to x="100000" y="90000"/>
                                    </p:animScale>
                                    <p:animScale>
                                      <p:cBhvr>
                                        <p:cTn id="122" dur="166" decel="50000">
                                          <p:stCondLst>
                                            <p:cond delay="1668"/>
                                          </p:stCondLst>
                                        </p:cTn>
                                        <p:tgtEl>
                                          <p:spTgt spid="5">
                                            <p:graphicEl>
                                              <a:dgm id="{F75B0A18-78F1-48A7-85B2-19474C7A2AEB}"/>
                                            </p:graphicEl>
                                          </p:spTgt>
                                        </p:tgtEl>
                                      </p:cBhvr>
                                      <p:to x="100000" y="100000"/>
                                    </p:animScale>
                                    <p:animScale>
                                      <p:cBhvr>
                                        <p:cTn id="123" dur="26">
                                          <p:stCondLst>
                                            <p:cond delay="1808"/>
                                          </p:stCondLst>
                                        </p:cTn>
                                        <p:tgtEl>
                                          <p:spTgt spid="5">
                                            <p:graphicEl>
                                              <a:dgm id="{F75B0A18-78F1-48A7-85B2-19474C7A2AEB}"/>
                                            </p:graphicEl>
                                          </p:spTgt>
                                        </p:tgtEl>
                                      </p:cBhvr>
                                      <p:to x="100000" y="95000"/>
                                    </p:animScale>
                                    <p:animScale>
                                      <p:cBhvr>
                                        <p:cTn id="124" dur="166" decel="50000">
                                          <p:stCondLst>
                                            <p:cond delay="1834"/>
                                          </p:stCondLst>
                                        </p:cTn>
                                        <p:tgtEl>
                                          <p:spTgt spid="5">
                                            <p:graphicEl>
                                              <a:dgm id="{F75B0A18-78F1-48A7-85B2-19474C7A2AEB}"/>
                                            </p:graphicEl>
                                          </p:spTgt>
                                        </p:tgtEl>
                                      </p:cBhvr>
                                      <p:to x="100000" y="100000"/>
                                    </p:animScale>
                                  </p:childTnLst>
                                </p:cTn>
                              </p:par>
                            </p:childTnLst>
                          </p:cTn>
                        </p:par>
                      </p:childTnLst>
                    </p:cTn>
                  </p:par>
                  <p:par>
                    <p:cTn id="125" fill="hold">
                      <p:stCondLst>
                        <p:cond delay="indefinite"/>
                      </p:stCondLst>
                      <p:childTnLst>
                        <p:par>
                          <p:cTn id="126" fill="hold">
                            <p:stCondLst>
                              <p:cond delay="0"/>
                            </p:stCondLst>
                            <p:childTnLst>
                              <p:par>
                                <p:cTn id="127" presetID="26" presetClass="entr" presetSubtype="0" fill="hold" grpId="0" nodeType="clickEffect">
                                  <p:stCondLst>
                                    <p:cond delay="0"/>
                                  </p:stCondLst>
                                  <p:childTnLst>
                                    <p:set>
                                      <p:cBhvr>
                                        <p:cTn id="128" dur="1" fill="hold">
                                          <p:stCondLst>
                                            <p:cond delay="0"/>
                                          </p:stCondLst>
                                        </p:cTn>
                                        <p:tgtEl>
                                          <p:spTgt spid="5">
                                            <p:graphicEl>
                                              <a:dgm id="{21541665-2466-4527-A4AA-7F753D331F0C}"/>
                                            </p:graphicEl>
                                          </p:spTgt>
                                        </p:tgtEl>
                                        <p:attrNameLst>
                                          <p:attrName>style.visibility</p:attrName>
                                        </p:attrNameLst>
                                      </p:cBhvr>
                                      <p:to>
                                        <p:strVal val="visible"/>
                                      </p:to>
                                    </p:set>
                                    <p:animEffect transition="in" filter="wipe(down)">
                                      <p:cBhvr>
                                        <p:cTn id="129" dur="580">
                                          <p:stCondLst>
                                            <p:cond delay="0"/>
                                          </p:stCondLst>
                                        </p:cTn>
                                        <p:tgtEl>
                                          <p:spTgt spid="5">
                                            <p:graphicEl>
                                              <a:dgm id="{21541665-2466-4527-A4AA-7F753D331F0C}"/>
                                            </p:graphicEl>
                                          </p:spTgt>
                                        </p:tgtEl>
                                      </p:cBhvr>
                                    </p:animEffect>
                                    <p:anim calcmode="lin" valueType="num">
                                      <p:cBhvr>
                                        <p:cTn id="130" dur="1822" tmFilter="0,0; 0.14,0.36; 0.43,0.73; 0.71,0.91; 1.0,1.0">
                                          <p:stCondLst>
                                            <p:cond delay="0"/>
                                          </p:stCondLst>
                                        </p:cTn>
                                        <p:tgtEl>
                                          <p:spTgt spid="5">
                                            <p:graphicEl>
                                              <a:dgm id="{21541665-2466-4527-A4AA-7F753D331F0C}"/>
                                            </p:graphicEl>
                                          </p:spTgt>
                                        </p:tgtEl>
                                        <p:attrNameLst>
                                          <p:attrName>ppt_x</p:attrName>
                                        </p:attrNameLst>
                                      </p:cBhvr>
                                      <p:tavLst>
                                        <p:tav tm="0">
                                          <p:val>
                                            <p:strVal val="#ppt_x-0.25"/>
                                          </p:val>
                                        </p:tav>
                                        <p:tav tm="100000">
                                          <p:val>
                                            <p:strVal val="#ppt_x"/>
                                          </p:val>
                                        </p:tav>
                                      </p:tavLst>
                                    </p:anim>
                                    <p:anim calcmode="lin" valueType="num">
                                      <p:cBhvr>
                                        <p:cTn id="131" dur="664" tmFilter="0.0,0.0; 0.25,0.07; 0.50,0.2; 0.75,0.467; 1.0,1.0">
                                          <p:stCondLst>
                                            <p:cond delay="0"/>
                                          </p:stCondLst>
                                        </p:cTn>
                                        <p:tgtEl>
                                          <p:spTgt spid="5">
                                            <p:graphicEl>
                                              <a:dgm id="{21541665-2466-4527-A4AA-7F753D331F0C}"/>
                                            </p:graphicEl>
                                          </p:spTgt>
                                        </p:tgtEl>
                                        <p:attrNameLst>
                                          <p:attrName>ppt_y</p:attrName>
                                        </p:attrNameLst>
                                      </p:cBhvr>
                                      <p:tavLst>
                                        <p:tav tm="0" fmla="#ppt_y-sin(pi*$)/3">
                                          <p:val>
                                            <p:fltVal val="0.5"/>
                                          </p:val>
                                        </p:tav>
                                        <p:tav tm="100000">
                                          <p:val>
                                            <p:fltVal val="1"/>
                                          </p:val>
                                        </p:tav>
                                      </p:tavLst>
                                    </p:anim>
                                    <p:anim calcmode="lin" valueType="num">
                                      <p:cBhvr>
                                        <p:cTn id="132" dur="664" tmFilter="0, 0; 0.125,0.2665; 0.25,0.4; 0.375,0.465; 0.5,0.5;  0.625,0.535; 0.75,0.6; 0.875,0.7335; 1,1">
                                          <p:stCondLst>
                                            <p:cond delay="664"/>
                                          </p:stCondLst>
                                        </p:cTn>
                                        <p:tgtEl>
                                          <p:spTgt spid="5">
                                            <p:graphicEl>
                                              <a:dgm id="{21541665-2466-4527-A4AA-7F753D331F0C}"/>
                                            </p:graphicEl>
                                          </p:spTgt>
                                        </p:tgtEl>
                                        <p:attrNameLst>
                                          <p:attrName>ppt_y</p:attrName>
                                        </p:attrNameLst>
                                      </p:cBhvr>
                                      <p:tavLst>
                                        <p:tav tm="0" fmla="#ppt_y-sin(pi*$)/9">
                                          <p:val>
                                            <p:fltVal val="0"/>
                                          </p:val>
                                        </p:tav>
                                        <p:tav tm="100000">
                                          <p:val>
                                            <p:fltVal val="1"/>
                                          </p:val>
                                        </p:tav>
                                      </p:tavLst>
                                    </p:anim>
                                    <p:anim calcmode="lin" valueType="num">
                                      <p:cBhvr>
                                        <p:cTn id="133" dur="332" tmFilter="0, 0; 0.125,0.2665; 0.25,0.4; 0.375,0.465; 0.5,0.5;  0.625,0.535; 0.75,0.6; 0.875,0.7335; 1,1">
                                          <p:stCondLst>
                                            <p:cond delay="1324"/>
                                          </p:stCondLst>
                                        </p:cTn>
                                        <p:tgtEl>
                                          <p:spTgt spid="5">
                                            <p:graphicEl>
                                              <a:dgm id="{21541665-2466-4527-A4AA-7F753D331F0C}"/>
                                            </p:graphicEl>
                                          </p:spTgt>
                                        </p:tgtEl>
                                        <p:attrNameLst>
                                          <p:attrName>ppt_y</p:attrName>
                                        </p:attrNameLst>
                                      </p:cBhvr>
                                      <p:tavLst>
                                        <p:tav tm="0" fmla="#ppt_y-sin(pi*$)/27">
                                          <p:val>
                                            <p:fltVal val="0"/>
                                          </p:val>
                                        </p:tav>
                                        <p:tav tm="100000">
                                          <p:val>
                                            <p:fltVal val="1"/>
                                          </p:val>
                                        </p:tav>
                                      </p:tavLst>
                                    </p:anim>
                                    <p:anim calcmode="lin" valueType="num">
                                      <p:cBhvr>
                                        <p:cTn id="134" dur="164" tmFilter="0, 0; 0.125,0.2665; 0.25,0.4; 0.375,0.465; 0.5,0.5;  0.625,0.535; 0.75,0.6; 0.875,0.7335; 1,1">
                                          <p:stCondLst>
                                            <p:cond delay="1656"/>
                                          </p:stCondLst>
                                        </p:cTn>
                                        <p:tgtEl>
                                          <p:spTgt spid="5">
                                            <p:graphicEl>
                                              <a:dgm id="{21541665-2466-4527-A4AA-7F753D331F0C}"/>
                                            </p:graphicEl>
                                          </p:spTgt>
                                        </p:tgtEl>
                                        <p:attrNameLst>
                                          <p:attrName>ppt_y</p:attrName>
                                        </p:attrNameLst>
                                      </p:cBhvr>
                                      <p:tavLst>
                                        <p:tav tm="0" fmla="#ppt_y-sin(pi*$)/81">
                                          <p:val>
                                            <p:fltVal val="0"/>
                                          </p:val>
                                        </p:tav>
                                        <p:tav tm="100000">
                                          <p:val>
                                            <p:fltVal val="1"/>
                                          </p:val>
                                        </p:tav>
                                      </p:tavLst>
                                    </p:anim>
                                    <p:animScale>
                                      <p:cBhvr>
                                        <p:cTn id="135" dur="26">
                                          <p:stCondLst>
                                            <p:cond delay="650"/>
                                          </p:stCondLst>
                                        </p:cTn>
                                        <p:tgtEl>
                                          <p:spTgt spid="5">
                                            <p:graphicEl>
                                              <a:dgm id="{21541665-2466-4527-A4AA-7F753D331F0C}"/>
                                            </p:graphicEl>
                                          </p:spTgt>
                                        </p:tgtEl>
                                      </p:cBhvr>
                                      <p:to x="100000" y="60000"/>
                                    </p:animScale>
                                    <p:animScale>
                                      <p:cBhvr>
                                        <p:cTn id="136" dur="166" decel="50000">
                                          <p:stCondLst>
                                            <p:cond delay="676"/>
                                          </p:stCondLst>
                                        </p:cTn>
                                        <p:tgtEl>
                                          <p:spTgt spid="5">
                                            <p:graphicEl>
                                              <a:dgm id="{21541665-2466-4527-A4AA-7F753D331F0C}"/>
                                            </p:graphicEl>
                                          </p:spTgt>
                                        </p:tgtEl>
                                      </p:cBhvr>
                                      <p:to x="100000" y="100000"/>
                                    </p:animScale>
                                    <p:animScale>
                                      <p:cBhvr>
                                        <p:cTn id="137" dur="26">
                                          <p:stCondLst>
                                            <p:cond delay="1312"/>
                                          </p:stCondLst>
                                        </p:cTn>
                                        <p:tgtEl>
                                          <p:spTgt spid="5">
                                            <p:graphicEl>
                                              <a:dgm id="{21541665-2466-4527-A4AA-7F753D331F0C}"/>
                                            </p:graphicEl>
                                          </p:spTgt>
                                        </p:tgtEl>
                                      </p:cBhvr>
                                      <p:to x="100000" y="80000"/>
                                    </p:animScale>
                                    <p:animScale>
                                      <p:cBhvr>
                                        <p:cTn id="138" dur="166" decel="50000">
                                          <p:stCondLst>
                                            <p:cond delay="1338"/>
                                          </p:stCondLst>
                                        </p:cTn>
                                        <p:tgtEl>
                                          <p:spTgt spid="5">
                                            <p:graphicEl>
                                              <a:dgm id="{21541665-2466-4527-A4AA-7F753D331F0C}"/>
                                            </p:graphicEl>
                                          </p:spTgt>
                                        </p:tgtEl>
                                      </p:cBhvr>
                                      <p:to x="100000" y="100000"/>
                                    </p:animScale>
                                    <p:animScale>
                                      <p:cBhvr>
                                        <p:cTn id="139" dur="26">
                                          <p:stCondLst>
                                            <p:cond delay="1642"/>
                                          </p:stCondLst>
                                        </p:cTn>
                                        <p:tgtEl>
                                          <p:spTgt spid="5">
                                            <p:graphicEl>
                                              <a:dgm id="{21541665-2466-4527-A4AA-7F753D331F0C}"/>
                                            </p:graphicEl>
                                          </p:spTgt>
                                        </p:tgtEl>
                                      </p:cBhvr>
                                      <p:to x="100000" y="90000"/>
                                    </p:animScale>
                                    <p:animScale>
                                      <p:cBhvr>
                                        <p:cTn id="140" dur="166" decel="50000">
                                          <p:stCondLst>
                                            <p:cond delay="1668"/>
                                          </p:stCondLst>
                                        </p:cTn>
                                        <p:tgtEl>
                                          <p:spTgt spid="5">
                                            <p:graphicEl>
                                              <a:dgm id="{21541665-2466-4527-A4AA-7F753D331F0C}"/>
                                            </p:graphicEl>
                                          </p:spTgt>
                                        </p:tgtEl>
                                      </p:cBhvr>
                                      <p:to x="100000" y="100000"/>
                                    </p:animScale>
                                    <p:animScale>
                                      <p:cBhvr>
                                        <p:cTn id="141" dur="26">
                                          <p:stCondLst>
                                            <p:cond delay="1808"/>
                                          </p:stCondLst>
                                        </p:cTn>
                                        <p:tgtEl>
                                          <p:spTgt spid="5">
                                            <p:graphicEl>
                                              <a:dgm id="{21541665-2466-4527-A4AA-7F753D331F0C}"/>
                                            </p:graphicEl>
                                          </p:spTgt>
                                        </p:tgtEl>
                                      </p:cBhvr>
                                      <p:to x="100000" y="95000"/>
                                    </p:animScale>
                                    <p:animScale>
                                      <p:cBhvr>
                                        <p:cTn id="142" dur="166" decel="50000">
                                          <p:stCondLst>
                                            <p:cond delay="1834"/>
                                          </p:stCondLst>
                                        </p:cTn>
                                        <p:tgtEl>
                                          <p:spTgt spid="5">
                                            <p:graphicEl>
                                              <a:dgm id="{21541665-2466-4527-A4AA-7F753D331F0C}"/>
                                            </p:graphicEl>
                                          </p:spTgt>
                                        </p:tgtEl>
                                      </p:cBhvr>
                                      <p:to x="100000" y="100000"/>
                                    </p:animScale>
                                  </p:childTnLst>
                                </p:cTn>
                              </p:par>
                              <p:par>
                                <p:cTn id="143" presetID="26" presetClass="entr" presetSubtype="0" fill="hold" grpId="0" nodeType="withEffect">
                                  <p:stCondLst>
                                    <p:cond delay="0"/>
                                  </p:stCondLst>
                                  <p:childTnLst>
                                    <p:set>
                                      <p:cBhvr>
                                        <p:cTn id="144" dur="1" fill="hold">
                                          <p:stCondLst>
                                            <p:cond delay="0"/>
                                          </p:stCondLst>
                                        </p:cTn>
                                        <p:tgtEl>
                                          <p:spTgt spid="5">
                                            <p:graphicEl>
                                              <a:dgm id="{5BCEEDA8-A372-4BE0-AEFC-DB3375502A88}"/>
                                            </p:graphicEl>
                                          </p:spTgt>
                                        </p:tgtEl>
                                        <p:attrNameLst>
                                          <p:attrName>style.visibility</p:attrName>
                                        </p:attrNameLst>
                                      </p:cBhvr>
                                      <p:to>
                                        <p:strVal val="visible"/>
                                      </p:to>
                                    </p:set>
                                    <p:animEffect transition="in" filter="wipe(down)">
                                      <p:cBhvr>
                                        <p:cTn id="145" dur="580">
                                          <p:stCondLst>
                                            <p:cond delay="0"/>
                                          </p:stCondLst>
                                        </p:cTn>
                                        <p:tgtEl>
                                          <p:spTgt spid="5">
                                            <p:graphicEl>
                                              <a:dgm id="{5BCEEDA8-A372-4BE0-AEFC-DB3375502A88}"/>
                                            </p:graphicEl>
                                          </p:spTgt>
                                        </p:tgtEl>
                                      </p:cBhvr>
                                    </p:animEffect>
                                    <p:anim calcmode="lin" valueType="num">
                                      <p:cBhvr>
                                        <p:cTn id="146" dur="1822" tmFilter="0,0; 0.14,0.36; 0.43,0.73; 0.71,0.91; 1.0,1.0">
                                          <p:stCondLst>
                                            <p:cond delay="0"/>
                                          </p:stCondLst>
                                        </p:cTn>
                                        <p:tgtEl>
                                          <p:spTgt spid="5">
                                            <p:graphicEl>
                                              <a:dgm id="{5BCEEDA8-A372-4BE0-AEFC-DB3375502A88}"/>
                                            </p:graphicEl>
                                          </p:spTgt>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5">
                                            <p:graphicEl>
                                              <a:dgm id="{5BCEEDA8-A372-4BE0-AEFC-DB3375502A88}"/>
                                            </p:graphicEl>
                                          </p:spTgt>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5">
                                            <p:graphicEl>
                                              <a:dgm id="{5BCEEDA8-A372-4BE0-AEFC-DB3375502A88}"/>
                                            </p:graphicEl>
                                          </p:spTgt>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5">
                                            <p:graphicEl>
                                              <a:dgm id="{5BCEEDA8-A372-4BE0-AEFC-DB3375502A88}"/>
                                            </p:graphicEl>
                                          </p:spTgt>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5">
                                            <p:graphicEl>
                                              <a:dgm id="{5BCEEDA8-A372-4BE0-AEFC-DB3375502A88}"/>
                                            </p:graphicEl>
                                          </p:spTgt>
                                        </p:tgtEl>
                                        <p:attrNameLst>
                                          <p:attrName>ppt_y</p:attrName>
                                        </p:attrNameLst>
                                      </p:cBhvr>
                                      <p:tavLst>
                                        <p:tav tm="0" fmla="#ppt_y-sin(pi*$)/81">
                                          <p:val>
                                            <p:fltVal val="0"/>
                                          </p:val>
                                        </p:tav>
                                        <p:tav tm="100000">
                                          <p:val>
                                            <p:fltVal val="1"/>
                                          </p:val>
                                        </p:tav>
                                      </p:tavLst>
                                    </p:anim>
                                    <p:animScale>
                                      <p:cBhvr>
                                        <p:cTn id="151" dur="26">
                                          <p:stCondLst>
                                            <p:cond delay="650"/>
                                          </p:stCondLst>
                                        </p:cTn>
                                        <p:tgtEl>
                                          <p:spTgt spid="5">
                                            <p:graphicEl>
                                              <a:dgm id="{5BCEEDA8-A372-4BE0-AEFC-DB3375502A88}"/>
                                            </p:graphicEl>
                                          </p:spTgt>
                                        </p:tgtEl>
                                      </p:cBhvr>
                                      <p:to x="100000" y="60000"/>
                                    </p:animScale>
                                    <p:animScale>
                                      <p:cBhvr>
                                        <p:cTn id="152" dur="166" decel="50000">
                                          <p:stCondLst>
                                            <p:cond delay="676"/>
                                          </p:stCondLst>
                                        </p:cTn>
                                        <p:tgtEl>
                                          <p:spTgt spid="5">
                                            <p:graphicEl>
                                              <a:dgm id="{5BCEEDA8-A372-4BE0-AEFC-DB3375502A88}"/>
                                            </p:graphicEl>
                                          </p:spTgt>
                                        </p:tgtEl>
                                      </p:cBhvr>
                                      <p:to x="100000" y="100000"/>
                                    </p:animScale>
                                    <p:animScale>
                                      <p:cBhvr>
                                        <p:cTn id="153" dur="26">
                                          <p:stCondLst>
                                            <p:cond delay="1312"/>
                                          </p:stCondLst>
                                        </p:cTn>
                                        <p:tgtEl>
                                          <p:spTgt spid="5">
                                            <p:graphicEl>
                                              <a:dgm id="{5BCEEDA8-A372-4BE0-AEFC-DB3375502A88}"/>
                                            </p:graphicEl>
                                          </p:spTgt>
                                        </p:tgtEl>
                                      </p:cBhvr>
                                      <p:to x="100000" y="80000"/>
                                    </p:animScale>
                                    <p:animScale>
                                      <p:cBhvr>
                                        <p:cTn id="154" dur="166" decel="50000">
                                          <p:stCondLst>
                                            <p:cond delay="1338"/>
                                          </p:stCondLst>
                                        </p:cTn>
                                        <p:tgtEl>
                                          <p:spTgt spid="5">
                                            <p:graphicEl>
                                              <a:dgm id="{5BCEEDA8-A372-4BE0-AEFC-DB3375502A88}"/>
                                            </p:graphicEl>
                                          </p:spTgt>
                                        </p:tgtEl>
                                      </p:cBhvr>
                                      <p:to x="100000" y="100000"/>
                                    </p:animScale>
                                    <p:animScale>
                                      <p:cBhvr>
                                        <p:cTn id="155" dur="26">
                                          <p:stCondLst>
                                            <p:cond delay="1642"/>
                                          </p:stCondLst>
                                        </p:cTn>
                                        <p:tgtEl>
                                          <p:spTgt spid="5">
                                            <p:graphicEl>
                                              <a:dgm id="{5BCEEDA8-A372-4BE0-AEFC-DB3375502A88}"/>
                                            </p:graphicEl>
                                          </p:spTgt>
                                        </p:tgtEl>
                                      </p:cBhvr>
                                      <p:to x="100000" y="90000"/>
                                    </p:animScale>
                                    <p:animScale>
                                      <p:cBhvr>
                                        <p:cTn id="156" dur="166" decel="50000">
                                          <p:stCondLst>
                                            <p:cond delay="1668"/>
                                          </p:stCondLst>
                                        </p:cTn>
                                        <p:tgtEl>
                                          <p:spTgt spid="5">
                                            <p:graphicEl>
                                              <a:dgm id="{5BCEEDA8-A372-4BE0-AEFC-DB3375502A88}"/>
                                            </p:graphicEl>
                                          </p:spTgt>
                                        </p:tgtEl>
                                      </p:cBhvr>
                                      <p:to x="100000" y="100000"/>
                                    </p:animScale>
                                    <p:animScale>
                                      <p:cBhvr>
                                        <p:cTn id="157" dur="26">
                                          <p:stCondLst>
                                            <p:cond delay="1808"/>
                                          </p:stCondLst>
                                        </p:cTn>
                                        <p:tgtEl>
                                          <p:spTgt spid="5">
                                            <p:graphicEl>
                                              <a:dgm id="{5BCEEDA8-A372-4BE0-AEFC-DB3375502A88}"/>
                                            </p:graphicEl>
                                          </p:spTgt>
                                        </p:tgtEl>
                                      </p:cBhvr>
                                      <p:to x="100000" y="95000"/>
                                    </p:animScale>
                                    <p:animScale>
                                      <p:cBhvr>
                                        <p:cTn id="158" dur="166" decel="50000">
                                          <p:stCondLst>
                                            <p:cond delay="1834"/>
                                          </p:stCondLst>
                                        </p:cTn>
                                        <p:tgtEl>
                                          <p:spTgt spid="5">
                                            <p:graphicEl>
                                              <a:dgm id="{5BCEEDA8-A372-4BE0-AEFC-DB3375502A88}"/>
                                            </p:graphicEl>
                                          </p:spTgt>
                                        </p:tgtEl>
                                      </p:cBhvr>
                                      <p:to x="100000" y="100000"/>
                                    </p:animScale>
                                  </p:childTnLst>
                                </p:cTn>
                              </p:par>
                            </p:childTnLst>
                          </p:cTn>
                        </p:par>
                      </p:childTnLst>
                    </p:cTn>
                  </p:par>
                  <p:par>
                    <p:cTn id="159" fill="hold">
                      <p:stCondLst>
                        <p:cond delay="indefinite"/>
                      </p:stCondLst>
                      <p:childTnLst>
                        <p:par>
                          <p:cTn id="160" fill="hold">
                            <p:stCondLst>
                              <p:cond delay="0"/>
                            </p:stCondLst>
                            <p:childTnLst>
                              <p:par>
                                <p:cTn id="161" presetID="26" presetClass="entr" presetSubtype="0" fill="hold" grpId="0" nodeType="clickEffect">
                                  <p:stCondLst>
                                    <p:cond delay="0"/>
                                  </p:stCondLst>
                                  <p:childTnLst>
                                    <p:set>
                                      <p:cBhvr>
                                        <p:cTn id="162" dur="1" fill="hold">
                                          <p:stCondLst>
                                            <p:cond delay="0"/>
                                          </p:stCondLst>
                                        </p:cTn>
                                        <p:tgtEl>
                                          <p:spTgt spid="5">
                                            <p:graphicEl>
                                              <a:dgm id="{F0F58ECB-5BA5-4088-8FD1-B9E857EF34CF}"/>
                                            </p:graphicEl>
                                          </p:spTgt>
                                        </p:tgtEl>
                                        <p:attrNameLst>
                                          <p:attrName>style.visibility</p:attrName>
                                        </p:attrNameLst>
                                      </p:cBhvr>
                                      <p:to>
                                        <p:strVal val="visible"/>
                                      </p:to>
                                    </p:set>
                                    <p:animEffect transition="in" filter="wipe(down)">
                                      <p:cBhvr>
                                        <p:cTn id="163" dur="580">
                                          <p:stCondLst>
                                            <p:cond delay="0"/>
                                          </p:stCondLst>
                                        </p:cTn>
                                        <p:tgtEl>
                                          <p:spTgt spid="5">
                                            <p:graphicEl>
                                              <a:dgm id="{F0F58ECB-5BA5-4088-8FD1-B9E857EF34CF}"/>
                                            </p:graphicEl>
                                          </p:spTgt>
                                        </p:tgtEl>
                                      </p:cBhvr>
                                    </p:animEffect>
                                    <p:anim calcmode="lin" valueType="num">
                                      <p:cBhvr>
                                        <p:cTn id="164" dur="1822" tmFilter="0,0; 0.14,0.36; 0.43,0.73; 0.71,0.91; 1.0,1.0">
                                          <p:stCondLst>
                                            <p:cond delay="0"/>
                                          </p:stCondLst>
                                        </p:cTn>
                                        <p:tgtEl>
                                          <p:spTgt spid="5">
                                            <p:graphicEl>
                                              <a:dgm id="{F0F58ECB-5BA5-4088-8FD1-B9E857EF34CF}"/>
                                            </p:graphicEl>
                                          </p:spTgt>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5">
                                            <p:graphicEl>
                                              <a:dgm id="{F0F58ECB-5BA5-4088-8FD1-B9E857EF34CF}"/>
                                            </p:graphicEl>
                                          </p:spTgt>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5">
                                            <p:graphicEl>
                                              <a:dgm id="{F0F58ECB-5BA5-4088-8FD1-B9E857EF34CF}"/>
                                            </p:graphicEl>
                                          </p:spTgt>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5">
                                            <p:graphicEl>
                                              <a:dgm id="{F0F58ECB-5BA5-4088-8FD1-B9E857EF34CF}"/>
                                            </p:graphicEl>
                                          </p:spTgt>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5">
                                            <p:graphicEl>
                                              <a:dgm id="{F0F58ECB-5BA5-4088-8FD1-B9E857EF34CF}"/>
                                            </p:graphicEl>
                                          </p:spTgt>
                                        </p:tgtEl>
                                        <p:attrNameLst>
                                          <p:attrName>ppt_y</p:attrName>
                                        </p:attrNameLst>
                                      </p:cBhvr>
                                      <p:tavLst>
                                        <p:tav tm="0" fmla="#ppt_y-sin(pi*$)/81">
                                          <p:val>
                                            <p:fltVal val="0"/>
                                          </p:val>
                                        </p:tav>
                                        <p:tav tm="100000">
                                          <p:val>
                                            <p:fltVal val="1"/>
                                          </p:val>
                                        </p:tav>
                                      </p:tavLst>
                                    </p:anim>
                                    <p:animScale>
                                      <p:cBhvr>
                                        <p:cTn id="169" dur="26">
                                          <p:stCondLst>
                                            <p:cond delay="650"/>
                                          </p:stCondLst>
                                        </p:cTn>
                                        <p:tgtEl>
                                          <p:spTgt spid="5">
                                            <p:graphicEl>
                                              <a:dgm id="{F0F58ECB-5BA5-4088-8FD1-B9E857EF34CF}"/>
                                            </p:graphicEl>
                                          </p:spTgt>
                                        </p:tgtEl>
                                      </p:cBhvr>
                                      <p:to x="100000" y="60000"/>
                                    </p:animScale>
                                    <p:animScale>
                                      <p:cBhvr>
                                        <p:cTn id="170" dur="166" decel="50000">
                                          <p:stCondLst>
                                            <p:cond delay="676"/>
                                          </p:stCondLst>
                                        </p:cTn>
                                        <p:tgtEl>
                                          <p:spTgt spid="5">
                                            <p:graphicEl>
                                              <a:dgm id="{F0F58ECB-5BA5-4088-8FD1-B9E857EF34CF}"/>
                                            </p:graphicEl>
                                          </p:spTgt>
                                        </p:tgtEl>
                                      </p:cBhvr>
                                      <p:to x="100000" y="100000"/>
                                    </p:animScale>
                                    <p:animScale>
                                      <p:cBhvr>
                                        <p:cTn id="171" dur="26">
                                          <p:stCondLst>
                                            <p:cond delay="1312"/>
                                          </p:stCondLst>
                                        </p:cTn>
                                        <p:tgtEl>
                                          <p:spTgt spid="5">
                                            <p:graphicEl>
                                              <a:dgm id="{F0F58ECB-5BA5-4088-8FD1-B9E857EF34CF}"/>
                                            </p:graphicEl>
                                          </p:spTgt>
                                        </p:tgtEl>
                                      </p:cBhvr>
                                      <p:to x="100000" y="80000"/>
                                    </p:animScale>
                                    <p:animScale>
                                      <p:cBhvr>
                                        <p:cTn id="172" dur="166" decel="50000">
                                          <p:stCondLst>
                                            <p:cond delay="1338"/>
                                          </p:stCondLst>
                                        </p:cTn>
                                        <p:tgtEl>
                                          <p:spTgt spid="5">
                                            <p:graphicEl>
                                              <a:dgm id="{F0F58ECB-5BA5-4088-8FD1-B9E857EF34CF}"/>
                                            </p:graphicEl>
                                          </p:spTgt>
                                        </p:tgtEl>
                                      </p:cBhvr>
                                      <p:to x="100000" y="100000"/>
                                    </p:animScale>
                                    <p:animScale>
                                      <p:cBhvr>
                                        <p:cTn id="173" dur="26">
                                          <p:stCondLst>
                                            <p:cond delay="1642"/>
                                          </p:stCondLst>
                                        </p:cTn>
                                        <p:tgtEl>
                                          <p:spTgt spid="5">
                                            <p:graphicEl>
                                              <a:dgm id="{F0F58ECB-5BA5-4088-8FD1-B9E857EF34CF}"/>
                                            </p:graphicEl>
                                          </p:spTgt>
                                        </p:tgtEl>
                                      </p:cBhvr>
                                      <p:to x="100000" y="90000"/>
                                    </p:animScale>
                                    <p:animScale>
                                      <p:cBhvr>
                                        <p:cTn id="174" dur="166" decel="50000">
                                          <p:stCondLst>
                                            <p:cond delay="1668"/>
                                          </p:stCondLst>
                                        </p:cTn>
                                        <p:tgtEl>
                                          <p:spTgt spid="5">
                                            <p:graphicEl>
                                              <a:dgm id="{F0F58ECB-5BA5-4088-8FD1-B9E857EF34CF}"/>
                                            </p:graphicEl>
                                          </p:spTgt>
                                        </p:tgtEl>
                                      </p:cBhvr>
                                      <p:to x="100000" y="100000"/>
                                    </p:animScale>
                                    <p:animScale>
                                      <p:cBhvr>
                                        <p:cTn id="175" dur="26">
                                          <p:stCondLst>
                                            <p:cond delay="1808"/>
                                          </p:stCondLst>
                                        </p:cTn>
                                        <p:tgtEl>
                                          <p:spTgt spid="5">
                                            <p:graphicEl>
                                              <a:dgm id="{F0F58ECB-5BA5-4088-8FD1-B9E857EF34CF}"/>
                                            </p:graphicEl>
                                          </p:spTgt>
                                        </p:tgtEl>
                                      </p:cBhvr>
                                      <p:to x="100000" y="95000"/>
                                    </p:animScale>
                                    <p:animScale>
                                      <p:cBhvr>
                                        <p:cTn id="176" dur="166" decel="50000">
                                          <p:stCondLst>
                                            <p:cond delay="1834"/>
                                          </p:stCondLst>
                                        </p:cTn>
                                        <p:tgtEl>
                                          <p:spTgt spid="5">
                                            <p:graphicEl>
                                              <a:dgm id="{F0F58ECB-5BA5-4088-8FD1-B9E857EF34CF}"/>
                                            </p:graphicEl>
                                          </p:spTgt>
                                        </p:tgtEl>
                                      </p:cBhvr>
                                      <p:to x="100000" y="100000"/>
                                    </p:animScale>
                                  </p:childTnLst>
                                </p:cTn>
                              </p:par>
                            </p:childTnLst>
                          </p:cTn>
                        </p:par>
                      </p:childTnLst>
                    </p:cTn>
                  </p:par>
                  <p:par>
                    <p:cTn id="177" fill="hold">
                      <p:stCondLst>
                        <p:cond delay="indefinite"/>
                      </p:stCondLst>
                      <p:childTnLst>
                        <p:par>
                          <p:cTn id="178" fill="hold">
                            <p:stCondLst>
                              <p:cond delay="0"/>
                            </p:stCondLst>
                            <p:childTnLst>
                              <p:par>
                                <p:cTn id="179" presetID="26" presetClass="entr" presetSubtype="0" fill="hold" grpId="0" nodeType="clickEffect">
                                  <p:stCondLst>
                                    <p:cond delay="0"/>
                                  </p:stCondLst>
                                  <p:childTnLst>
                                    <p:set>
                                      <p:cBhvr>
                                        <p:cTn id="180" dur="1" fill="hold">
                                          <p:stCondLst>
                                            <p:cond delay="0"/>
                                          </p:stCondLst>
                                        </p:cTn>
                                        <p:tgtEl>
                                          <p:spTgt spid="5">
                                            <p:graphicEl>
                                              <a:dgm id="{784B5BB9-61B6-4DBB-B9DC-0C508D659D88}"/>
                                            </p:graphicEl>
                                          </p:spTgt>
                                        </p:tgtEl>
                                        <p:attrNameLst>
                                          <p:attrName>style.visibility</p:attrName>
                                        </p:attrNameLst>
                                      </p:cBhvr>
                                      <p:to>
                                        <p:strVal val="visible"/>
                                      </p:to>
                                    </p:set>
                                    <p:animEffect transition="in" filter="wipe(down)">
                                      <p:cBhvr>
                                        <p:cTn id="181" dur="580">
                                          <p:stCondLst>
                                            <p:cond delay="0"/>
                                          </p:stCondLst>
                                        </p:cTn>
                                        <p:tgtEl>
                                          <p:spTgt spid="5">
                                            <p:graphicEl>
                                              <a:dgm id="{784B5BB9-61B6-4DBB-B9DC-0C508D659D88}"/>
                                            </p:graphicEl>
                                          </p:spTgt>
                                        </p:tgtEl>
                                      </p:cBhvr>
                                    </p:animEffect>
                                    <p:anim calcmode="lin" valueType="num">
                                      <p:cBhvr>
                                        <p:cTn id="182" dur="1822" tmFilter="0,0; 0.14,0.36; 0.43,0.73; 0.71,0.91; 1.0,1.0">
                                          <p:stCondLst>
                                            <p:cond delay="0"/>
                                          </p:stCondLst>
                                        </p:cTn>
                                        <p:tgtEl>
                                          <p:spTgt spid="5">
                                            <p:graphicEl>
                                              <a:dgm id="{784B5BB9-61B6-4DBB-B9DC-0C508D659D88}"/>
                                            </p:graphicEl>
                                          </p:spTgt>
                                        </p:tgtEl>
                                        <p:attrNameLst>
                                          <p:attrName>ppt_x</p:attrName>
                                        </p:attrNameLst>
                                      </p:cBhvr>
                                      <p:tavLst>
                                        <p:tav tm="0">
                                          <p:val>
                                            <p:strVal val="#ppt_x-0.25"/>
                                          </p:val>
                                        </p:tav>
                                        <p:tav tm="100000">
                                          <p:val>
                                            <p:strVal val="#ppt_x"/>
                                          </p:val>
                                        </p:tav>
                                      </p:tavLst>
                                    </p:anim>
                                    <p:anim calcmode="lin" valueType="num">
                                      <p:cBhvr>
                                        <p:cTn id="183" dur="664" tmFilter="0.0,0.0; 0.25,0.07; 0.50,0.2; 0.75,0.467; 1.0,1.0">
                                          <p:stCondLst>
                                            <p:cond delay="0"/>
                                          </p:stCondLst>
                                        </p:cTn>
                                        <p:tgtEl>
                                          <p:spTgt spid="5">
                                            <p:graphicEl>
                                              <a:dgm id="{784B5BB9-61B6-4DBB-B9DC-0C508D659D88}"/>
                                            </p:graphicEl>
                                          </p:spTgt>
                                        </p:tgtEl>
                                        <p:attrNameLst>
                                          <p:attrName>ppt_y</p:attrName>
                                        </p:attrNameLst>
                                      </p:cBhvr>
                                      <p:tavLst>
                                        <p:tav tm="0" fmla="#ppt_y-sin(pi*$)/3">
                                          <p:val>
                                            <p:fltVal val="0.5"/>
                                          </p:val>
                                        </p:tav>
                                        <p:tav tm="100000">
                                          <p:val>
                                            <p:fltVal val="1"/>
                                          </p:val>
                                        </p:tav>
                                      </p:tavLst>
                                    </p:anim>
                                    <p:anim calcmode="lin" valueType="num">
                                      <p:cBhvr>
                                        <p:cTn id="184" dur="664" tmFilter="0, 0; 0.125,0.2665; 0.25,0.4; 0.375,0.465; 0.5,0.5;  0.625,0.535; 0.75,0.6; 0.875,0.7335; 1,1">
                                          <p:stCondLst>
                                            <p:cond delay="664"/>
                                          </p:stCondLst>
                                        </p:cTn>
                                        <p:tgtEl>
                                          <p:spTgt spid="5">
                                            <p:graphicEl>
                                              <a:dgm id="{784B5BB9-61B6-4DBB-B9DC-0C508D659D88}"/>
                                            </p:graphicEl>
                                          </p:spTgt>
                                        </p:tgtEl>
                                        <p:attrNameLst>
                                          <p:attrName>ppt_y</p:attrName>
                                        </p:attrNameLst>
                                      </p:cBhvr>
                                      <p:tavLst>
                                        <p:tav tm="0" fmla="#ppt_y-sin(pi*$)/9">
                                          <p:val>
                                            <p:fltVal val="0"/>
                                          </p:val>
                                        </p:tav>
                                        <p:tav tm="100000">
                                          <p:val>
                                            <p:fltVal val="1"/>
                                          </p:val>
                                        </p:tav>
                                      </p:tavLst>
                                    </p:anim>
                                    <p:anim calcmode="lin" valueType="num">
                                      <p:cBhvr>
                                        <p:cTn id="185" dur="332" tmFilter="0, 0; 0.125,0.2665; 0.25,0.4; 0.375,0.465; 0.5,0.5;  0.625,0.535; 0.75,0.6; 0.875,0.7335; 1,1">
                                          <p:stCondLst>
                                            <p:cond delay="1324"/>
                                          </p:stCondLst>
                                        </p:cTn>
                                        <p:tgtEl>
                                          <p:spTgt spid="5">
                                            <p:graphicEl>
                                              <a:dgm id="{784B5BB9-61B6-4DBB-B9DC-0C508D659D88}"/>
                                            </p:graphicEl>
                                          </p:spTgt>
                                        </p:tgtEl>
                                        <p:attrNameLst>
                                          <p:attrName>ppt_y</p:attrName>
                                        </p:attrNameLst>
                                      </p:cBhvr>
                                      <p:tavLst>
                                        <p:tav tm="0" fmla="#ppt_y-sin(pi*$)/27">
                                          <p:val>
                                            <p:fltVal val="0"/>
                                          </p:val>
                                        </p:tav>
                                        <p:tav tm="100000">
                                          <p:val>
                                            <p:fltVal val="1"/>
                                          </p:val>
                                        </p:tav>
                                      </p:tavLst>
                                    </p:anim>
                                    <p:anim calcmode="lin" valueType="num">
                                      <p:cBhvr>
                                        <p:cTn id="186" dur="164" tmFilter="0, 0; 0.125,0.2665; 0.25,0.4; 0.375,0.465; 0.5,0.5;  0.625,0.535; 0.75,0.6; 0.875,0.7335; 1,1">
                                          <p:stCondLst>
                                            <p:cond delay="1656"/>
                                          </p:stCondLst>
                                        </p:cTn>
                                        <p:tgtEl>
                                          <p:spTgt spid="5">
                                            <p:graphicEl>
                                              <a:dgm id="{784B5BB9-61B6-4DBB-B9DC-0C508D659D88}"/>
                                            </p:graphicEl>
                                          </p:spTgt>
                                        </p:tgtEl>
                                        <p:attrNameLst>
                                          <p:attrName>ppt_y</p:attrName>
                                        </p:attrNameLst>
                                      </p:cBhvr>
                                      <p:tavLst>
                                        <p:tav tm="0" fmla="#ppt_y-sin(pi*$)/81">
                                          <p:val>
                                            <p:fltVal val="0"/>
                                          </p:val>
                                        </p:tav>
                                        <p:tav tm="100000">
                                          <p:val>
                                            <p:fltVal val="1"/>
                                          </p:val>
                                        </p:tav>
                                      </p:tavLst>
                                    </p:anim>
                                    <p:animScale>
                                      <p:cBhvr>
                                        <p:cTn id="187" dur="26">
                                          <p:stCondLst>
                                            <p:cond delay="650"/>
                                          </p:stCondLst>
                                        </p:cTn>
                                        <p:tgtEl>
                                          <p:spTgt spid="5">
                                            <p:graphicEl>
                                              <a:dgm id="{784B5BB9-61B6-4DBB-B9DC-0C508D659D88}"/>
                                            </p:graphicEl>
                                          </p:spTgt>
                                        </p:tgtEl>
                                      </p:cBhvr>
                                      <p:to x="100000" y="60000"/>
                                    </p:animScale>
                                    <p:animScale>
                                      <p:cBhvr>
                                        <p:cTn id="188" dur="166" decel="50000">
                                          <p:stCondLst>
                                            <p:cond delay="676"/>
                                          </p:stCondLst>
                                        </p:cTn>
                                        <p:tgtEl>
                                          <p:spTgt spid="5">
                                            <p:graphicEl>
                                              <a:dgm id="{784B5BB9-61B6-4DBB-B9DC-0C508D659D88}"/>
                                            </p:graphicEl>
                                          </p:spTgt>
                                        </p:tgtEl>
                                      </p:cBhvr>
                                      <p:to x="100000" y="100000"/>
                                    </p:animScale>
                                    <p:animScale>
                                      <p:cBhvr>
                                        <p:cTn id="189" dur="26">
                                          <p:stCondLst>
                                            <p:cond delay="1312"/>
                                          </p:stCondLst>
                                        </p:cTn>
                                        <p:tgtEl>
                                          <p:spTgt spid="5">
                                            <p:graphicEl>
                                              <a:dgm id="{784B5BB9-61B6-4DBB-B9DC-0C508D659D88}"/>
                                            </p:graphicEl>
                                          </p:spTgt>
                                        </p:tgtEl>
                                      </p:cBhvr>
                                      <p:to x="100000" y="80000"/>
                                    </p:animScale>
                                    <p:animScale>
                                      <p:cBhvr>
                                        <p:cTn id="190" dur="166" decel="50000">
                                          <p:stCondLst>
                                            <p:cond delay="1338"/>
                                          </p:stCondLst>
                                        </p:cTn>
                                        <p:tgtEl>
                                          <p:spTgt spid="5">
                                            <p:graphicEl>
                                              <a:dgm id="{784B5BB9-61B6-4DBB-B9DC-0C508D659D88}"/>
                                            </p:graphicEl>
                                          </p:spTgt>
                                        </p:tgtEl>
                                      </p:cBhvr>
                                      <p:to x="100000" y="100000"/>
                                    </p:animScale>
                                    <p:animScale>
                                      <p:cBhvr>
                                        <p:cTn id="191" dur="26">
                                          <p:stCondLst>
                                            <p:cond delay="1642"/>
                                          </p:stCondLst>
                                        </p:cTn>
                                        <p:tgtEl>
                                          <p:spTgt spid="5">
                                            <p:graphicEl>
                                              <a:dgm id="{784B5BB9-61B6-4DBB-B9DC-0C508D659D88}"/>
                                            </p:graphicEl>
                                          </p:spTgt>
                                        </p:tgtEl>
                                      </p:cBhvr>
                                      <p:to x="100000" y="90000"/>
                                    </p:animScale>
                                    <p:animScale>
                                      <p:cBhvr>
                                        <p:cTn id="192" dur="166" decel="50000">
                                          <p:stCondLst>
                                            <p:cond delay="1668"/>
                                          </p:stCondLst>
                                        </p:cTn>
                                        <p:tgtEl>
                                          <p:spTgt spid="5">
                                            <p:graphicEl>
                                              <a:dgm id="{784B5BB9-61B6-4DBB-B9DC-0C508D659D88}"/>
                                            </p:graphicEl>
                                          </p:spTgt>
                                        </p:tgtEl>
                                      </p:cBhvr>
                                      <p:to x="100000" y="100000"/>
                                    </p:animScale>
                                    <p:animScale>
                                      <p:cBhvr>
                                        <p:cTn id="193" dur="26">
                                          <p:stCondLst>
                                            <p:cond delay="1808"/>
                                          </p:stCondLst>
                                        </p:cTn>
                                        <p:tgtEl>
                                          <p:spTgt spid="5">
                                            <p:graphicEl>
                                              <a:dgm id="{784B5BB9-61B6-4DBB-B9DC-0C508D659D88}"/>
                                            </p:graphicEl>
                                          </p:spTgt>
                                        </p:tgtEl>
                                      </p:cBhvr>
                                      <p:to x="100000" y="95000"/>
                                    </p:animScale>
                                    <p:animScale>
                                      <p:cBhvr>
                                        <p:cTn id="194" dur="166" decel="50000">
                                          <p:stCondLst>
                                            <p:cond delay="1834"/>
                                          </p:stCondLst>
                                        </p:cTn>
                                        <p:tgtEl>
                                          <p:spTgt spid="5">
                                            <p:graphicEl>
                                              <a:dgm id="{784B5BB9-61B6-4DBB-B9DC-0C508D659D88}"/>
                                            </p:graphicEl>
                                          </p:spTgt>
                                        </p:tgtEl>
                                      </p:cBhvr>
                                      <p:to x="100000" y="100000"/>
                                    </p:animScale>
                                  </p:childTnLst>
                                </p:cTn>
                              </p:par>
                              <p:par>
                                <p:cTn id="195" presetID="26" presetClass="entr" presetSubtype="0" fill="hold" grpId="0" nodeType="withEffect">
                                  <p:stCondLst>
                                    <p:cond delay="0"/>
                                  </p:stCondLst>
                                  <p:childTnLst>
                                    <p:set>
                                      <p:cBhvr>
                                        <p:cTn id="196" dur="1" fill="hold">
                                          <p:stCondLst>
                                            <p:cond delay="0"/>
                                          </p:stCondLst>
                                        </p:cTn>
                                        <p:tgtEl>
                                          <p:spTgt spid="5">
                                            <p:graphicEl>
                                              <a:dgm id="{9569D441-7B4E-4EB3-8BFD-C12519F87A15}"/>
                                            </p:graphicEl>
                                          </p:spTgt>
                                        </p:tgtEl>
                                        <p:attrNameLst>
                                          <p:attrName>style.visibility</p:attrName>
                                        </p:attrNameLst>
                                      </p:cBhvr>
                                      <p:to>
                                        <p:strVal val="visible"/>
                                      </p:to>
                                    </p:set>
                                    <p:animEffect transition="in" filter="wipe(down)">
                                      <p:cBhvr>
                                        <p:cTn id="197" dur="580">
                                          <p:stCondLst>
                                            <p:cond delay="0"/>
                                          </p:stCondLst>
                                        </p:cTn>
                                        <p:tgtEl>
                                          <p:spTgt spid="5">
                                            <p:graphicEl>
                                              <a:dgm id="{9569D441-7B4E-4EB3-8BFD-C12519F87A15}"/>
                                            </p:graphicEl>
                                          </p:spTgt>
                                        </p:tgtEl>
                                      </p:cBhvr>
                                    </p:animEffect>
                                    <p:anim calcmode="lin" valueType="num">
                                      <p:cBhvr>
                                        <p:cTn id="198" dur="1822" tmFilter="0,0; 0.14,0.36; 0.43,0.73; 0.71,0.91; 1.0,1.0">
                                          <p:stCondLst>
                                            <p:cond delay="0"/>
                                          </p:stCondLst>
                                        </p:cTn>
                                        <p:tgtEl>
                                          <p:spTgt spid="5">
                                            <p:graphicEl>
                                              <a:dgm id="{9569D441-7B4E-4EB3-8BFD-C12519F87A15}"/>
                                            </p:graphicEl>
                                          </p:spTgt>
                                        </p:tgtEl>
                                        <p:attrNameLst>
                                          <p:attrName>ppt_x</p:attrName>
                                        </p:attrNameLst>
                                      </p:cBhvr>
                                      <p:tavLst>
                                        <p:tav tm="0">
                                          <p:val>
                                            <p:strVal val="#ppt_x-0.25"/>
                                          </p:val>
                                        </p:tav>
                                        <p:tav tm="100000">
                                          <p:val>
                                            <p:strVal val="#ppt_x"/>
                                          </p:val>
                                        </p:tav>
                                      </p:tavLst>
                                    </p:anim>
                                    <p:anim calcmode="lin" valueType="num">
                                      <p:cBhvr>
                                        <p:cTn id="199" dur="664" tmFilter="0.0,0.0; 0.25,0.07; 0.50,0.2; 0.75,0.467; 1.0,1.0">
                                          <p:stCondLst>
                                            <p:cond delay="0"/>
                                          </p:stCondLst>
                                        </p:cTn>
                                        <p:tgtEl>
                                          <p:spTgt spid="5">
                                            <p:graphicEl>
                                              <a:dgm id="{9569D441-7B4E-4EB3-8BFD-C12519F87A15}"/>
                                            </p:graphicEl>
                                          </p:spTgt>
                                        </p:tgtEl>
                                        <p:attrNameLst>
                                          <p:attrName>ppt_y</p:attrName>
                                        </p:attrNameLst>
                                      </p:cBhvr>
                                      <p:tavLst>
                                        <p:tav tm="0" fmla="#ppt_y-sin(pi*$)/3">
                                          <p:val>
                                            <p:fltVal val="0.5"/>
                                          </p:val>
                                        </p:tav>
                                        <p:tav tm="100000">
                                          <p:val>
                                            <p:fltVal val="1"/>
                                          </p:val>
                                        </p:tav>
                                      </p:tavLst>
                                    </p:anim>
                                    <p:anim calcmode="lin" valueType="num">
                                      <p:cBhvr>
                                        <p:cTn id="200" dur="664" tmFilter="0, 0; 0.125,0.2665; 0.25,0.4; 0.375,0.465; 0.5,0.5;  0.625,0.535; 0.75,0.6; 0.875,0.7335; 1,1">
                                          <p:stCondLst>
                                            <p:cond delay="664"/>
                                          </p:stCondLst>
                                        </p:cTn>
                                        <p:tgtEl>
                                          <p:spTgt spid="5">
                                            <p:graphicEl>
                                              <a:dgm id="{9569D441-7B4E-4EB3-8BFD-C12519F87A15}"/>
                                            </p:graphicEl>
                                          </p:spTgt>
                                        </p:tgtEl>
                                        <p:attrNameLst>
                                          <p:attrName>ppt_y</p:attrName>
                                        </p:attrNameLst>
                                      </p:cBhvr>
                                      <p:tavLst>
                                        <p:tav tm="0" fmla="#ppt_y-sin(pi*$)/9">
                                          <p:val>
                                            <p:fltVal val="0"/>
                                          </p:val>
                                        </p:tav>
                                        <p:tav tm="100000">
                                          <p:val>
                                            <p:fltVal val="1"/>
                                          </p:val>
                                        </p:tav>
                                      </p:tavLst>
                                    </p:anim>
                                    <p:anim calcmode="lin" valueType="num">
                                      <p:cBhvr>
                                        <p:cTn id="201" dur="332" tmFilter="0, 0; 0.125,0.2665; 0.25,0.4; 0.375,0.465; 0.5,0.5;  0.625,0.535; 0.75,0.6; 0.875,0.7335; 1,1">
                                          <p:stCondLst>
                                            <p:cond delay="1324"/>
                                          </p:stCondLst>
                                        </p:cTn>
                                        <p:tgtEl>
                                          <p:spTgt spid="5">
                                            <p:graphicEl>
                                              <a:dgm id="{9569D441-7B4E-4EB3-8BFD-C12519F87A15}"/>
                                            </p:graphicEl>
                                          </p:spTgt>
                                        </p:tgtEl>
                                        <p:attrNameLst>
                                          <p:attrName>ppt_y</p:attrName>
                                        </p:attrNameLst>
                                      </p:cBhvr>
                                      <p:tavLst>
                                        <p:tav tm="0" fmla="#ppt_y-sin(pi*$)/27">
                                          <p:val>
                                            <p:fltVal val="0"/>
                                          </p:val>
                                        </p:tav>
                                        <p:tav tm="100000">
                                          <p:val>
                                            <p:fltVal val="1"/>
                                          </p:val>
                                        </p:tav>
                                      </p:tavLst>
                                    </p:anim>
                                    <p:anim calcmode="lin" valueType="num">
                                      <p:cBhvr>
                                        <p:cTn id="202" dur="164" tmFilter="0, 0; 0.125,0.2665; 0.25,0.4; 0.375,0.465; 0.5,0.5;  0.625,0.535; 0.75,0.6; 0.875,0.7335; 1,1">
                                          <p:stCondLst>
                                            <p:cond delay="1656"/>
                                          </p:stCondLst>
                                        </p:cTn>
                                        <p:tgtEl>
                                          <p:spTgt spid="5">
                                            <p:graphicEl>
                                              <a:dgm id="{9569D441-7B4E-4EB3-8BFD-C12519F87A15}"/>
                                            </p:graphicEl>
                                          </p:spTgt>
                                        </p:tgtEl>
                                        <p:attrNameLst>
                                          <p:attrName>ppt_y</p:attrName>
                                        </p:attrNameLst>
                                      </p:cBhvr>
                                      <p:tavLst>
                                        <p:tav tm="0" fmla="#ppt_y-sin(pi*$)/81">
                                          <p:val>
                                            <p:fltVal val="0"/>
                                          </p:val>
                                        </p:tav>
                                        <p:tav tm="100000">
                                          <p:val>
                                            <p:fltVal val="1"/>
                                          </p:val>
                                        </p:tav>
                                      </p:tavLst>
                                    </p:anim>
                                    <p:animScale>
                                      <p:cBhvr>
                                        <p:cTn id="203" dur="26">
                                          <p:stCondLst>
                                            <p:cond delay="650"/>
                                          </p:stCondLst>
                                        </p:cTn>
                                        <p:tgtEl>
                                          <p:spTgt spid="5">
                                            <p:graphicEl>
                                              <a:dgm id="{9569D441-7B4E-4EB3-8BFD-C12519F87A15}"/>
                                            </p:graphicEl>
                                          </p:spTgt>
                                        </p:tgtEl>
                                      </p:cBhvr>
                                      <p:to x="100000" y="60000"/>
                                    </p:animScale>
                                    <p:animScale>
                                      <p:cBhvr>
                                        <p:cTn id="204" dur="166" decel="50000">
                                          <p:stCondLst>
                                            <p:cond delay="676"/>
                                          </p:stCondLst>
                                        </p:cTn>
                                        <p:tgtEl>
                                          <p:spTgt spid="5">
                                            <p:graphicEl>
                                              <a:dgm id="{9569D441-7B4E-4EB3-8BFD-C12519F87A15}"/>
                                            </p:graphicEl>
                                          </p:spTgt>
                                        </p:tgtEl>
                                      </p:cBhvr>
                                      <p:to x="100000" y="100000"/>
                                    </p:animScale>
                                    <p:animScale>
                                      <p:cBhvr>
                                        <p:cTn id="205" dur="26">
                                          <p:stCondLst>
                                            <p:cond delay="1312"/>
                                          </p:stCondLst>
                                        </p:cTn>
                                        <p:tgtEl>
                                          <p:spTgt spid="5">
                                            <p:graphicEl>
                                              <a:dgm id="{9569D441-7B4E-4EB3-8BFD-C12519F87A15}"/>
                                            </p:graphicEl>
                                          </p:spTgt>
                                        </p:tgtEl>
                                      </p:cBhvr>
                                      <p:to x="100000" y="80000"/>
                                    </p:animScale>
                                    <p:animScale>
                                      <p:cBhvr>
                                        <p:cTn id="206" dur="166" decel="50000">
                                          <p:stCondLst>
                                            <p:cond delay="1338"/>
                                          </p:stCondLst>
                                        </p:cTn>
                                        <p:tgtEl>
                                          <p:spTgt spid="5">
                                            <p:graphicEl>
                                              <a:dgm id="{9569D441-7B4E-4EB3-8BFD-C12519F87A15}"/>
                                            </p:graphicEl>
                                          </p:spTgt>
                                        </p:tgtEl>
                                      </p:cBhvr>
                                      <p:to x="100000" y="100000"/>
                                    </p:animScale>
                                    <p:animScale>
                                      <p:cBhvr>
                                        <p:cTn id="207" dur="26">
                                          <p:stCondLst>
                                            <p:cond delay="1642"/>
                                          </p:stCondLst>
                                        </p:cTn>
                                        <p:tgtEl>
                                          <p:spTgt spid="5">
                                            <p:graphicEl>
                                              <a:dgm id="{9569D441-7B4E-4EB3-8BFD-C12519F87A15}"/>
                                            </p:graphicEl>
                                          </p:spTgt>
                                        </p:tgtEl>
                                      </p:cBhvr>
                                      <p:to x="100000" y="90000"/>
                                    </p:animScale>
                                    <p:animScale>
                                      <p:cBhvr>
                                        <p:cTn id="208" dur="166" decel="50000">
                                          <p:stCondLst>
                                            <p:cond delay="1668"/>
                                          </p:stCondLst>
                                        </p:cTn>
                                        <p:tgtEl>
                                          <p:spTgt spid="5">
                                            <p:graphicEl>
                                              <a:dgm id="{9569D441-7B4E-4EB3-8BFD-C12519F87A15}"/>
                                            </p:graphicEl>
                                          </p:spTgt>
                                        </p:tgtEl>
                                      </p:cBhvr>
                                      <p:to x="100000" y="100000"/>
                                    </p:animScale>
                                    <p:animScale>
                                      <p:cBhvr>
                                        <p:cTn id="209" dur="26">
                                          <p:stCondLst>
                                            <p:cond delay="1808"/>
                                          </p:stCondLst>
                                        </p:cTn>
                                        <p:tgtEl>
                                          <p:spTgt spid="5">
                                            <p:graphicEl>
                                              <a:dgm id="{9569D441-7B4E-4EB3-8BFD-C12519F87A15}"/>
                                            </p:graphicEl>
                                          </p:spTgt>
                                        </p:tgtEl>
                                      </p:cBhvr>
                                      <p:to x="100000" y="95000"/>
                                    </p:animScale>
                                    <p:animScale>
                                      <p:cBhvr>
                                        <p:cTn id="210" dur="166" decel="50000">
                                          <p:stCondLst>
                                            <p:cond delay="1834"/>
                                          </p:stCondLst>
                                        </p:cTn>
                                        <p:tgtEl>
                                          <p:spTgt spid="5">
                                            <p:graphicEl>
                                              <a:dgm id="{9569D441-7B4E-4EB3-8BFD-C12519F87A15}"/>
                                            </p:graphicEl>
                                          </p:spTgt>
                                        </p:tgtEl>
                                      </p:cBhvr>
                                      <p:to x="100000" y="100000"/>
                                    </p:animScale>
                                  </p:childTnLst>
                                </p:cTn>
                              </p:par>
                            </p:childTnLst>
                          </p:cTn>
                        </p:par>
                      </p:childTnLst>
                    </p:cTn>
                  </p:par>
                  <p:par>
                    <p:cTn id="211" fill="hold">
                      <p:stCondLst>
                        <p:cond delay="indefinite"/>
                      </p:stCondLst>
                      <p:childTnLst>
                        <p:par>
                          <p:cTn id="212" fill="hold">
                            <p:stCondLst>
                              <p:cond delay="0"/>
                            </p:stCondLst>
                            <p:childTnLst>
                              <p:par>
                                <p:cTn id="213" presetID="26" presetClass="entr" presetSubtype="0" fill="hold" grpId="0" nodeType="clickEffect">
                                  <p:stCondLst>
                                    <p:cond delay="0"/>
                                  </p:stCondLst>
                                  <p:childTnLst>
                                    <p:set>
                                      <p:cBhvr>
                                        <p:cTn id="214" dur="1" fill="hold">
                                          <p:stCondLst>
                                            <p:cond delay="0"/>
                                          </p:stCondLst>
                                        </p:cTn>
                                        <p:tgtEl>
                                          <p:spTgt spid="5">
                                            <p:graphicEl>
                                              <a:dgm id="{23EAE416-163E-42B0-90D6-C279BADE0BC2}"/>
                                            </p:graphicEl>
                                          </p:spTgt>
                                        </p:tgtEl>
                                        <p:attrNameLst>
                                          <p:attrName>style.visibility</p:attrName>
                                        </p:attrNameLst>
                                      </p:cBhvr>
                                      <p:to>
                                        <p:strVal val="visible"/>
                                      </p:to>
                                    </p:set>
                                    <p:animEffect transition="in" filter="wipe(down)">
                                      <p:cBhvr>
                                        <p:cTn id="215" dur="580">
                                          <p:stCondLst>
                                            <p:cond delay="0"/>
                                          </p:stCondLst>
                                        </p:cTn>
                                        <p:tgtEl>
                                          <p:spTgt spid="5">
                                            <p:graphicEl>
                                              <a:dgm id="{23EAE416-163E-42B0-90D6-C279BADE0BC2}"/>
                                            </p:graphicEl>
                                          </p:spTgt>
                                        </p:tgtEl>
                                      </p:cBhvr>
                                    </p:animEffect>
                                    <p:anim calcmode="lin" valueType="num">
                                      <p:cBhvr>
                                        <p:cTn id="216" dur="1822" tmFilter="0,0; 0.14,0.36; 0.43,0.73; 0.71,0.91; 1.0,1.0">
                                          <p:stCondLst>
                                            <p:cond delay="0"/>
                                          </p:stCondLst>
                                        </p:cTn>
                                        <p:tgtEl>
                                          <p:spTgt spid="5">
                                            <p:graphicEl>
                                              <a:dgm id="{23EAE416-163E-42B0-90D6-C279BADE0BC2}"/>
                                            </p:graphicEl>
                                          </p:spTgt>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5">
                                            <p:graphicEl>
                                              <a:dgm id="{23EAE416-163E-42B0-90D6-C279BADE0BC2}"/>
                                            </p:graphicEl>
                                          </p:spTgt>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5">
                                            <p:graphicEl>
                                              <a:dgm id="{23EAE416-163E-42B0-90D6-C279BADE0BC2}"/>
                                            </p:graphicEl>
                                          </p:spTgt>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5">
                                            <p:graphicEl>
                                              <a:dgm id="{23EAE416-163E-42B0-90D6-C279BADE0BC2}"/>
                                            </p:graphicEl>
                                          </p:spTgt>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5">
                                            <p:graphicEl>
                                              <a:dgm id="{23EAE416-163E-42B0-90D6-C279BADE0BC2}"/>
                                            </p:graphicEl>
                                          </p:spTgt>
                                        </p:tgtEl>
                                        <p:attrNameLst>
                                          <p:attrName>ppt_y</p:attrName>
                                        </p:attrNameLst>
                                      </p:cBhvr>
                                      <p:tavLst>
                                        <p:tav tm="0" fmla="#ppt_y-sin(pi*$)/81">
                                          <p:val>
                                            <p:fltVal val="0"/>
                                          </p:val>
                                        </p:tav>
                                        <p:tav tm="100000">
                                          <p:val>
                                            <p:fltVal val="1"/>
                                          </p:val>
                                        </p:tav>
                                      </p:tavLst>
                                    </p:anim>
                                    <p:animScale>
                                      <p:cBhvr>
                                        <p:cTn id="221" dur="26">
                                          <p:stCondLst>
                                            <p:cond delay="650"/>
                                          </p:stCondLst>
                                        </p:cTn>
                                        <p:tgtEl>
                                          <p:spTgt spid="5">
                                            <p:graphicEl>
                                              <a:dgm id="{23EAE416-163E-42B0-90D6-C279BADE0BC2}"/>
                                            </p:graphicEl>
                                          </p:spTgt>
                                        </p:tgtEl>
                                      </p:cBhvr>
                                      <p:to x="100000" y="60000"/>
                                    </p:animScale>
                                    <p:animScale>
                                      <p:cBhvr>
                                        <p:cTn id="222" dur="166" decel="50000">
                                          <p:stCondLst>
                                            <p:cond delay="676"/>
                                          </p:stCondLst>
                                        </p:cTn>
                                        <p:tgtEl>
                                          <p:spTgt spid="5">
                                            <p:graphicEl>
                                              <a:dgm id="{23EAE416-163E-42B0-90D6-C279BADE0BC2}"/>
                                            </p:graphicEl>
                                          </p:spTgt>
                                        </p:tgtEl>
                                      </p:cBhvr>
                                      <p:to x="100000" y="100000"/>
                                    </p:animScale>
                                    <p:animScale>
                                      <p:cBhvr>
                                        <p:cTn id="223" dur="26">
                                          <p:stCondLst>
                                            <p:cond delay="1312"/>
                                          </p:stCondLst>
                                        </p:cTn>
                                        <p:tgtEl>
                                          <p:spTgt spid="5">
                                            <p:graphicEl>
                                              <a:dgm id="{23EAE416-163E-42B0-90D6-C279BADE0BC2}"/>
                                            </p:graphicEl>
                                          </p:spTgt>
                                        </p:tgtEl>
                                      </p:cBhvr>
                                      <p:to x="100000" y="80000"/>
                                    </p:animScale>
                                    <p:animScale>
                                      <p:cBhvr>
                                        <p:cTn id="224" dur="166" decel="50000">
                                          <p:stCondLst>
                                            <p:cond delay="1338"/>
                                          </p:stCondLst>
                                        </p:cTn>
                                        <p:tgtEl>
                                          <p:spTgt spid="5">
                                            <p:graphicEl>
                                              <a:dgm id="{23EAE416-163E-42B0-90D6-C279BADE0BC2}"/>
                                            </p:graphicEl>
                                          </p:spTgt>
                                        </p:tgtEl>
                                      </p:cBhvr>
                                      <p:to x="100000" y="100000"/>
                                    </p:animScale>
                                    <p:animScale>
                                      <p:cBhvr>
                                        <p:cTn id="225" dur="26">
                                          <p:stCondLst>
                                            <p:cond delay="1642"/>
                                          </p:stCondLst>
                                        </p:cTn>
                                        <p:tgtEl>
                                          <p:spTgt spid="5">
                                            <p:graphicEl>
                                              <a:dgm id="{23EAE416-163E-42B0-90D6-C279BADE0BC2}"/>
                                            </p:graphicEl>
                                          </p:spTgt>
                                        </p:tgtEl>
                                      </p:cBhvr>
                                      <p:to x="100000" y="90000"/>
                                    </p:animScale>
                                    <p:animScale>
                                      <p:cBhvr>
                                        <p:cTn id="226" dur="166" decel="50000">
                                          <p:stCondLst>
                                            <p:cond delay="1668"/>
                                          </p:stCondLst>
                                        </p:cTn>
                                        <p:tgtEl>
                                          <p:spTgt spid="5">
                                            <p:graphicEl>
                                              <a:dgm id="{23EAE416-163E-42B0-90D6-C279BADE0BC2}"/>
                                            </p:graphicEl>
                                          </p:spTgt>
                                        </p:tgtEl>
                                      </p:cBhvr>
                                      <p:to x="100000" y="100000"/>
                                    </p:animScale>
                                    <p:animScale>
                                      <p:cBhvr>
                                        <p:cTn id="227" dur="26">
                                          <p:stCondLst>
                                            <p:cond delay="1808"/>
                                          </p:stCondLst>
                                        </p:cTn>
                                        <p:tgtEl>
                                          <p:spTgt spid="5">
                                            <p:graphicEl>
                                              <a:dgm id="{23EAE416-163E-42B0-90D6-C279BADE0BC2}"/>
                                            </p:graphicEl>
                                          </p:spTgt>
                                        </p:tgtEl>
                                      </p:cBhvr>
                                      <p:to x="100000" y="95000"/>
                                    </p:animScale>
                                    <p:animScale>
                                      <p:cBhvr>
                                        <p:cTn id="228" dur="166" decel="50000">
                                          <p:stCondLst>
                                            <p:cond delay="1834"/>
                                          </p:stCondLst>
                                        </p:cTn>
                                        <p:tgtEl>
                                          <p:spTgt spid="5">
                                            <p:graphicEl>
                                              <a:dgm id="{23EAE416-163E-42B0-90D6-C279BADE0BC2}"/>
                                            </p:graphicEl>
                                          </p:spTgt>
                                        </p:tgtEl>
                                      </p:cBhvr>
                                      <p:to x="100000" y="100000"/>
                                    </p:animScale>
                                  </p:childTnLst>
                                </p:cTn>
                              </p:par>
                            </p:childTnLst>
                          </p:cTn>
                        </p:par>
                      </p:childTnLst>
                    </p:cTn>
                  </p:par>
                  <p:par>
                    <p:cTn id="229" fill="hold">
                      <p:stCondLst>
                        <p:cond delay="indefinite"/>
                      </p:stCondLst>
                      <p:childTnLst>
                        <p:par>
                          <p:cTn id="230" fill="hold">
                            <p:stCondLst>
                              <p:cond delay="0"/>
                            </p:stCondLst>
                            <p:childTnLst>
                              <p:par>
                                <p:cTn id="231" presetID="26" presetClass="entr" presetSubtype="0" fill="hold" grpId="0" nodeType="clickEffect">
                                  <p:stCondLst>
                                    <p:cond delay="0"/>
                                  </p:stCondLst>
                                  <p:childTnLst>
                                    <p:set>
                                      <p:cBhvr>
                                        <p:cTn id="232" dur="1" fill="hold">
                                          <p:stCondLst>
                                            <p:cond delay="0"/>
                                          </p:stCondLst>
                                        </p:cTn>
                                        <p:tgtEl>
                                          <p:spTgt spid="5">
                                            <p:graphicEl>
                                              <a:dgm id="{8013811A-466E-401B-B6D3-B5B1AFBFEFC7}"/>
                                            </p:graphicEl>
                                          </p:spTgt>
                                        </p:tgtEl>
                                        <p:attrNameLst>
                                          <p:attrName>style.visibility</p:attrName>
                                        </p:attrNameLst>
                                      </p:cBhvr>
                                      <p:to>
                                        <p:strVal val="visible"/>
                                      </p:to>
                                    </p:set>
                                    <p:animEffect transition="in" filter="wipe(down)">
                                      <p:cBhvr>
                                        <p:cTn id="233" dur="580">
                                          <p:stCondLst>
                                            <p:cond delay="0"/>
                                          </p:stCondLst>
                                        </p:cTn>
                                        <p:tgtEl>
                                          <p:spTgt spid="5">
                                            <p:graphicEl>
                                              <a:dgm id="{8013811A-466E-401B-B6D3-B5B1AFBFEFC7}"/>
                                            </p:graphicEl>
                                          </p:spTgt>
                                        </p:tgtEl>
                                      </p:cBhvr>
                                    </p:animEffect>
                                    <p:anim calcmode="lin" valueType="num">
                                      <p:cBhvr>
                                        <p:cTn id="234" dur="1822" tmFilter="0,0; 0.14,0.36; 0.43,0.73; 0.71,0.91; 1.0,1.0">
                                          <p:stCondLst>
                                            <p:cond delay="0"/>
                                          </p:stCondLst>
                                        </p:cTn>
                                        <p:tgtEl>
                                          <p:spTgt spid="5">
                                            <p:graphicEl>
                                              <a:dgm id="{8013811A-466E-401B-B6D3-B5B1AFBFEFC7}"/>
                                            </p:graphicEl>
                                          </p:spTgt>
                                        </p:tgtEl>
                                        <p:attrNameLst>
                                          <p:attrName>ppt_x</p:attrName>
                                        </p:attrNameLst>
                                      </p:cBhvr>
                                      <p:tavLst>
                                        <p:tav tm="0">
                                          <p:val>
                                            <p:strVal val="#ppt_x-0.25"/>
                                          </p:val>
                                        </p:tav>
                                        <p:tav tm="100000">
                                          <p:val>
                                            <p:strVal val="#ppt_x"/>
                                          </p:val>
                                        </p:tav>
                                      </p:tavLst>
                                    </p:anim>
                                    <p:anim calcmode="lin" valueType="num">
                                      <p:cBhvr>
                                        <p:cTn id="235" dur="664" tmFilter="0.0,0.0; 0.25,0.07; 0.50,0.2; 0.75,0.467; 1.0,1.0">
                                          <p:stCondLst>
                                            <p:cond delay="0"/>
                                          </p:stCondLst>
                                        </p:cTn>
                                        <p:tgtEl>
                                          <p:spTgt spid="5">
                                            <p:graphicEl>
                                              <a:dgm id="{8013811A-466E-401B-B6D3-B5B1AFBFEFC7}"/>
                                            </p:graphicEl>
                                          </p:spTgt>
                                        </p:tgtEl>
                                        <p:attrNameLst>
                                          <p:attrName>ppt_y</p:attrName>
                                        </p:attrNameLst>
                                      </p:cBhvr>
                                      <p:tavLst>
                                        <p:tav tm="0" fmla="#ppt_y-sin(pi*$)/3">
                                          <p:val>
                                            <p:fltVal val="0.5"/>
                                          </p:val>
                                        </p:tav>
                                        <p:tav tm="100000">
                                          <p:val>
                                            <p:fltVal val="1"/>
                                          </p:val>
                                        </p:tav>
                                      </p:tavLst>
                                    </p:anim>
                                    <p:anim calcmode="lin" valueType="num">
                                      <p:cBhvr>
                                        <p:cTn id="236" dur="664" tmFilter="0, 0; 0.125,0.2665; 0.25,0.4; 0.375,0.465; 0.5,0.5;  0.625,0.535; 0.75,0.6; 0.875,0.7335; 1,1">
                                          <p:stCondLst>
                                            <p:cond delay="664"/>
                                          </p:stCondLst>
                                        </p:cTn>
                                        <p:tgtEl>
                                          <p:spTgt spid="5">
                                            <p:graphicEl>
                                              <a:dgm id="{8013811A-466E-401B-B6D3-B5B1AFBFEFC7}"/>
                                            </p:graphicEl>
                                          </p:spTgt>
                                        </p:tgtEl>
                                        <p:attrNameLst>
                                          <p:attrName>ppt_y</p:attrName>
                                        </p:attrNameLst>
                                      </p:cBhvr>
                                      <p:tavLst>
                                        <p:tav tm="0" fmla="#ppt_y-sin(pi*$)/9">
                                          <p:val>
                                            <p:fltVal val="0"/>
                                          </p:val>
                                        </p:tav>
                                        <p:tav tm="100000">
                                          <p:val>
                                            <p:fltVal val="1"/>
                                          </p:val>
                                        </p:tav>
                                      </p:tavLst>
                                    </p:anim>
                                    <p:anim calcmode="lin" valueType="num">
                                      <p:cBhvr>
                                        <p:cTn id="237" dur="332" tmFilter="0, 0; 0.125,0.2665; 0.25,0.4; 0.375,0.465; 0.5,0.5;  0.625,0.535; 0.75,0.6; 0.875,0.7335; 1,1">
                                          <p:stCondLst>
                                            <p:cond delay="1324"/>
                                          </p:stCondLst>
                                        </p:cTn>
                                        <p:tgtEl>
                                          <p:spTgt spid="5">
                                            <p:graphicEl>
                                              <a:dgm id="{8013811A-466E-401B-B6D3-B5B1AFBFEFC7}"/>
                                            </p:graphicEl>
                                          </p:spTgt>
                                        </p:tgtEl>
                                        <p:attrNameLst>
                                          <p:attrName>ppt_y</p:attrName>
                                        </p:attrNameLst>
                                      </p:cBhvr>
                                      <p:tavLst>
                                        <p:tav tm="0" fmla="#ppt_y-sin(pi*$)/27">
                                          <p:val>
                                            <p:fltVal val="0"/>
                                          </p:val>
                                        </p:tav>
                                        <p:tav tm="100000">
                                          <p:val>
                                            <p:fltVal val="1"/>
                                          </p:val>
                                        </p:tav>
                                      </p:tavLst>
                                    </p:anim>
                                    <p:anim calcmode="lin" valueType="num">
                                      <p:cBhvr>
                                        <p:cTn id="238" dur="164" tmFilter="0, 0; 0.125,0.2665; 0.25,0.4; 0.375,0.465; 0.5,0.5;  0.625,0.535; 0.75,0.6; 0.875,0.7335; 1,1">
                                          <p:stCondLst>
                                            <p:cond delay="1656"/>
                                          </p:stCondLst>
                                        </p:cTn>
                                        <p:tgtEl>
                                          <p:spTgt spid="5">
                                            <p:graphicEl>
                                              <a:dgm id="{8013811A-466E-401B-B6D3-B5B1AFBFEFC7}"/>
                                            </p:graphicEl>
                                          </p:spTgt>
                                        </p:tgtEl>
                                        <p:attrNameLst>
                                          <p:attrName>ppt_y</p:attrName>
                                        </p:attrNameLst>
                                      </p:cBhvr>
                                      <p:tavLst>
                                        <p:tav tm="0" fmla="#ppt_y-sin(pi*$)/81">
                                          <p:val>
                                            <p:fltVal val="0"/>
                                          </p:val>
                                        </p:tav>
                                        <p:tav tm="100000">
                                          <p:val>
                                            <p:fltVal val="1"/>
                                          </p:val>
                                        </p:tav>
                                      </p:tavLst>
                                    </p:anim>
                                    <p:animScale>
                                      <p:cBhvr>
                                        <p:cTn id="239" dur="26">
                                          <p:stCondLst>
                                            <p:cond delay="650"/>
                                          </p:stCondLst>
                                        </p:cTn>
                                        <p:tgtEl>
                                          <p:spTgt spid="5">
                                            <p:graphicEl>
                                              <a:dgm id="{8013811A-466E-401B-B6D3-B5B1AFBFEFC7}"/>
                                            </p:graphicEl>
                                          </p:spTgt>
                                        </p:tgtEl>
                                      </p:cBhvr>
                                      <p:to x="100000" y="60000"/>
                                    </p:animScale>
                                    <p:animScale>
                                      <p:cBhvr>
                                        <p:cTn id="240" dur="166" decel="50000">
                                          <p:stCondLst>
                                            <p:cond delay="676"/>
                                          </p:stCondLst>
                                        </p:cTn>
                                        <p:tgtEl>
                                          <p:spTgt spid="5">
                                            <p:graphicEl>
                                              <a:dgm id="{8013811A-466E-401B-B6D3-B5B1AFBFEFC7}"/>
                                            </p:graphicEl>
                                          </p:spTgt>
                                        </p:tgtEl>
                                      </p:cBhvr>
                                      <p:to x="100000" y="100000"/>
                                    </p:animScale>
                                    <p:animScale>
                                      <p:cBhvr>
                                        <p:cTn id="241" dur="26">
                                          <p:stCondLst>
                                            <p:cond delay="1312"/>
                                          </p:stCondLst>
                                        </p:cTn>
                                        <p:tgtEl>
                                          <p:spTgt spid="5">
                                            <p:graphicEl>
                                              <a:dgm id="{8013811A-466E-401B-B6D3-B5B1AFBFEFC7}"/>
                                            </p:graphicEl>
                                          </p:spTgt>
                                        </p:tgtEl>
                                      </p:cBhvr>
                                      <p:to x="100000" y="80000"/>
                                    </p:animScale>
                                    <p:animScale>
                                      <p:cBhvr>
                                        <p:cTn id="242" dur="166" decel="50000">
                                          <p:stCondLst>
                                            <p:cond delay="1338"/>
                                          </p:stCondLst>
                                        </p:cTn>
                                        <p:tgtEl>
                                          <p:spTgt spid="5">
                                            <p:graphicEl>
                                              <a:dgm id="{8013811A-466E-401B-B6D3-B5B1AFBFEFC7}"/>
                                            </p:graphicEl>
                                          </p:spTgt>
                                        </p:tgtEl>
                                      </p:cBhvr>
                                      <p:to x="100000" y="100000"/>
                                    </p:animScale>
                                    <p:animScale>
                                      <p:cBhvr>
                                        <p:cTn id="243" dur="26">
                                          <p:stCondLst>
                                            <p:cond delay="1642"/>
                                          </p:stCondLst>
                                        </p:cTn>
                                        <p:tgtEl>
                                          <p:spTgt spid="5">
                                            <p:graphicEl>
                                              <a:dgm id="{8013811A-466E-401B-B6D3-B5B1AFBFEFC7}"/>
                                            </p:graphicEl>
                                          </p:spTgt>
                                        </p:tgtEl>
                                      </p:cBhvr>
                                      <p:to x="100000" y="90000"/>
                                    </p:animScale>
                                    <p:animScale>
                                      <p:cBhvr>
                                        <p:cTn id="244" dur="166" decel="50000">
                                          <p:stCondLst>
                                            <p:cond delay="1668"/>
                                          </p:stCondLst>
                                        </p:cTn>
                                        <p:tgtEl>
                                          <p:spTgt spid="5">
                                            <p:graphicEl>
                                              <a:dgm id="{8013811A-466E-401B-B6D3-B5B1AFBFEFC7}"/>
                                            </p:graphicEl>
                                          </p:spTgt>
                                        </p:tgtEl>
                                      </p:cBhvr>
                                      <p:to x="100000" y="100000"/>
                                    </p:animScale>
                                    <p:animScale>
                                      <p:cBhvr>
                                        <p:cTn id="245" dur="26">
                                          <p:stCondLst>
                                            <p:cond delay="1808"/>
                                          </p:stCondLst>
                                        </p:cTn>
                                        <p:tgtEl>
                                          <p:spTgt spid="5">
                                            <p:graphicEl>
                                              <a:dgm id="{8013811A-466E-401B-B6D3-B5B1AFBFEFC7}"/>
                                            </p:graphicEl>
                                          </p:spTgt>
                                        </p:tgtEl>
                                      </p:cBhvr>
                                      <p:to x="100000" y="95000"/>
                                    </p:animScale>
                                    <p:animScale>
                                      <p:cBhvr>
                                        <p:cTn id="246" dur="166" decel="50000">
                                          <p:stCondLst>
                                            <p:cond delay="1834"/>
                                          </p:stCondLst>
                                        </p:cTn>
                                        <p:tgtEl>
                                          <p:spTgt spid="5">
                                            <p:graphicEl>
                                              <a:dgm id="{8013811A-466E-401B-B6D3-B5B1AFBFEFC7}"/>
                                            </p:graphicEl>
                                          </p:spTgt>
                                        </p:tgtEl>
                                      </p:cBhvr>
                                      <p:to x="100000" y="100000"/>
                                    </p:animScale>
                                  </p:childTnLst>
                                </p:cTn>
                              </p:par>
                              <p:par>
                                <p:cTn id="247" presetID="26" presetClass="entr" presetSubtype="0" fill="hold" grpId="0" nodeType="withEffect">
                                  <p:stCondLst>
                                    <p:cond delay="0"/>
                                  </p:stCondLst>
                                  <p:childTnLst>
                                    <p:set>
                                      <p:cBhvr>
                                        <p:cTn id="248" dur="1" fill="hold">
                                          <p:stCondLst>
                                            <p:cond delay="0"/>
                                          </p:stCondLst>
                                        </p:cTn>
                                        <p:tgtEl>
                                          <p:spTgt spid="5">
                                            <p:graphicEl>
                                              <a:dgm id="{BA3270A9-652C-4E14-ABE0-8CD28CEF73E2}"/>
                                            </p:graphicEl>
                                          </p:spTgt>
                                        </p:tgtEl>
                                        <p:attrNameLst>
                                          <p:attrName>style.visibility</p:attrName>
                                        </p:attrNameLst>
                                      </p:cBhvr>
                                      <p:to>
                                        <p:strVal val="visible"/>
                                      </p:to>
                                    </p:set>
                                    <p:animEffect transition="in" filter="wipe(down)">
                                      <p:cBhvr>
                                        <p:cTn id="249" dur="580">
                                          <p:stCondLst>
                                            <p:cond delay="0"/>
                                          </p:stCondLst>
                                        </p:cTn>
                                        <p:tgtEl>
                                          <p:spTgt spid="5">
                                            <p:graphicEl>
                                              <a:dgm id="{BA3270A9-652C-4E14-ABE0-8CD28CEF73E2}"/>
                                            </p:graphicEl>
                                          </p:spTgt>
                                        </p:tgtEl>
                                      </p:cBhvr>
                                    </p:animEffect>
                                    <p:anim calcmode="lin" valueType="num">
                                      <p:cBhvr>
                                        <p:cTn id="250" dur="1822" tmFilter="0,0; 0.14,0.36; 0.43,0.73; 0.71,0.91; 1.0,1.0">
                                          <p:stCondLst>
                                            <p:cond delay="0"/>
                                          </p:stCondLst>
                                        </p:cTn>
                                        <p:tgtEl>
                                          <p:spTgt spid="5">
                                            <p:graphicEl>
                                              <a:dgm id="{BA3270A9-652C-4E14-ABE0-8CD28CEF73E2}"/>
                                            </p:graphicEl>
                                          </p:spTgt>
                                        </p:tgtEl>
                                        <p:attrNameLst>
                                          <p:attrName>ppt_x</p:attrName>
                                        </p:attrNameLst>
                                      </p:cBhvr>
                                      <p:tavLst>
                                        <p:tav tm="0">
                                          <p:val>
                                            <p:strVal val="#ppt_x-0.25"/>
                                          </p:val>
                                        </p:tav>
                                        <p:tav tm="100000">
                                          <p:val>
                                            <p:strVal val="#ppt_x"/>
                                          </p:val>
                                        </p:tav>
                                      </p:tavLst>
                                    </p:anim>
                                    <p:anim calcmode="lin" valueType="num">
                                      <p:cBhvr>
                                        <p:cTn id="251" dur="664" tmFilter="0.0,0.0; 0.25,0.07; 0.50,0.2; 0.75,0.467; 1.0,1.0">
                                          <p:stCondLst>
                                            <p:cond delay="0"/>
                                          </p:stCondLst>
                                        </p:cTn>
                                        <p:tgtEl>
                                          <p:spTgt spid="5">
                                            <p:graphicEl>
                                              <a:dgm id="{BA3270A9-652C-4E14-ABE0-8CD28CEF73E2}"/>
                                            </p:graphicEl>
                                          </p:spTgt>
                                        </p:tgtEl>
                                        <p:attrNameLst>
                                          <p:attrName>ppt_y</p:attrName>
                                        </p:attrNameLst>
                                      </p:cBhvr>
                                      <p:tavLst>
                                        <p:tav tm="0" fmla="#ppt_y-sin(pi*$)/3">
                                          <p:val>
                                            <p:fltVal val="0.5"/>
                                          </p:val>
                                        </p:tav>
                                        <p:tav tm="100000">
                                          <p:val>
                                            <p:fltVal val="1"/>
                                          </p:val>
                                        </p:tav>
                                      </p:tavLst>
                                    </p:anim>
                                    <p:anim calcmode="lin" valueType="num">
                                      <p:cBhvr>
                                        <p:cTn id="252" dur="664" tmFilter="0, 0; 0.125,0.2665; 0.25,0.4; 0.375,0.465; 0.5,0.5;  0.625,0.535; 0.75,0.6; 0.875,0.7335; 1,1">
                                          <p:stCondLst>
                                            <p:cond delay="664"/>
                                          </p:stCondLst>
                                        </p:cTn>
                                        <p:tgtEl>
                                          <p:spTgt spid="5">
                                            <p:graphicEl>
                                              <a:dgm id="{BA3270A9-652C-4E14-ABE0-8CD28CEF73E2}"/>
                                            </p:graphicEl>
                                          </p:spTgt>
                                        </p:tgtEl>
                                        <p:attrNameLst>
                                          <p:attrName>ppt_y</p:attrName>
                                        </p:attrNameLst>
                                      </p:cBhvr>
                                      <p:tavLst>
                                        <p:tav tm="0" fmla="#ppt_y-sin(pi*$)/9">
                                          <p:val>
                                            <p:fltVal val="0"/>
                                          </p:val>
                                        </p:tav>
                                        <p:tav tm="100000">
                                          <p:val>
                                            <p:fltVal val="1"/>
                                          </p:val>
                                        </p:tav>
                                      </p:tavLst>
                                    </p:anim>
                                    <p:anim calcmode="lin" valueType="num">
                                      <p:cBhvr>
                                        <p:cTn id="253" dur="332" tmFilter="0, 0; 0.125,0.2665; 0.25,0.4; 0.375,0.465; 0.5,0.5;  0.625,0.535; 0.75,0.6; 0.875,0.7335; 1,1">
                                          <p:stCondLst>
                                            <p:cond delay="1324"/>
                                          </p:stCondLst>
                                        </p:cTn>
                                        <p:tgtEl>
                                          <p:spTgt spid="5">
                                            <p:graphicEl>
                                              <a:dgm id="{BA3270A9-652C-4E14-ABE0-8CD28CEF73E2}"/>
                                            </p:graphicEl>
                                          </p:spTgt>
                                        </p:tgtEl>
                                        <p:attrNameLst>
                                          <p:attrName>ppt_y</p:attrName>
                                        </p:attrNameLst>
                                      </p:cBhvr>
                                      <p:tavLst>
                                        <p:tav tm="0" fmla="#ppt_y-sin(pi*$)/27">
                                          <p:val>
                                            <p:fltVal val="0"/>
                                          </p:val>
                                        </p:tav>
                                        <p:tav tm="100000">
                                          <p:val>
                                            <p:fltVal val="1"/>
                                          </p:val>
                                        </p:tav>
                                      </p:tavLst>
                                    </p:anim>
                                    <p:anim calcmode="lin" valueType="num">
                                      <p:cBhvr>
                                        <p:cTn id="254" dur="164" tmFilter="0, 0; 0.125,0.2665; 0.25,0.4; 0.375,0.465; 0.5,0.5;  0.625,0.535; 0.75,0.6; 0.875,0.7335; 1,1">
                                          <p:stCondLst>
                                            <p:cond delay="1656"/>
                                          </p:stCondLst>
                                        </p:cTn>
                                        <p:tgtEl>
                                          <p:spTgt spid="5">
                                            <p:graphicEl>
                                              <a:dgm id="{BA3270A9-652C-4E14-ABE0-8CD28CEF73E2}"/>
                                            </p:graphicEl>
                                          </p:spTgt>
                                        </p:tgtEl>
                                        <p:attrNameLst>
                                          <p:attrName>ppt_y</p:attrName>
                                        </p:attrNameLst>
                                      </p:cBhvr>
                                      <p:tavLst>
                                        <p:tav tm="0" fmla="#ppt_y-sin(pi*$)/81">
                                          <p:val>
                                            <p:fltVal val="0"/>
                                          </p:val>
                                        </p:tav>
                                        <p:tav tm="100000">
                                          <p:val>
                                            <p:fltVal val="1"/>
                                          </p:val>
                                        </p:tav>
                                      </p:tavLst>
                                    </p:anim>
                                    <p:animScale>
                                      <p:cBhvr>
                                        <p:cTn id="255" dur="26">
                                          <p:stCondLst>
                                            <p:cond delay="650"/>
                                          </p:stCondLst>
                                        </p:cTn>
                                        <p:tgtEl>
                                          <p:spTgt spid="5">
                                            <p:graphicEl>
                                              <a:dgm id="{BA3270A9-652C-4E14-ABE0-8CD28CEF73E2}"/>
                                            </p:graphicEl>
                                          </p:spTgt>
                                        </p:tgtEl>
                                      </p:cBhvr>
                                      <p:to x="100000" y="60000"/>
                                    </p:animScale>
                                    <p:animScale>
                                      <p:cBhvr>
                                        <p:cTn id="256" dur="166" decel="50000">
                                          <p:stCondLst>
                                            <p:cond delay="676"/>
                                          </p:stCondLst>
                                        </p:cTn>
                                        <p:tgtEl>
                                          <p:spTgt spid="5">
                                            <p:graphicEl>
                                              <a:dgm id="{BA3270A9-652C-4E14-ABE0-8CD28CEF73E2}"/>
                                            </p:graphicEl>
                                          </p:spTgt>
                                        </p:tgtEl>
                                      </p:cBhvr>
                                      <p:to x="100000" y="100000"/>
                                    </p:animScale>
                                    <p:animScale>
                                      <p:cBhvr>
                                        <p:cTn id="257" dur="26">
                                          <p:stCondLst>
                                            <p:cond delay="1312"/>
                                          </p:stCondLst>
                                        </p:cTn>
                                        <p:tgtEl>
                                          <p:spTgt spid="5">
                                            <p:graphicEl>
                                              <a:dgm id="{BA3270A9-652C-4E14-ABE0-8CD28CEF73E2}"/>
                                            </p:graphicEl>
                                          </p:spTgt>
                                        </p:tgtEl>
                                      </p:cBhvr>
                                      <p:to x="100000" y="80000"/>
                                    </p:animScale>
                                    <p:animScale>
                                      <p:cBhvr>
                                        <p:cTn id="258" dur="166" decel="50000">
                                          <p:stCondLst>
                                            <p:cond delay="1338"/>
                                          </p:stCondLst>
                                        </p:cTn>
                                        <p:tgtEl>
                                          <p:spTgt spid="5">
                                            <p:graphicEl>
                                              <a:dgm id="{BA3270A9-652C-4E14-ABE0-8CD28CEF73E2}"/>
                                            </p:graphicEl>
                                          </p:spTgt>
                                        </p:tgtEl>
                                      </p:cBhvr>
                                      <p:to x="100000" y="100000"/>
                                    </p:animScale>
                                    <p:animScale>
                                      <p:cBhvr>
                                        <p:cTn id="259" dur="26">
                                          <p:stCondLst>
                                            <p:cond delay="1642"/>
                                          </p:stCondLst>
                                        </p:cTn>
                                        <p:tgtEl>
                                          <p:spTgt spid="5">
                                            <p:graphicEl>
                                              <a:dgm id="{BA3270A9-652C-4E14-ABE0-8CD28CEF73E2}"/>
                                            </p:graphicEl>
                                          </p:spTgt>
                                        </p:tgtEl>
                                      </p:cBhvr>
                                      <p:to x="100000" y="90000"/>
                                    </p:animScale>
                                    <p:animScale>
                                      <p:cBhvr>
                                        <p:cTn id="260" dur="166" decel="50000">
                                          <p:stCondLst>
                                            <p:cond delay="1668"/>
                                          </p:stCondLst>
                                        </p:cTn>
                                        <p:tgtEl>
                                          <p:spTgt spid="5">
                                            <p:graphicEl>
                                              <a:dgm id="{BA3270A9-652C-4E14-ABE0-8CD28CEF73E2}"/>
                                            </p:graphicEl>
                                          </p:spTgt>
                                        </p:tgtEl>
                                      </p:cBhvr>
                                      <p:to x="100000" y="100000"/>
                                    </p:animScale>
                                    <p:animScale>
                                      <p:cBhvr>
                                        <p:cTn id="261" dur="26">
                                          <p:stCondLst>
                                            <p:cond delay="1808"/>
                                          </p:stCondLst>
                                        </p:cTn>
                                        <p:tgtEl>
                                          <p:spTgt spid="5">
                                            <p:graphicEl>
                                              <a:dgm id="{BA3270A9-652C-4E14-ABE0-8CD28CEF73E2}"/>
                                            </p:graphicEl>
                                          </p:spTgt>
                                        </p:tgtEl>
                                      </p:cBhvr>
                                      <p:to x="100000" y="95000"/>
                                    </p:animScale>
                                    <p:animScale>
                                      <p:cBhvr>
                                        <p:cTn id="262" dur="166" decel="50000">
                                          <p:stCondLst>
                                            <p:cond delay="1834"/>
                                          </p:stCondLst>
                                        </p:cTn>
                                        <p:tgtEl>
                                          <p:spTgt spid="5">
                                            <p:graphicEl>
                                              <a:dgm id="{BA3270A9-652C-4E14-ABE0-8CD28CEF73E2}"/>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724400"/>
            <a:ext cx="3886200" cy="566738"/>
          </a:xfrm>
        </p:spPr>
        <p:txBody>
          <a:bodyPr/>
          <a:lstStyle/>
          <a:p>
            <a:pPr>
              <a:defRPr/>
            </a:pPr>
            <a:r>
              <a:rPr sz="2400" dirty="0" smtClean="0">
                <a:latin typeface="Eras Bold ITC" panose="020B0907030504020204" pitchFamily="34" charset="0"/>
              </a:rPr>
              <a:t>Analyse segmentée en: </a:t>
            </a:r>
            <a:endParaRPr sz="2400" dirty="0">
              <a:latin typeface="Eras Bold ITC" panose="020B0907030504020204" pitchFamily="34" charset="0"/>
            </a:endParaRPr>
          </a:p>
        </p:txBody>
      </p:sp>
      <p:graphicFrame>
        <p:nvGraphicFramePr>
          <p:cNvPr id="5" name="Diagramme 4"/>
          <p:cNvGraphicFramePr/>
          <p:nvPr/>
        </p:nvGraphicFramePr>
        <p:xfrm>
          <a:off x="4114800" y="304800"/>
          <a:ext cx="4876799"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2286000" y="486697"/>
          <a:ext cx="6324599" cy="6400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mph" presetSubtype="0" fill="hold" grpId="1" nodeType="clickEffect">
                                  <p:stCondLst>
                                    <p:cond delay="0"/>
                                  </p:stCondLst>
                                  <p:childTnLst>
                                    <p:animScale>
                                      <p:cBhvr>
                                        <p:cTn id="2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5" grpId="1">
        <p:bldAsOne/>
      </p:bldGraphic>
      <p:bldGraphic spid="4" grpId="0">
        <p:bldAsOne/>
      </p:bldGraphic>
      <p:bldGraphic spid="4" grpId="1">
        <p:bldAsOne/>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Système Partisan et Elections</a:t>
            </a:r>
            <a:endParaRPr lang="fr-FR" sz="2800" dirty="0"/>
          </a:p>
        </p:txBody>
      </p:sp>
      <p:graphicFrame>
        <p:nvGraphicFramePr>
          <p:cNvPr id="4" name="Espace réservé du contenu 3"/>
          <p:cNvGraphicFramePr>
            <a:graphicFrameLocks noGrp="1"/>
          </p:cNvGraphicFramePr>
          <p:nvPr>
            <p:ph idx="1"/>
          </p:nvPr>
        </p:nvGraphicFramePr>
        <p:xfrm>
          <a:off x="304800" y="1664733"/>
          <a:ext cx="8534400" cy="4812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7162800" y="990600"/>
          <a:ext cx="2514600" cy="1219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39A97AD2-F172-4547-B1D3-BB7CF4482548}"/>
                                            </p:graphicEl>
                                          </p:spTgt>
                                        </p:tgtEl>
                                        <p:attrNameLst>
                                          <p:attrName>style.visibility</p:attrName>
                                        </p:attrNameLst>
                                      </p:cBhvr>
                                      <p:to>
                                        <p:strVal val="visible"/>
                                      </p:to>
                                    </p:set>
                                    <p:anim calcmode="lin" valueType="num">
                                      <p:cBhvr>
                                        <p:cTn id="14" dur="500" fill="hold"/>
                                        <p:tgtEl>
                                          <p:spTgt spid="4">
                                            <p:graphicEl>
                                              <a:dgm id="{39A97AD2-F172-4547-B1D3-BB7CF4482548}"/>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39A97AD2-F172-4547-B1D3-BB7CF4482548}"/>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39A97AD2-F172-4547-B1D3-BB7CF4482548}"/>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graphicEl>
                                              <a:dgm id="{4C176398-86B4-43A1-B6AA-C45B4CB0C95A}"/>
                                            </p:graphicEl>
                                          </p:spTgt>
                                        </p:tgtEl>
                                        <p:attrNameLst>
                                          <p:attrName>style.visibility</p:attrName>
                                        </p:attrNameLst>
                                      </p:cBhvr>
                                      <p:to>
                                        <p:strVal val="visible"/>
                                      </p:to>
                                    </p:set>
                                    <p:anim calcmode="lin" valueType="num">
                                      <p:cBhvr>
                                        <p:cTn id="19" dur="500" fill="hold"/>
                                        <p:tgtEl>
                                          <p:spTgt spid="4">
                                            <p:graphicEl>
                                              <a:dgm id="{4C176398-86B4-43A1-B6AA-C45B4CB0C95A}"/>
                                            </p:graphicEl>
                                          </p:spTgt>
                                        </p:tgtEl>
                                        <p:attrNameLst>
                                          <p:attrName>ppt_w</p:attrName>
                                        </p:attrNameLst>
                                      </p:cBhvr>
                                      <p:tavLst>
                                        <p:tav tm="0">
                                          <p:val>
                                            <p:fltVal val="0"/>
                                          </p:val>
                                        </p:tav>
                                        <p:tav tm="100000">
                                          <p:val>
                                            <p:strVal val="#ppt_w"/>
                                          </p:val>
                                        </p:tav>
                                      </p:tavLst>
                                    </p:anim>
                                    <p:anim calcmode="lin" valueType="num">
                                      <p:cBhvr>
                                        <p:cTn id="20" dur="500" fill="hold"/>
                                        <p:tgtEl>
                                          <p:spTgt spid="4">
                                            <p:graphicEl>
                                              <a:dgm id="{4C176398-86B4-43A1-B6AA-C45B4CB0C95A}"/>
                                            </p:graphicEl>
                                          </p:spTgt>
                                        </p:tgtEl>
                                        <p:attrNameLst>
                                          <p:attrName>ppt_h</p:attrName>
                                        </p:attrNameLst>
                                      </p:cBhvr>
                                      <p:tavLst>
                                        <p:tav tm="0">
                                          <p:val>
                                            <p:fltVal val="0"/>
                                          </p:val>
                                        </p:tav>
                                        <p:tav tm="100000">
                                          <p:val>
                                            <p:strVal val="#ppt_h"/>
                                          </p:val>
                                        </p:tav>
                                      </p:tavLst>
                                    </p:anim>
                                    <p:animEffect transition="in" filter="fade">
                                      <p:cBhvr>
                                        <p:cTn id="21" dur="500"/>
                                        <p:tgtEl>
                                          <p:spTgt spid="4">
                                            <p:graphicEl>
                                              <a:dgm id="{4C176398-86B4-43A1-B6AA-C45B4CB0C95A}"/>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graphicEl>
                                              <a:dgm id="{304FD185-31F0-4360-B05A-967C64FC0592}"/>
                                            </p:graphicEl>
                                          </p:spTgt>
                                        </p:tgtEl>
                                        <p:attrNameLst>
                                          <p:attrName>style.visibility</p:attrName>
                                        </p:attrNameLst>
                                      </p:cBhvr>
                                      <p:to>
                                        <p:strVal val="visible"/>
                                      </p:to>
                                    </p:set>
                                    <p:anim calcmode="lin" valueType="num">
                                      <p:cBhvr>
                                        <p:cTn id="26" dur="500" fill="hold"/>
                                        <p:tgtEl>
                                          <p:spTgt spid="4">
                                            <p:graphicEl>
                                              <a:dgm id="{304FD185-31F0-4360-B05A-967C64FC0592}"/>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304FD185-31F0-4360-B05A-967C64FC0592}"/>
                                            </p:graphicEl>
                                          </p:spTgt>
                                        </p:tgtEl>
                                        <p:attrNameLst>
                                          <p:attrName>ppt_h</p:attrName>
                                        </p:attrNameLst>
                                      </p:cBhvr>
                                      <p:tavLst>
                                        <p:tav tm="0">
                                          <p:val>
                                            <p:fltVal val="0"/>
                                          </p:val>
                                        </p:tav>
                                        <p:tav tm="100000">
                                          <p:val>
                                            <p:strVal val="#ppt_h"/>
                                          </p:val>
                                        </p:tav>
                                      </p:tavLst>
                                    </p:anim>
                                    <p:animEffect transition="in" filter="fade">
                                      <p:cBhvr>
                                        <p:cTn id="28" dur="500"/>
                                        <p:tgtEl>
                                          <p:spTgt spid="4">
                                            <p:graphicEl>
                                              <a:dgm id="{304FD185-31F0-4360-B05A-967C64FC0592}"/>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graphicEl>
                                              <a:dgm id="{20DD558F-861C-42A3-B604-E7425C1D2713}"/>
                                            </p:graphicEl>
                                          </p:spTgt>
                                        </p:tgtEl>
                                        <p:attrNameLst>
                                          <p:attrName>style.visibility</p:attrName>
                                        </p:attrNameLst>
                                      </p:cBhvr>
                                      <p:to>
                                        <p:strVal val="visible"/>
                                      </p:to>
                                    </p:set>
                                    <p:anim calcmode="lin" valueType="num">
                                      <p:cBhvr>
                                        <p:cTn id="33" dur="500" fill="hold"/>
                                        <p:tgtEl>
                                          <p:spTgt spid="4">
                                            <p:graphicEl>
                                              <a:dgm id="{20DD558F-861C-42A3-B604-E7425C1D2713}"/>
                                            </p:graphicEl>
                                          </p:spTgt>
                                        </p:tgtEl>
                                        <p:attrNameLst>
                                          <p:attrName>ppt_w</p:attrName>
                                        </p:attrNameLst>
                                      </p:cBhvr>
                                      <p:tavLst>
                                        <p:tav tm="0">
                                          <p:val>
                                            <p:fltVal val="0"/>
                                          </p:val>
                                        </p:tav>
                                        <p:tav tm="100000">
                                          <p:val>
                                            <p:strVal val="#ppt_w"/>
                                          </p:val>
                                        </p:tav>
                                      </p:tavLst>
                                    </p:anim>
                                    <p:anim calcmode="lin" valueType="num">
                                      <p:cBhvr>
                                        <p:cTn id="34" dur="500" fill="hold"/>
                                        <p:tgtEl>
                                          <p:spTgt spid="4">
                                            <p:graphicEl>
                                              <a:dgm id="{20DD558F-861C-42A3-B604-E7425C1D2713}"/>
                                            </p:graphicEl>
                                          </p:spTgt>
                                        </p:tgtEl>
                                        <p:attrNameLst>
                                          <p:attrName>ppt_h</p:attrName>
                                        </p:attrNameLst>
                                      </p:cBhvr>
                                      <p:tavLst>
                                        <p:tav tm="0">
                                          <p:val>
                                            <p:fltVal val="0"/>
                                          </p:val>
                                        </p:tav>
                                        <p:tav tm="100000">
                                          <p:val>
                                            <p:strVal val="#ppt_h"/>
                                          </p:val>
                                        </p:tav>
                                      </p:tavLst>
                                    </p:anim>
                                    <p:animEffect transition="in" filter="fade">
                                      <p:cBhvr>
                                        <p:cTn id="35" dur="500"/>
                                        <p:tgtEl>
                                          <p:spTgt spid="4">
                                            <p:graphicEl>
                                              <a:dgm id="{20DD558F-861C-42A3-B604-E7425C1D2713}"/>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4">
                                            <p:graphicEl>
                                              <a:dgm id="{FF0CDC8B-CCB1-41A0-BD35-D29353C22D57}"/>
                                            </p:graphicEl>
                                          </p:spTgt>
                                        </p:tgtEl>
                                        <p:attrNameLst>
                                          <p:attrName>style.visibility</p:attrName>
                                        </p:attrNameLst>
                                      </p:cBhvr>
                                      <p:to>
                                        <p:strVal val="visible"/>
                                      </p:to>
                                    </p:set>
                                    <p:anim calcmode="lin" valueType="num">
                                      <p:cBhvr>
                                        <p:cTn id="40" dur="500" fill="hold"/>
                                        <p:tgtEl>
                                          <p:spTgt spid="4">
                                            <p:graphicEl>
                                              <a:dgm id="{FF0CDC8B-CCB1-41A0-BD35-D29353C22D57}"/>
                                            </p:graphicEl>
                                          </p:spTgt>
                                        </p:tgtEl>
                                        <p:attrNameLst>
                                          <p:attrName>ppt_w</p:attrName>
                                        </p:attrNameLst>
                                      </p:cBhvr>
                                      <p:tavLst>
                                        <p:tav tm="0">
                                          <p:val>
                                            <p:fltVal val="0"/>
                                          </p:val>
                                        </p:tav>
                                        <p:tav tm="100000">
                                          <p:val>
                                            <p:strVal val="#ppt_w"/>
                                          </p:val>
                                        </p:tav>
                                      </p:tavLst>
                                    </p:anim>
                                    <p:anim calcmode="lin" valueType="num">
                                      <p:cBhvr>
                                        <p:cTn id="41" dur="500" fill="hold"/>
                                        <p:tgtEl>
                                          <p:spTgt spid="4">
                                            <p:graphicEl>
                                              <a:dgm id="{FF0CDC8B-CCB1-41A0-BD35-D29353C22D57}"/>
                                            </p:graphicEl>
                                          </p:spTgt>
                                        </p:tgtEl>
                                        <p:attrNameLst>
                                          <p:attrName>ppt_h</p:attrName>
                                        </p:attrNameLst>
                                      </p:cBhvr>
                                      <p:tavLst>
                                        <p:tav tm="0">
                                          <p:val>
                                            <p:fltVal val="0"/>
                                          </p:val>
                                        </p:tav>
                                        <p:tav tm="100000">
                                          <p:val>
                                            <p:strVal val="#ppt_h"/>
                                          </p:val>
                                        </p:tav>
                                      </p:tavLst>
                                    </p:anim>
                                    <p:animEffect transition="in" filter="fade">
                                      <p:cBhvr>
                                        <p:cTn id="42" dur="500"/>
                                        <p:tgtEl>
                                          <p:spTgt spid="4">
                                            <p:graphicEl>
                                              <a:dgm id="{FF0CDC8B-CCB1-41A0-BD35-D29353C22D5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173221FF-AFA6-4CF1-AA57-20AD84F8AEE7}"/>
                                            </p:graphicEl>
                                          </p:spTgt>
                                        </p:tgtEl>
                                        <p:attrNameLst>
                                          <p:attrName>style.visibility</p:attrName>
                                        </p:attrNameLst>
                                      </p:cBhvr>
                                      <p:to>
                                        <p:strVal val="visible"/>
                                      </p:to>
                                    </p:set>
                                    <p:anim calcmode="lin" valueType="num">
                                      <p:cBhvr>
                                        <p:cTn id="47" dur="500" fill="hold"/>
                                        <p:tgtEl>
                                          <p:spTgt spid="4">
                                            <p:graphicEl>
                                              <a:dgm id="{173221FF-AFA6-4CF1-AA57-20AD84F8AEE7}"/>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173221FF-AFA6-4CF1-AA57-20AD84F8AEE7}"/>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173221FF-AFA6-4CF1-AA57-20AD84F8AE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Graphic spid="5"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Les partis et Elections</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Espace réservé du contenu 6"/>
          <p:cNvGraphicFramePr>
            <a:graphicFrameLocks noGrp="1"/>
          </p:cNvGraphicFramePr>
          <p:nvPr>
            <p:ph idx="1"/>
            <p:extLst>
              <p:ext uri="{D42A27DB-BD31-4B8C-83A1-F6EECF244321}">
                <p14:modId xmlns:p14="http://schemas.microsoft.com/office/powerpoint/2010/main" val="1081042305"/>
              </p:ext>
            </p:extLst>
          </p:nvPr>
        </p:nvGraphicFramePr>
        <p:xfrm>
          <a:off x="381000" y="1676400"/>
          <a:ext cx="83058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0F32EBE5-BD7A-4E5C-A796-B0C7BB440E93}"/>
                                            </p:graphicEl>
                                          </p:spTgt>
                                        </p:tgtEl>
                                        <p:attrNameLst>
                                          <p:attrName>style.visibility</p:attrName>
                                        </p:attrNameLst>
                                      </p:cBhvr>
                                      <p:to>
                                        <p:strVal val="visible"/>
                                      </p:to>
                                    </p:set>
                                    <p:anim calcmode="lin" valueType="num">
                                      <p:cBhvr additive="base">
                                        <p:cTn id="7" dur="500" fill="hold"/>
                                        <p:tgtEl>
                                          <p:spTgt spid="7">
                                            <p:graphicEl>
                                              <a:dgm id="{0F32EBE5-BD7A-4E5C-A796-B0C7BB440E9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0F32EBE5-BD7A-4E5C-A796-B0C7BB440E9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5742D6B5-4A86-4A27-A382-290A05A29203}"/>
                                            </p:graphicEl>
                                          </p:spTgt>
                                        </p:tgtEl>
                                        <p:attrNameLst>
                                          <p:attrName>style.visibility</p:attrName>
                                        </p:attrNameLst>
                                      </p:cBhvr>
                                      <p:to>
                                        <p:strVal val="visible"/>
                                      </p:to>
                                    </p:set>
                                    <p:anim calcmode="lin" valueType="num">
                                      <p:cBhvr additive="base">
                                        <p:cTn id="13" dur="500" fill="hold"/>
                                        <p:tgtEl>
                                          <p:spTgt spid="7">
                                            <p:graphicEl>
                                              <a:dgm id="{5742D6B5-4A86-4A27-A382-290A05A29203}"/>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5742D6B5-4A86-4A27-A382-290A05A29203}"/>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04C37657-37AE-4EB8-9AD7-DE3D2E1873D3}"/>
                                            </p:graphicEl>
                                          </p:spTgt>
                                        </p:tgtEl>
                                        <p:attrNameLst>
                                          <p:attrName>style.visibility</p:attrName>
                                        </p:attrNameLst>
                                      </p:cBhvr>
                                      <p:to>
                                        <p:strVal val="visible"/>
                                      </p:to>
                                    </p:set>
                                    <p:anim calcmode="lin" valueType="num">
                                      <p:cBhvr additive="base">
                                        <p:cTn id="19" dur="500" fill="hold"/>
                                        <p:tgtEl>
                                          <p:spTgt spid="7">
                                            <p:graphicEl>
                                              <a:dgm id="{04C37657-37AE-4EB8-9AD7-DE3D2E1873D3}"/>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04C37657-37AE-4EB8-9AD7-DE3D2E1873D3}"/>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05823BD3-FC60-4ED3-9E72-D6B736E55D73}"/>
                                            </p:graphicEl>
                                          </p:spTgt>
                                        </p:tgtEl>
                                        <p:attrNameLst>
                                          <p:attrName>style.visibility</p:attrName>
                                        </p:attrNameLst>
                                      </p:cBhvr>
                                      <p:to>
                                        <p:strVal val="visible"/>
                                      </p:to>
                                    </p:set>
                                    <p:anim calcmode="lin" valueType="num">
                                      <p:cBhvr additive="base">
                                        <p:cTn id="25" dur="500" fill="hold"/>
                                        <p:tgtEl>
                                          <p:spTgt spid="7">
                                            <p:graphicEl>
                                              <a:dgm id="{05823BD3-FC60-4ED3-9E72-D6B736E55D7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05823BD3-FC60-4ED3-9E72-D6B736E55D7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ARD</a:t>
            </a:r>
            <a:endParaRPr lang="fr-FR" dirty="0"/>
          </a:p>
        </p:txBody>
      </p:sp>
      <p:sp>
        <p:nvSpPr>
          <p:cNvPr id="15364" name="Espace réservé du pied de page 2"/>
          <p:cNvSpPr>
            <a:spLocks noGrp="1"/>
          </p:cNvSpPr>
          <p:nvPr>
            <p:ph type="ftr" sz="quarter" idx="11"/>
          </p:nvPr>
        </p:nvSpPr>
        <p:spPr>
          <a:xfrm>
            <a:off x="3124200" y="6376988"/>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Espace réservé du contenu 8"/>
          <p:cNvGraphicFramePr>
            <a:graphicFrameLocks noGrp="1"/>
          </p:cNvGraphicFramePr>
          <p:nvPr>
            <p:ph idx="1"/>
            <p:extLst>
              <p:ext uri="{D42A27DB-BD31-4B8C-83A1-F6EECF244321}">
                <p14:modId xmlns:p14="http://schemas.microsoft.com/office/powerpoint/2010/main" val="3565197641"/>
              </p:ext>
            </p:extLst>
          </p:nvPr>
        </p:nvGraphicFramePr>
        <p:xfrm>
          <a:off x="1447800" y="990600"/>
          <a:ext cx="7162800" cy="533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graphicEl>
                                              <a:dgm id="{2F02A3DA-4428-4FFE-83D8-1876E40A108B}"/>
                                            </p:graphicEl>
                                          </p:spTgt>
                                        </p:tgtEl>
                                        <p:attrNameLst>
                                          <p:attrName>style.visibility</p:attrName>
                                        </p:attrNameLst>
                                      </p:cBhvr>
                                      <p:to>
                                        <p:strVal val="visible"/>
                                      </p:to>
                                    </p:set>
                                    <p:anim calcmode="lin" valueType="num">
                                      <p:cBhvr additive="base">
                                        <p:cTn id="7" dur="500" fill="hold"/>
                                        <p:tgtEl>
                                          <p:spTgt spid="9">
                                            <p:graphicEl>
                                              <a:dgm id="{2F02A3DA-4428-4FFE-83D8-1876E40A108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2F02A3DA-4428-4FFE-83D8-1876E40A108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graphicEl>
                                              <a:dgm id="{EC10B323-DC26-4ED3-A233-6B1E4DAB969A}"/>
                                            </p:graphicEl>
                                          </p:spTgt>
                                        </p:tgtEl>
                                        <p:attrNameLst>
                                          <p:attrName>style.visibility</p:attrName>
                                        </p:attrNameLst>
                                      </p:cBhvr>
                                      <p:to>
                                        <p:strVal val="visible"/>
                                      </p:to>
                                    </p:set>
                                    <p:anim calcmode="lin" valueType="num">
                                      <p:cBhvr additive="base">
                                        <p:cTn id="13" dur="500" fill="hold"/>
                                        <p:tgtEl>
                                          <p:spTgt spid="9">
                                            <p:graphicEl>
                                              <a:dgm id="{EC10B323-DC26-4ED3-A233-6B1E4DAB969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graphicEl>
                                              <a:dgm id="{EC10B323-DC26-4ED3-A233-6B1E4DAB969A}"/>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0" presetClass="emph" presetSubtype="0" fill="hold" grpId="1" nodeType="clickEffect">
                                  <p:stCondLst>
                                    <p:cond delay="0"/>
                                  </p:stCondLst>
                                  <p:childTnLst>
                                    <p:animClr clrSpc="hsl" dir="cw">
                                      <p:cBhvr override="childStyle">
                                        <p:cTn id="18" dur="500" fill="hold"/>
                                        <p:tgtEl>
                                          <p:spTgt spid="9">
                                            <p:graphicEl>
                                              <a:dgm id="{2F02A3DA-4428-4FFE-83D8-1876E40A108B}"/>
                                            </p:graphicEl>
                                          </p:spTgt>
                                        </p:tgtEl>
                                        <p:attrNameLst>
                                          <p:attrName>style.color</p:attrName>
                                        </p:attrNameLst>
                                      </p:cBhvr>
                                      <p:by>
                                        <p:hsl h="0" s="12549" l="25098"/>
                                      </p:by>
                                    </p:animClr>
                                    <p:animClr clrSpc="hsl" dir="cw">
                                      <p:cBhvr>
                                        <p:cTn id="19" dur="500" fill="hold"/>
                                        <p:tgtEl>
                                          <p:spTgt spid="9">
                                            <p:graphicEl>
                                              <a:dgm id="{2F02A3DA-4428-4FFE-83D8-1876E40A108B}"/>
                                            </p:graphicEl>
                                          </p:spTgt>
                                        </p:tgtEl>
                                        <p:attrNameLst>
                                          <p:attrName>fillcolor</p:attrName>
                                        </p:attrNameLst>
                                      </p:cBhvr>
                                      <p:by>
                                        <p:hsl h="0" s="12549" l="25098"/>
                                      </p:by>
                                    </p:animClr>
                                    <p:animClr clrSpc="hsl" dir="cw">
                                      <p:cBhvr>
                                        <p:cTn id="20" dur="500" fill="hold"/>
                                        <p:tgtEl>
                                          <p:spTgt spid="9">
                                            <p:graphicEl>
                                              <a:dgm id="{2F02A3DA-4428-4FFE-83D8-1876E40A108B}"/>
                                            </p:graphicEl>
                                          </p:spTgt>
                                        </p:tgtEl>
                                        <p:attrNameLst>
                                          <p:attrName>stroke.color</p:attrName>
                                        </p:attrNameLst>
                                      </p:cBhvr>
                                      <p:by>
                                        <p:hsl h="0" s="12549" l="25098"/>
                                      </p:by>
                                    </p:animClr>
                                    <p:set>
                                      <p:cBhvr>
                                        <p:cTn id="21" dur="500" fill="hold"/>
                                        <p:tgtEl>
                                          <p:spTgt spid="9">
                                            <p:graphicEl>
                                              <a:dgm id="{2F02A3DA-4428-4FFE-83D8-1876E40A108B}"/>
                                            </p:graphicEl>
                                          </p:spTgt>
                                        </p:tgtEl>
                                        <p:attrNameLst>
                                          <p:attrName>fill.type</p:attrName>
                                        </p:attrNameLst>
                                      </p:cBhvr>
                                      <p:to>
                                        <p:strVal val="solid"/>
                                      </p:to>
                                    </p:set>
                                  </p:childTnLst>
                                </p:cTn>
                              </p:par>
                              <p:par>
                                <p:cTn id="22" presetID="30" presetClass="emph" presetSubtype="0" fill="hold" grpId="1" nodeType="withEffect">
                                  <p:stCondLst>
                                    <p:cond delay="0"/>
                                  </p:stCondLst>
                                  <p:childTnLst>
                                    <p:animClr clrSpc="hsl" dir="cw">
                                      <p:cBhvr override="childStyle">
                                        <p:cTn id="23" dur="500" fill="hold"/>
                                        <p:tgtEl>
                                          <p:spTgt spid="9">
                                            <p:graphicEl>
                                              <a:dgm id="{EC10B323-DC26-4ED3-A233-6B1E4DAB969A}"/>
                                            </p:graphicEl>
                                          </p:spTgt>
                                        </p:tgtEl>
                                        <p:attrNameLst>
                                          <p:attrName>style.color</p:attrName>
                                        </p:attrNameLst>
                                      </p:cBhvr>
                                      <p:by>
                                        <p:hsl h="0" s="12549" l="25098"/>
                                      </p:by>
                                    </p:animClr>
                                    <p:animClr clrSpc="hsl" dir="cw">
                                      <p:cBhvr>
                                        <p:cTn id="24" dur="500" fill="hold"/>
                                        <p:tgtEl>
                                          <p:spTgt spid="9">
                                            <p:graphicEl>
                                              <a:dgm id="{EC10B323-DC26-4ED3-A233-6B1E4DAB969A}"/>
                                            </p:graphicEl>
                                          </p:spTgt>
                                        </p:tgtEl>
                                        <p:attrNameLst>
                                          <p:attrName>fillcolor</p:attrName>
                                        </p:attrNameLst>
                                      </p:cBhvr>
                                      <p:by>
                                        <p:hsl h="0" s="12549" l="25098"/>
                                      </p:by>
                                    </p:animClr>
                                    <p:animClr clrSpc="hsl" dir="cw">
                                      <p:cBhvr>
                                        <p:cTn id="25" dur="500" fill="hold"/>
                                        <p:tgtEl>
                                          <p:spTgt spid="9">
                                            <p:graphicEl>
                                              <a:dgm id="{EC10B323-DC26-4ED3-A233-6B1E4DAB969A}"/>
                                            </p:graphicEl>
                                          </p:spTgt>
                                        </p:tgtEl>
                                        <p:attrNameLst>
                                          <p:attrName>stroke.color</p:attrName>
                                        </p:attrNameLst>
                                      </p:cBhvr>
                                      <p:by>
                                        <p:hsl h="0" s="12549" l="25098"/>
                                      </p:by>
                                    </p:animClr>
                                    <p:set>
                                      <p:cBhvr>
                                        <p:cTn id="26" dur="500" fill="hold"/>
                                        <p:tgtEl>
                                          <p:spTgt spid="9">
                                            <p:graphicEl>
                                              <a:dgm id="{EC10B323-DC26-4ED3-A233-6B1E4DAB969A}"/>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Graphic spid="9" grpId="1">
        <p:bldSub>
          <a:bldDgm/>
        </p:bldSub>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Les partis et Elections</a:t>
            </a:r>
            <a:endParaRPr lang="fr-FR" dirty="0"/>
          </a:p>
        </p:txBody>
      </p:sp>
      <p:sp>
        <p:nvSpPr>
          <p:cNvPr id="15364" name="Espace réservé du pied de page 2"/>
          <p:cNvSpPr>
            <a:spLocks noGrp="1"/>
          </p:cNvSpPr>
          <p:nvPr>
            <p:ph type="ftr" sz="quarter" idx="11"/>
          </p:nvPr>
        </p:nvSpPr>
        <p:spPr>
          <a:xfrm>
            <a:off x="3124200" y="6405563"/>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Espace réservé du contenu 5"/>
          <p:cNvGraphicFramePr>
            <a:graphicFrameLocks noGrp="1"/>
          </p:cNvGraphicFramePr>
          <p:nvPr>
            <p:ph idx="1"/>
            <p:extLst>
              <p:ext uri="{D42A27DB-BD31-4B8C-83A1-F6EECF244321}">
                <p14:modId xmlns:p14="http://schemas.microsoft.com/office/powerpoint/2010/main" val="2558950715"/>
              </p:ext>
            </p:extLst>
          </p:nvPr>
        </p:nvGraphicFramePr>
        <p:xfrm>
          <a:off x="76200" y="1447800"/>
          <a:ext cx="8839200" cy="46783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5AE6521A-8595-4106-BBD2-8A7E53FAE7D4}"/>
                                            </p:graphicEl>
                                          </p:spTgt>
                                        </p:tgtEl>
                                        <p:attrNameLst>
                                          <p:attrName>style.visibility</p:attrName>
                                        </p:attrNameLst>
                                      </p:cBhvr>
                                      <p:to>
                                        <p:strVal val="visible"/>
                                      </p:to>
                                    </p:set>
                                    <p:anim calcmode="lin" valueType="num">
                                      <p:cBhvr additive="base">
                                        <p:cTn id="7" dur="500" fill="hold"/>
                                        <p:tgtEl>
                                          <p:spTgt spid="6">
                                            <p:graphicEl>
                                              <a:dgm id="{5AE6521A-8595-4106-BBD2-8A7E53FAE7D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5AE6521A-8595-4106-BBD2-8A7E53FAE7D4}"/>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graphicEl>
                                              <a:dgm id="{A69D0ECA-F3CD-42AE-94F0-41973C75F9E6}"/>
                                            </p:graphicEl>
                                          </p:spTgt>
                                        </p:tgtEl>
                                        <p:attrNameLst>
                                          <p:attrName>style.visibility</p:attrName>
                                        </p:attrNameLst>
                                      </p:cBhvr>
                                      <p:to>
                                        <p:strVal val="visible"/>
                                      </p:to>
                                    </p:set>
                                    <p:anim calcmode="lin" valueType="num">
                                      <p:cBhvr additive="base">
                                        <p:cTn id="11" dur="500" fill="hold"/>
                                        <p:tgtEl>
                                          <p:spTgt spid="6">
                                            <p:graphicEl>
                                              <a:dgm id="{A69D0ECA-F3CD-42AE-94F0-41973C75F9E6}"/>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A69D0ECA-F3CD-42AE-94F0-41973C75F9E6}"/>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graphicEl>
                                              <a:dgm id="{91018398-C762-4A9D-87A5-45668E2B34A1}"/>
                                            </p:graphicEl>
                                          </p:spTgt>
                                        </p:tgtEl>
                                        <p:attrNameLst>
                                          <p:attrName>style.visibility</p:attrName>
                                        </p:attrNameLst>
                                      </p:cBhvr>
                                      <p:to>
                                        <p:strVal val="visible"/>
                                      </p:to>
                                    </p:set>
                                    <p:anim calcmode="lin" valueType="num">
                                      <p:cBhvr additive="base">
                                        <p:cTn id="15" dur="500" fill="hold"/>
                                        <p:tgtEl>
                                          <p:spTgt spid="6">
                                            <p:graphicEl>
                                              <a:dgm id="{91018398-C762-4A9D-87A5-45668E2B34A1}"/>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graphicEl>
                                              <a:dgm id="{91018398-C762-4A9D-87A5-45668E2B34A1}"/>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graphicEl>
                                              <a:dgm id="{C6DEAE09-02FE-4450-BA12-754EC9877A8A}"/>
                                            </p:graphicEl>
                                          </p:spTgt>
                                        </p:tgtEl>
                                        <p:attrNameLst>
                                          <p:attrName>style.visibility</p:attrName>
                                        </p:attrNameLst>
                                      </p:cBhvr>
                                      <p:to>
                                        <p:strVal val="visible"/>
                                      </p:to>
                                    </p:set>
                                    <p:anim calcmode="lin" valueType="num">
                                      <p:cBhvr additive="base">
                                        <p:cTn id="19" dur="500" fill="hold"/>
                                        <p:tgtEl>
                                          <p:spTgt spid="6">
                                            <p:graphicEl>
                                              <a:dgm id="{C6DEAE09-02FE-4450-BA12-754EC9877A8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graphicEl>
                                              <a:dgm id="{C6DEAE09-02FE-4450-BA12-754EC9877A8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graphicEl>
                                              <a:dgm id="{33212674-DD2F-4A64-8397-1E8CF9AAC01A}"/>
                                            </p:graphicEl>
                                          </p:spTgt>
                                        </p:tgtEl>
                                        <p:attrNameLst>
                                          <p:attrName>style.visibility</p:attrName>
                                        </p:attrNameLst>
                                      </p:cBhvr>
                                      <p:to>
                                        <p:strVal val="visible"/>
                                      </p:to>
                                    </p:set>
                                    <p:anim calcmode="lin" valueType="num">
                                      <p:cBhvr additive="base">
                                        <p:cTn id="25" dur="500" fill="hold"/>
                                        <p:tgtEl>
                                          <p:spTgt spid="6">
                                            <p:graphicEl>
                                              <a:dgm id="{33212674-DD2F-4A64-8397-1E8CF9AAC01A}"/>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graphicEl>
                                              <a:dgm id="{33212674-DD2F-4A64-8397-1E8CF9AAC01A}"/>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graphicEl>
                                              <a:dgm id="{ACA735BB-9D0C-477F-8FAB-E25701EF77D0}"/>
                                            </p:graphicEl>
                                          </p:spTgt>
                                        </p:tgtEl>
                                        <p:attrNameLst>
                                          <p:attrName>style.visibility</p:attrName>
                                        </p:attrNameLst>
                                      </p:cBhvr>
                                      <p:to>
                                        <p:strVal val="visible"/>
                                      </p:to>
                                    </p:set>
                                    <p:anim calcmode="lin" valueType="num">
                                      <p:cBhvr additive="base">
                                        <p:cTn id="29" dur="500" fill="hold"/>
                                        <p:tgtEl>
                                          <p:spTgt spid="6">
                                            <p:graphicEl>
                                              <a:dgm id="{ACA735BB-9D0C-477F-8FAB-E25701EF77D0}"/>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graphicEl>
                                              <a:dgm id="{ACA735BB-9D0C-477F-8FAB-E25701EF77D0}"/>
                                            </p:graphic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graphicEl>
                                              <a:dgm id="{D82A47BC-EB19-4BC1-A0CF-EF8CFF1D6341}"/>
                                            </p:graphicEl>
                                          </p:spTgt>
                                        </p:tgtEl>
                                        <p:attrNameLst>
                                          <p:attrName>style.visibility</p:attrName>
                                        </p:attrNameLst>
                                      </p:cBhvr>
                                      <p:to>
                                        <p:strVal val="visible"/>
                                      </p:to>
                                    </p:set>
                                    <p:anim calcmode="lin" valueType="num">
                                      <p:cBhvr additive="base">
                                        <p:cTn id="33" dur="500" fill="hold"/>
                                        <p:tgtEl>
                                          <p:spTgt spid="6">
                                            <p:graphicEl>
                                              <a:dgm id="{D82A47BC-EB19-4BC1-A0CF-EF8CFF1D6341}"/>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graphicEl>
                                              <a:dgm id="{D82A47BC-EB19-4BC1-A0CF-EF8CFF1D6341}"/>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graphicEl>
                                              <a:dgm id="{C64180B9-6C36-460D-A93B-78472849CA16}"/>
                                            </p:graphicEl>
                                          </p:spTgt>
                                        </p:tgtEl>
                                        <p:attrNameLst>
                                          <p:attrName>style.visibility</p:attrName>
                                        </p:attrNameLst>
                                      </p:cBhvr>
                                      <p:to>
                                        <p:strVal val="visible"/>
                                      </p:to>
                                    </p:set>
                                    <p:anim calcmode="lin" valueType="num">
                                      <p:cBhvr additive="base">
                                        <p:cTn id="37" dur="500" fill="hold"/>
                                        <p:tgtEl>
                                          <p:spTgt spid="6">
                                            <p:graphicEl>
                                              <a:dgm id="{C64180B9-6C36-460D-A93B-78472849CA16}"/>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graphicEl>
                                              <a:dgm id="{C64180B9-6C36-460D-A93B-78472849CA1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724400"/>
            <a:ext cx="3886200" cy="566738"/>
          </a:xfrm>
        </p:spPr>
        <p:txBody>
          <a:bodyPr/>
          <a:lstStyle/>
          <a:p>
            <a:pPr>
              <a:defRPr/>
            </a:pPr>
            <a:r>
              <a:rPr sz="2400" dirty="0" smtClean="0">
                <a:latin typeface="Eras Bold ITC" panose="020B0907030504020204" pitchFamily="34" charset="0"/>
              </a:rPr>
              <a:t>Sections: </a:t>
            </a:r>
            <a:endParaRPr sz="2400" dirty="0">
              <a:latin typeface="Eras Bold ITC" panose="020B0907030504020204" pitchFamily="34" charset="0"/>
            </a:endParaRPr>
          </a:p>
        </p:txBody>
      </p:sp>
      <p:graphicFrame>
        <p:nvGraphicFramePr>
          <p:cNvPr id="5" name="Diagramme 4"/>
          <p:cNvGraphicFramePr/>
          <p:nvPr/>
        </p:nvGraphicFramePr>
        <p:xfrm>
          <a:off x="4114800" y="304800"/>
          <a:ext cx="4876799"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2286000" y="486697"/>
          <a:ext cx="6324599" cy="6400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mph" presetSubtype="0" fill="hold" grpId="1" nodeType="clickEffect">
                                  <p:stCondLst>
                                    <p:cond delay="0"/>
                                  </p:stCondLst>
                                  <p:childTnLst>
                                    <p:animScale>
                                      <p:cBhvr>
                                        <p:cTn id="2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5" grpId="1">
        <p:bldAsOne/>
      </p:bldGraphic>
      <p:bldGraphic spid="4" grpId="0">
        <p:bldAsOne/>
      </p:bldGraphic>
      <p:bldGraphic spid="4" grpId="1">
        <p:bldAsOne/>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Exercice de la Citoyenneté</a:t>
            </a:r>
            <a:endParaRPr lang="fr-FR" sz="2800" dirty="0"/>
          </a:p>
        </p:txBody>
      </p:sp>
      <p:graphicFrame>
        <p:nvGraphicFramePr>
          <p:cNvPr id="4" name="Espace réservé du contenu 3"/>
          <p:cNvGraphicFramePr>
            <a:graphicFrameLocks noGrp="1"/>
          </p:cNvGraphicFramePr>
          <p:nvPr>
            <p:ph idx="1"/>
          </p:nvPr>
        </p:nvGraphicFramePr>
        <p:xfrm>
          <a:off x="304800" y="1664733"/>
          <a:ext cx="8534400" cy="4812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7391400" y="647700"/>
          <a:ext cx="2362200" cy="1752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graphicEl>
                                              <a:dgm id="{39A97AD2-F172-4547-B1D3-BB7CF4482548}"/>
                                            </p:graphicEl>
                                          </p:spTgt>
                                        </p:tgtEl>
                                        <p:attrNameLst>
                                          <p:attrName>style.visibility</p:attrName>
                                        </p:attrNameLst>
                                      </p:cBhvr>
                                      <p:to>
                                        <p:strVal val="visible"/>
                                      </p:to>
                                    </p:set>
                                    <p:anim calcmode="lin" valueType="num">
                                      <p:cBhvr>
                                        <p:cTn id="25" dur="500" fill="hold"/>
                                        <p:tgtEl>
                                          <p:spTgt spid="4">
                                            <p:graphicEl>
                                              <a:dgm id="{39A97AD2-F172-4547-B1D3-BB7CF4482548}"/>
                                            </p:graphicEl>
                                          </p:spTgt>
                                        </p:tgtEl>
                                        <p:attrNameLst>
                                          <p:attrName>ppt_w</p:attrName>
                                        </p:attrNameLst>
                                      </p:cBhvr>
                                      <p:tavLst>
                                        <p:tav tm="0">
                                          <p:val>
                                            <p:fltVal val="0"/>
                                          </p:val>
                                        </p:tav>
                                        <p:tav tm="100000">
                                          <p:val>
                                            <p:strVal val="#ppt_w"/>
                                          </p:val>
                                        </p:tav>
                                      </p:tavLst>
                                    </p:anim>
                                    <p:anim calcmode="lin" valueType="num">
                                      <p:cBhvr>
                                        <p:cTn id="26" dur="500" fill="hold"/>
                                        <p:tgtEl>
                                          <p:spTgt spid="4">
                                            <p:graphicEl>
                                              <a:dgm id="{39A97AD2-F172-4547-B1D3-BB7CF4482548}"/>
                                            </p:graphicEl>
                                          </p:spTgt>
                                        </p:tgtEl>
                                        <p:attrNameLst>
                                          <p:attrName>ppt_h</p:attrName>
                                        </p:attrNameLst>
                                      </p:cBhvr>
                                      <p:tavLst>
                                        <p:tav tm="0">
                                          <p:val>
                                            <p:fltVal val="0"/>
                                          </p:val>
                                        </p:tav>
                                        <p:tav tm="100000">
                                          <p:val>
                                            <p:strVal val="#ppt_h"/>
                                          </p:val>
                                        </p:tav>
                                      </p:tavLst>
                                    </p:anim>
                                    <p:animEffect transition="in" filter="fade">
                                      <p:cBhvr>
                                        <p:cTn id="27" dur="500"/>
                                        <p:tgtEl>
                                          <p:spTgt spid="4">
                                            <p:graphicEl>
                                              <a:dgm id="{39A97AD2-F172-4547-B1D3-BB7CF4482548}"/>
                                            </p:graphicEl>
                                          </p:spTgt>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
                                            <p:graphicEl>
                                              <a:dgm id="{4C176398-86B4-43A1-B6AA-C45B4CB0C95A}"/>
                                            </p:graphicEl>
                                          </p:spTgt>
                                        </p:tgtEl>
                                        <p:attrNameLst>
                                          <p:attrName>style.visibility</p:attrName>
                                        </p:attrNameLst>
                                      </p:cBhvr>
                                      <p:to>
                                        <p:strVal val="visible"/>
                                      </p:to>
                                    </p:set>
                                    <p:anim calcmode="lin" valueType="num">
                                      <p:cBhvr>
                                        <p:cTn id="30" dur="500" fill="hold"/>
                                        <p:tgtEl>
                                          <p:spTgt spid="4">
                                            <p:graphicEl>
                                              <a:dgm id="{4C176398-86B4-43A1-B6AA-C45B4CB0C95A}"/>
                                            </p:graphicEl>
                                          </p:spTgt>
                                        </p:tgtEl>
                                        <p:attrNameLst>
                                          <p:attrName>ppt_w</p:attrName>
                                        </p:attrNameLst>
                                      </p:cBhvr>
                                      <p:tavLst>
                                        <p:tav tm="0">
                                          <p:val>
                                            <p:fltVal val="0"/>
                                          </p:val>
                                        </p:tav>
                                        <p:tav tm="100000">
                                          <p:val>
                                            <p:strVal val="#ppt_w"/>
                                          </p:val>
                                        </p:tav>
                                      </p:tavLst>
                                    </p:anim>
                                    <p:anim calcmode="lin" valueType="num">
                                      <p:cBhvr>
                                        <p:cTn id="31" dur="500" fill="hold"/>
                                        <p:tgtEl>
                                          <p:spTgt spid="4">
                                            <p:graphicEl>
                                              <a:dgm id="{4C176398-86B4-43A1-B6AA-C45B4CB0C95A}"/>
                                            </p:graphicEl>
                                          </p:spTgt>
                                        </p:tgtEl>
                                        <p:attrNameLst>
                                          <p:attrName>ppt_h</p:attrName>
                                        </p:attrNameLst>
                                      </p:cBhvr>
                                      <p:tavLst>
                                        <p:tav tm="0">
                                          <p:val>
                                            <p:fltVal val="0"/>
                                          </p:val>
                                        </p:tav>
                                        <p:tav tm="100000">
                                          <p:val>
                                            <p:strVal val="#ppt_h"/>
                                          </p:val>
                                        </p:tav>
                                      </p:tavLst>
                                    </p:anim>
                                    <p:animEffect transition="in" filter="fade">
                                      <p:cBhvr>
                                        <p:cTn id="32" dur="500"/>
                                        <p:tgtEl>
                                          <p:spTgt spid="4">
                                            <p:graphicEl>
                                              <a:dgm id="{4C176398-86B4-43A1-B6AA-C45B4CB0C95A}"/>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graphicEl>
                                              <a:dgm id="{304FD185-31F0-4360-B05A-967C64FC0592}"/>
                                            </p:graphicEl>
                                          </p:spTgt>
                                        </p:tgtEl>
                                        <p:attrNameLst>
                                          <p:attrName>style.visibility</p:attrName>
                                        </p:attrNameLst>
                                      </p:cBhvr>
                                      <p:to>
                                        <p:strVal val="visible"/>
                                      </p:to>
                                    </p:set>
                                    <p:anim calcmode="lin" valueType="num">
                                      <p:cBhvr>
                                        <p:cTn id="37" dur="500" fill="hold"/>
                                        <p:tgtEl>
                                          <p:spTgt spid="4">
                                            <p:graphicEl>
                                              <a:dgm id="{304FD185-31F0-4360-B05A-967C64FC0592}"/>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304FD185-31F0-4360-B05A-967C64FC0592}"/>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304FD185-31F0-4360-B05A-967C64FC0592}"/>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graphicEl>
                                              <a:dgm id="{20DD558F-861C-42A3-B604-E7425C1D2713}"/>
                                            </p:graphicEl>
                                          </p:spTgt>
                                        </p:tgtEl>
                                        <p:attrNameLst>
                                          <p:attrName>style.visibility</p:attrName>
                                        </p:attrNameLst>
                                      </p:cBhvr>
                                      <p:to>
                                        <p:strVal val="visible"/>
                                      </p:to>
                                    </p:set>
                                    <p:anim calcmode="lin" valueType="num">
                                      <p:cBhvr>
                                        <p:cTn id="44" dur="500" fill="hold"/>
                                        <p:tgtEl>
                                          <p:spTgt spid="4">
                                            <p:graphicEl>
                                              <a:dgm id="{20DD558F-861C-42A3-B604-E7425C1D2713}"/>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20DD558F-861C-42A3-B604-E7425C1D2713}"/>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20DD558F-861C-42A3-B604-E7425C1D2713}"/>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4">
                                            <p:graphicEl>
                                              <a:dgm id="{FF0CDC8B-CCB1-41A0-BD35-D29353C22D57}"/>
                                            </p:graphicEl>
                                          </p:spTgt>
                                        </p:tgtEl>
                                        <p:attrNameLst>
                                          <p:attrName>style.visibility</p:attrName>
                                        </p:attrNameLst>
                                      </p:cBhvr>
                                      <p:to>
                                        <p:strVal val="visible"/>
                                      </p:to>
                                    </p:set>
                                    <p:anim calcmode="lin" valueType="num">
                                      <p:cBhvr>
                                        <p:cTn id="51" dur="500" fill="hold"/>
                                        <p:tgtEl>
                                          <p:spTgt spid="4">
                                            <p:graphicEl>
                                              <a:dgm id="{FF0CDC8B-CCB1-41A0-BD35-D29353C22D57}"/>
                                            </p:graphicEl>
                                          </p:spTgt>
                                        </p:tgtEl>
                                        <p:attrNameLst>
                                          <p:attrName>ppt_w</p:attrName>
                                        </p:attrNameLst>
                                      </p:cBhvr>
                                      <p:tavLst>
                                        <p:tav tm="0">
                                          <p:val>
                                            <p:fltVal val="0"/>
                                          </p:val>
                                        </p:tav>
                                        <p:tav tm="100000">
                                          <p:val>
                                            <p:strVal val="#ppt_w"/>
                                          </p:val>
                                        </p:tav>
                                      </p:tavLst>
                                    </p:anim>
                                    <p:anim calcmode="lin" valueType="num">
                                      <p:cBhvr>
                                        <p:cTn id="52" dur="500" fill="hold"/>
                                        <p:tgtEl>
                                          <p:spTgt spid="4">
                                            <p:graphicEl>
                                              <a:dgm id="{FF0CDC8B-CCB1-41A0-BD35-D29353C22D57}"/>
                                            </p:graphicEl>
                                          </p:spTgt>
                                        </p:tgtEl>
                                        <p:attrNameLst>
                                          <p:attrName>ppt_h</p:attrName>
                                        </p:attrNameLst>
                                      </p:cBhvr>
                                      <p:tavLst>
                                        <p:tav tm="0">
                                          <p:val>
                                            <p:fltVal val="0"/>
                                          </p:val>
                                        </p:tav>
                                        <p:tav tm="100000">
                                          <p:val>
                                            <p:strVal val="#ppt_h"/>
                                          </p:val>
                                        </p:tav>
                                      </p:tavLst>
                                    </p:anim>
                                    <p:animEffect transition="in" filter="fade">
                                      <p:cBhvr>
                                        <p:cTn id="53" dur="500"/>
                                        <p:tgtEl>
                                          <p:spTgt spid="4">
                                            <p:graphicEl>
                                              <a:dgm id="{FF0CDC8B-CCB1-41A0-BD35-D29353C22D5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
                                            <p:graphicEl>
                                              <a:dgm id="{173221FF-AFA6-4CF1-AA57-20AD84F8AEE7}"/>
                                            </p:graphicEl>
                                          </p:spTgt>
                                        </p:tgtEl>
                                        <p:attrNameLst>
                                          <p:attrName>style.visibility</p:attrName>
                                        </p:attrNameLst>
                                      </p:cBhvr>
                                      <p:to>
                                        <p:strVal val="visible"/>
                                      </p:to>
                                    </p:set>
                                    <p:anim calcmode="lin" valueType="num">
                                      <p:cBhvr>
                                        <p:cTn id="58" dur="500" fill="hold"/>
                                        <p:tgtEl>
                                          <p:spTgt spid="4">
                                            <p:graphicEl>
                                              <a:dgm id="{173221FF-AFA6-4CF1-AA57-20AD84F8AEE7}"/>
                                            </p:graphicEl>
                                          </p:spTgt>
                                        </p:tgtEl>
                                        <p:attrNameLst>
                                          <p:attrName>ppt_w</p:attrName>
                                        </p:attrNameLst>
                                      </p:cBhvr>
                                      <p:tavLst>
                                        <p:tav tm="0">
                                          <p:val>
                                            <p:fltVal val="0"/>
                                          </p:val>
                                        </p:tav>
                                        <p:tav tm="100000">
                                          <p:val>
                                            <p:strVal val="#ppt_w"/>
                                          </p:val>
                                        </p:tav>
                                      </p:tavLst>
                                    </p:anim>
                                    <p:anim calcmode="lin" valueType="num">
                                      <p:cBhvr>
                                        <p:cTn id="59" dur="500" fill="hold"/>
                                        <p:tgtEl>
                                          <p:spTgt spid="4">
                                            <p:graphicEl>
                                              <a:dgm id="{173221FF-AFA6-4CF1-AA57-20AD84F8AEE7}"/>
                                            </p:graphicEl>
                                          </p:spTgt>
                                        </p:tgtEl>
                                        <p:attrNameLst>
                                          <p:attrName>ppt_h</p:attrName>
                                        </p:attrNameLst>
                                      </p:cBhvr>
                                      <p:tavLst>
                                        <p:tav tm="0">
                                          <p:val>
                                            <p:fltVal val="0"/>
                                          </p:val>
                                        </p:tav>
                                        <p:tav tm="100000">
                                          <p:val>
                                            <p:strVal val="#ppt_h"/>
                                          </p:val>
                                        </p:tav>
                                      </p:tavLst>
                                    </p:anim>
                                    <p:animEffect transition="in" filter="fade">
                                      <p:cBhvr>
                                        <p:cTn id="60" dur="500"/>
                                        <p:tgtEl>
                                          <p:spTgt spid="4">
                                            <p:graphicEl>
                                              <a:dgm id="{173221FF-AFA6-4CF1-AA57-20AD84F8AE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Graphic spid="5" grpId="0">
        <p:bldAsOne/>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A06F3E76-AFE1-45C5-AEF1-D38317429926}" type="slidenum">
              <a:rPr lang="en-US" altLang="fr-FR" sz="1100" smtClean="0">
                <a:solidFill>
                  <a:schemeClr val="bg2"/>
                </a:solidFill>
              </a:rPr>
              <a:pPr algn="ctr">
                <a:spcBef>
                  <a:spcPct val="0"/>
                </a:spcBef>
                <a:buClrTx/>
                <a:buSzTx/>
                <a:buFontTx/>
                <a:buNone/>
                <a:defRPr/>
              </a:pPr>
              <a:t>67</a:t>
            </a:fld>
            <a:endParaRPr lang="en-US" altLang="fr-FR" sz="1100" dirty="0" smtClean="0">
              <a:solidFill>
                <a:schemeClr val="bg2"/>
              </a:solidFill>
            </a:endParaRPr>
          </a:p>
        </p:txBody>
      </p:sp>
      <p:sp>
        <p:nvSpPr>
          <p:cNvPr id="3" name="ZoneTexte 2"/>
          <p:cNvSpPr txBox="1"/>
          <p:nvPr/>
        </p:nvSpPr>
        <p:spPr>
          <a:xfrm>
            <a:off x="1027113" y="2479675"/>
            <a:ext cx="1455737" cy="646113"/>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fr-FR" dirty="0"/>
              <a:t>Propositions</a:t>
            </a:r>
          </a:p>
          <a:p>
            <a:pPr algn="ctr">
              <a:defRPr/>
            </a:pPr>
            <a:r>
              <a:rPr lang="fr-FR" dirty="0"/>
              <a:t>3 et 4</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Les Ressources Naturelles</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Espace réservé du contenu 6"/>
          <p:cNvGraphicFramePr>
            <a:graphicFrameLocks noGrp="1"/>
          </p:cNvGraphicFramePr>
          <p:nvPr>
            <p:ph idx="1"/>
          </p:nvPr>
        </p:nvGraphicFramePr>
        <p:xfrm>
          <a:off x="304800" y="1524000"/>
          <a:ext cx="8382000" cy="46783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0F32EBE5-BD7A-4E5C-A796-B0C7BB440E93}"/>
                                            </p:graphicEl>
                                          </p:spTgt>
                                        </p:tgtEl>
                                        <p:attrNameLst>
                                          <p:attrName>style.visibility</p:attrName>
                                        </p:attrNameLst>
                                      </p:cBhvr>
                                      <p:to>
                                        <p:strVal val="visible"/>
                                      </p:to>
                                    </p:set>
                                    <p:anim calcmode="lin" valueType="num">
                                      <p:cBhvr additive="base">
                                        <p:cTn id="7" dur="500" fill="hold"/>
                                        <p:tgtEl>
                                          <p:spTgt spid="7">
                                            <p:graphicEl>
                                              <a:dgm id="{0F32EBE5-BD7A-4E5C-A796-B0C7BB440E9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0F32EBE5-BD7A-4E5C-A796-B0C7BB440E9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5742D6B5-4A86-4A27-A382-290A05A29203}"/>
                                            </p:graphicEl>
                                          </p:spTgt>
                                        </p:tgtEl>
                                        <p:attrNameLst>
                                          <p:attrName>style.visibility</p:attrName>
                                        </p:attrNameLst>
                                      </p:cBhvr>
                                      <p:to>
                                        <p:strVal val="visible"/>
                                      </p:to>
                                    </p:set>
                                    <p:anim calcmode="lin" valueType="num">
                                      <p:cBhvr additive="base">
                                        <p:cTn id="13" dur="500" fill="hold"/>
                                        <p:tgtEl>
                                          <p:spTgt spid="7">
                                            <p:graphicEl>
                                              <a:dgm id="{5742D6B5-4A86-4A27-A382-290A05A29203}"/>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5742D6B5-4A86-4A27-A382-290A05A29203}"/>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04C37657-37AE-4EB8-9AD7-DE3D2E1873D3}"/>
                                            </p:graphicEl>
                                          </p:spTgt>
                                        </p:tgtEl>
                                        <p:attrNameLst>
                                          <p:attrName>style.visibility</p:attrName>
                                        </p:attrNameLst>
                                      </p:cBhvr>
                                      <p:to>
                                        <p:strVal val="visible"/>
                                      </p:to>
                                    </p:set>
                                    <p:anim calcmode="lin" valueType="num">
                                      <p:cBhvr additive="base">
                                        <p:cTn id="19" dur="500" fill="hold"/>
                                        <p:tgtEl>
                                          <p:spTgt spid="7">
                                            <p:graphicEl>
                                              <a:dgm id="{04C37657-37AE-4EB8-9AD7-DE3D2E1873D3}"/>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04C37657-37AE-4EB8-9AD7-DE3D2E1873D3}"/>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05823BD3-FC60-4ED3-9E72-D6B736E55D73}"/>
                                            </p:graphicEl>
                                          </p:spTgt>
                                        </p:tgtEl>
                                        <p:attrNameLst>
                                          <p:attrName>style.visibility</p:attrName>
                                        </p:attrNameLst>
                                      </p:cBhvr>
                                      <p:to>
                                        <p:strVal val="visible"/>
                                      </p:to>
                                    </p:set>
                                    <p:anim calcmode="lin" valueType="num">
                                      <p:cBhvr additive="base">
                                        <p:cTn id="25" dur="500" fill="hold"/>
                                        <p:tgtEl>
                                          <p:spTgt spid="7">
                                            <p:graphicEl>
                                              <a:dgm id="{05823BD3-FC60-4ED3-9E72-D6B736E55D7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05823BD3-FC60-4ED3-9E72-D6B736E55D7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32629D4D-3206-4EAE-BECB-FFF8AC74C29B}" type="slidenum">
              <a:rPr lang="en-US" altLang="fr-FR" sz="1100" smtClean="0">
                <a:solidFill>
                  <a:schemeClr val="bg2"/>
                </a:solidFill>
              </a:rPr>
              <a:pPr algn="ctr">
                <a:spcBef>
                  <a:spcPct val="0"/>
                </a:spcBef>
                <a:buClrTx/>
                <a:buSzTx/>
                <a:buFontTx/>
                <a:buNone/>
                <a:defRPr/>
              </a:pPr>
              <a:t>69</a:t>
            </a:fld>
            <a:endParaRPr lang="en-US" altLang="fr-FR" sz="1100" dirty="0" smtClean="0">
              <a:solidFill>
                <a:schemeClr val="bg2"/>
              </a:solidFill>
            </a:endParaRPr>
          </a:p>
        </p:txBody>
      </p:sp>
      <p:sp>
        <p:nvSpPr>
          <p:cNvPr id="3" name="ZoneTexte 2"/>
          <p:cNvSpPr txBox="1"/>
          <p:nvPr/>
        </p:nvSpPr>
        <p:spPr>
          <a:xfrm>
            <a:off x="1027113" y="2479675"/>
            <a:ext cx="1455737" cy="646113"/>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fr-FR" dirty="0"/>
              <a:t>Propositions</a:t>
            </a:r>
          </a:p>
          <a:p>
            <a:pPr algn="ctr">
              <a:defRPr/>
            </a:pPr>
            <a:r>
              <a:rPr lang="fr-FR" dirty="0"/>
              <a:t>3 et 4</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Devoirs des Citoyens</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Espace réservé du contenu 6"/>
          <p:cNvGraphicFramePr>
            <a:graphicFrameLocks noGrp="1"/>
          </p:cNvGraphicFramePr>
          <p:nvPr>
            <p:ph idx="1"/>
          </p:nvPr>
        </p:nvGraphicFramePr>
        <p:xfrm>
          <a:off x="457200" y="1600200"/>
          <a:ext cx="81534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D89F390C-1C0D-4398-A885-AF59EE6A0FD4}"/>
                                            </p:graphicEl>
                                          </p:spTgt>
                                        </p:tgtEl>
                                        <p:attrNameLst>
                                          <p:attrName>style.visibility</p:attrName>
                                        </p:attrNameLst>
                                      </p:cBhvr>
                                      <p:to>
                                        <p:strVal val="visible"/>
                                      </p:to>
                                    </p:set>
                                    <p:anim calcmode="lin" valueType="num">
                                      <p:cBhvr additive="base">
                                        <p:cTn id="7" dur="500" fill="hold"/>
                                        <p:tgtEl>
                                          <p:spTgt spid="7">
                                            <p:graphicEl>
                                              <a:dgm id="{D89F390C-1C0D-4398-A885-AF59EE6A0FD4}"/>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D89F390C-1C0D-4398-A885-AF59EE6A0FD4}"/>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97A9E681-1BB8-48DB-A849-A51C22D256C4}"/>
                                            </p:graphicEl>
                                          </p:spTgt>
                                        </p:tgtEl>
                                        <p:attrNameLst>
                                          <p:attrName>style.visibility</p:attrName>
                                        </p:attrNameLst>
                                      </p:cBhvr>
                                      <p:to>
                                        <p:strVal val="visible"/>
                                      </p:to>
                                    </p:set>
                                    <p:anim calcmode="lin" valueType="num">
                                      <p:cBhvr additive="base">
                                        <p:cTn id="13" dur="500" fill="hold"/>
                                        <p:tgtEl>
                                          <p:spTgt spid="7">
                                            <p:graphicEl>
                                              <a:dgm id="{97A9E681-1BB8-48DB-A849-A51C22D256C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97A9E681-1BB8-48DB-A849-A51C22D256C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Devoirs des Citoyens</a:t>
            </a:r>
            <a:endParaRPr lang="fr-FR" dirty="0"/>
          </a:p>
        </p:txBody>
      </p:sp>
      <p:sp>
        <p:nvSpPr>
          <p:cNvPr id="15364" name="Espace réservé du pied de page 2"/>
          <p:cNvSpPr>
            <a:spLocks noGrp="1"/>
          </p:cNvSpPr>
          <p:nvPr>
            <p:ph type="ftr" sz="quarter" idx="11"/>
          </p:nvPr>
        </p:nvSpPr>
        <p:spPr>
          <a:xfrm>
            <a:off x="3124200" y="641985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054644"/>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a:t>Les Ressources Naturelles</a:t>
            </a:r>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100681"/>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228600" y="1600200"/>
          <a:ext cx="10210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533400" y="457200"/>
          <a:ext cx="5867400" cy="22455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Omissions</a:t>
            </a:r>
            <a:endParaRPr lang="fr-FR" dirty="0"/>
          </a:p>
        </p:txBody>
      </p:sp>
      <p:graphicFrame>
        <p:nvGraphicFramePr>
          <p:cNvPr id="4" name="Espace réservé du contenu 3"/>
          <p:cNvGraphicFramePr>
            <a:graphicFrameLocks noGrp="1"/>
          </p:cNvGraphicFramePr>
          <p:nvPr>
            <p:ph idx="1"/>
          </p:nvPr>
        </p:nvGraphicFramePr>
        <p:xfrm>
          <a:off x="609600" y="1295400"/>
          <a:ext cx="7924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graphicEl>
                                              <a:dgm id="{896584D8-A546-41C6-B231-1093AB2B13EE}"/>
                                            </p:graphicEl>
                                          </p:spTgt>
                                        </p:tgtEl>
                                        <p:attrNameLst>
                                          <p:attrName>style.visibility</p:attrName>
                                        </p:attrNameLst>
                                      </p:cBhvr>
                                      <p:to>
                                        <p:strVal val="visible"/>
                                      </p:to>
                                    </p:set>
                                    <p:anim calcmode="lin" valueType="num">
                                      <p:cBhvr>
                                        <p:cTn id="7" dur="500" fill="hold"/>
                                        <p:tgtEl>
                                          <p:spTgt spid="4">
                                            <p:graphicEl>
                                              <a:dgm id="{896584D8-A546-41C6-B231-1093AB2B13EE}"/>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896584D8-A546-41C6-B231-1093AB2B13EE}"/>
                                            </p:graphicEl>
                                          </p:spTgt>
                                        </p:tgtEl>
                                        <p:attrNameLst>
                                          <p:attrName>ppt_h</p:attrName>
                                        </p:attrNameLst>
                                      </p:cBhvr>
                                      <p:tavLst>
                                        <p:tav tm="0">
                                          <p:val>
                                            <p:fltVal val="0"/>
                                          </p:val>
                                        </p:tav>
                                        <p:tav tm="100000">
                                          <p:val>
                                            <p:strVal val="#ppt_h"/>
                                          </p:val>
                                        </p:tav>
                                      </p:tavLst>
                                    </p:anim>
                                    <p:animEffect transition="in" filter="fade">
                                      <p:cBhvr>
                                        <p:cTn id="9" dur="500"/>
                                        <p:tgtEl>
                                          <p:spTgt spid="4">
                                            <p:graphicEl>
                                              <a:dgm id="{896584D8-A546-41C6-B231-1093AB2B13EE}"/>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graphicEl>
                                              <a:dgm id="{A5BF2216-7724-4D47-96EE-A18F929FD6BE}"/>
                                            </p:graphicEl>
                                          </p:spTgt>
                                        </p:tgtEl>
                                        <p:attrNameLst>
                                          <p:attrName>style.visibility</p:attrName>
                                        </p:attrNameLst>
                                      </p:cBhvr>
                                      <p:to>
                                        <p:strVal val="visible"/>
                                      </p:to>
                                    </p:set>
                                    <p:anim calcmode="lin" valueType="num">
                                      <p:cBhvr>
                                        <p:cTn id="14" dur="500" fill="hold"/>
                                        <p:tgtEl>
                                          <p:spTgt spid="4">
                                            <p:graphicEl>
                                              <a:dgm id="{A5BF2216-7724-4D47-96EE-A18F929FD6BE}"/>
                                            </p:graphicEl>
                                          </p:spTgt>
                                        </p:tgtEl>
                                        <p:attrNameLst>
                                          <p:attrName>ppt_w</p:attrName>
                                        </p:attrNameLst>
                                      </p:cBhvr>
                                      <p:tavLst>
                                        <p:tav tm="0">
                                          <p:val>
                                            <p:fltVal val="0"/>
                                          </p:val>
                                        </p:tav>
                                        <p:tav tm="100000">
                                          <p:val>
                                            <p:strVal val="#ppt_w"/>
                                          </p:val>
                                        </p:tav>
                                      </p:tavLst>
                                    </p:anim>
                                    <p:anim calcmode="lin" valueType="num">
                                      <p:cBhvr>
                                        <p:cTn id="15" dur="500" fill="hold"/>
                                        <p:tgtEl>
                                          <p:spTgt spid="4">
                                            <p:graphicEl>
                                              <a:dgm id="{A5BF2216-7724-4D47-96EE-A18F929FD6BE}"/>
                                            </p:graphicEl>
                                          </p:spTgt>
                                        </p:tgtEl>
                                        <p:attrNameLst>
                                          <p:attrName>ppt_h</p:attrName>
                                        </p:attrNameLst>
                                      </p:cBhvr>
                                      <p:tavLst>
                                        <p:tav tm="0">
                                          <p:val>
                                            <p:fltVal val="0"/>
                                          </p:val>
                                        </p:tav>
                                        <p:tav tm="100000">
                                          <p:val>
                                            <p:strVal val="#ppt_h"/>
                                          </p:val>
                                        </p:tav>
                                      </p:tavLst>
                                    </p:anim>
                                    <p:animEffect transition="in" filter="fade">
                                      <p:cBhvr>
                                        <p:cTn id="16" dur="500"/>
                                        <p:tgtEl>
                                          <p:spTgt spid="4">
                                            <p:graphicEl>
                                              <a:dgm id="{A5BF2216-7724-4D47-96EE-A18F929FD6BE}"/>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graphicEl>
                                              <a:dgm id="{96330F4D-67BC-4F43-9DB1-032C8928A232}"/>
                                            </p:graphicEl>
                                          </p:spTgt>
                                        </p:tgtEl>
                                        <p:attrNameLst>
                                          <p:attrName>style.visibility</p:attrName>
                                        </p:attrNameLst>
                                      </p:cBhvr>
                                      <p:to>
                                        <p:strVal val="visible"/>
                                      </p:to>
                                    </p:set>
                                    <p:anim calcmode="lin" valueType="num">
                                      <p:cBhvr>
                                        <p:cTn id="21" dur="500" fill="hold"/>
                                        <p:tgtEl>
                                          <p:spTgt spid="4">
                                            <p:graphicEl>
                                              <a:dgm id="{96330F4D-67BC-4F43-9DB1-032C8928A232}"/>
                                            </p:graphicEl>
                                          </p:spTgt>
                                        </p:tgtEl>
                                        <p:attrNameLst>
                                          <p:attrName>ppt_w</p:attrName>
                                        </p:attrNameLst>
                                      </p:cBhvr>
                                      <p:tavLst>
                                        <p:tav tm="0">
                                          <p:val>
                                            <p:fltVal val="0"/>
                                          </p:val>
                                        </p:tav>
                                        <p:tav tm="100000">
                                          <p:val>
                                            <p:strVal val="#ppt_w"/>
                                          </p:val>
                                        </p:tav>
                                      </p:tavLst>
                                    </p:anim>
                                    <p:anim calcmode="lin" valueType="num">
                                      <p:cBhvr>
                                        <p:cTn id="22" dur="500" fill="hold"/>
                                        <p:tgtEl>
                                          <p:spTgt spid="4">
                                            <p:graphicEl>
                                              <a:dgm id="{96330F4D-67BC-4F43-9DB1-032C8928A232}"/>
                                            </p:graphicEl>
                                          </p:spTgt>
                                        </p:tgtEl>
                                        <p:attrNameLst>
                                          <p:attrName>ppt_h</p:attrName>
                                        </p:attrNameLst>
                                      </p:cBhvr>
                                      <p:tavLst>
                                        <p:tav tm="0">
                                          <p:val>
                                            <p:fltVal val="0"/>
                                          </p:val>
                                        </p:tav>
                                        <p:tav tm="100000">
                                          <p:val>
                                            <p:strVal val="#ppt_h"/>
                                          </p:val>
                                        </p:tav>
                                      </p:tavLst>
                                    </p:anim>
                                    <p:animEffect transition="in" filter="fade">
                                      <p:cBhvr>
                                        <p:cTn id="23" dur="500"/>
                                        <p:tgtEl>
                                          <p:spTgt spid="4">
                                            <p:graphicEl>
                                              <a:dgm id="{96330F4D-67BC-4F43-9DB1-032C8928A232}"/>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graphicEl>
                                              <a:dgm id="{1D8A7638-886D-4479-93B3-39B92D7A5F84}"/>
                                            </p:graphicEl>
                                          </p:spTgt>
                                        </p:tgtEl>
                                        <p:attrNameLst>
                                          <p:attrName>style.visibility</p:attrName>
                                        </p:attrNameLst>
                                      </p:cBhvr>
                                      <p:to>
                                        <p:strVal val="visible"/>
                                      </p:to>
                                    </p:set>
                                    <p:anim calcmode="lin" valueType="num">
                                      <p:cBhvr>
                                        <p:cTn id="28" dur="500" fill="hold"/>
                                        <p:tgtEl>
                                          <p:spTgt spid="4">
                                            <p:graphicEl>
                                              <a:dgm id="{1D8A7638-886D-4479-93B3-39B92D7A5F84}"/>
                                            </p:graphicEl>
                                          </p:spTgt>
                                        </p:tgtEl>
                                        <p:attrNameLst>
                                          <p:attrName>ppt_w</p:attrName>
                                        </p:attrNameLst>
                                      </p:cBhvr>
                                      <p:tavLst>
                                        <p:tav tm="0">
                                          <p:val>
                                            <p:fltVal val="0"/>
                                          </p:val>
                                        </p:tav>
                                        <p:tav tm="100000">
                                          <p:val>
                                            <p:strVal val="#ppt_w"/>
                                          </p:val>
                                        </p:tav>
                                      </p:tavLst>
                                    </p:anim>
                                    <p:anim calcmode="lin" valueType="num">
                                      <p:cBhvr>
                                        <p:cTn id="29" dur="500" fill="hold"/>
                                        <p:tgtEl>
                                          <p:spTgt spid="4">
                                            <p:graphicEl>
                                              <a:dgm id="{1D8A7638-886D-4479-93B3-39B92D7A5F84}"/>
                                            </p:graphicEl>
                                          </p:spTgt>
                                        </p:tgtEl>
                                        <p:attrNameLst>
                                          <p:attrName>ppt_h</p:attrName>
                                        </p:attrNameLst>
                                      </p:cBhvr>
                                      <p:tavLst>
                                        <p:tav tm="0">
                                          <p:val>
                                            <p:fltVal val="0"/>
                                          </p:val>
                                        </p:tav>
                                        <p:tav tm="100000">
                                          <p:val>
                                            <p:strVal val="#ppt_h"/>
                                          </p:val>
                                        </p:tav>
                                      </p:tavLst>
                                    </p:anim>
                                    <p:animEffect transition="in" filter="fade">
                                      <p:cBhvr>
                                        <p:cTn id="30" dur="500"/>
                                        <p:tgtEl>
                                          <p:spTgt spid="4">
                                            <p:graphicEl>
                                              <a:dgm id="{1D8A7638-886D-4479-93B3-39B92D7A5F84}"/>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graphicEl>
                                              <a:dgm id="{6CC975B8-FB4E-4615-A791-BB4D1B0A79F6}"/>
                                            </p:graphicEl>
                                          </p:spTgt>
                                        </p:tgtEl>
                                        <p:attrNameLst>
                                          <p:attrName>style.visibility</p:attrName>
                                        </p:attrNameLst>
                                      </p:cBhvr>
                                      <p:to>
                                        <p:strVal val="visible"/>
                                      </p:to>
                                    </p:set>
                                    <p:anim calcmode="lin" valueType="num">
                                      <p:cBhvr>
                                        <p:cTn id="35" dur="500" fill="hold"/>
                                        <p:tgtEl>
                                          <p:spTgt spid="4">
                                            <p:graphicEl>
                                              <a:dgm id="{6CC975B8-FB4E-4615-A791-BB4D1B0A79F6}"/>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6CC975B8-FB4E-4615-A791-BB4D1B0A79F6}"/>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6CC975B8-FB4E-4615-A791-BB4D1B0A79F6}"/>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745A89CD-ECC3-422F-B991-D241548BDC22}"/>
                                            </p:graphicEl>
                                          </p:spTgt>
                                        </p:tgtEl>
                                        <p:attrNameLst>
                                          <p:attrName>style.visibility</p:attrName>
                                        </p:attrNameLst>
                                      </p:cBhvr>
                                      <p:to>
                                        <p:strVal val="visible"/>
                                      </p:to>
                                    </p:set>
                                    <p:anim calcmode="lin" valueType="num">
                                      <p:cBhvr>
                                        <p:cTn id="42" dur="500" fill="hold"/>
                                        <p:tgtEl>
                                          <p:spTgt spid="4">
                                            <p:graphicEl>
                                              <a:dgm id="{745A89CD-ECC3-422F-B991-D241548BDC22}"/>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745A89CD-ECC3-422F-B991-D241548BDC22}"/>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745A89CD-ECC3-422F-B991-D241548BDC2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724400"/>
            <a:ext cx="3886200" cy="566738"/>
          </a:xfrm>
        </p:spPr>
        <p:txBody>
          <a:bodyPr/>
          <a:lstStyle/>
          <a:p>
            <a:pPr>
              <a:defRPr/>
            </a:pPr>
            <a:r>
              <a:rPr sz="2400" dirty="0" smtClean="0">
                <a:latin typeface="Eras Bold ITC" panose="020B0907030504020204" pitchFamily="34" charset="0"/>
              </a:rPr>
              <a:t>Sections: </a:t>
            </a:r>
            <a:endParaRPr sz="2400" dirty="0">
              <a:latin typeface="Eras Bold ITC" panose="020B0907030504020204" pitchFamily="34" charset="0"/>
            </a:endParaRPr>
          </a:p>
        </p:txBody>
      </p:sp>
      <p:graphicFrame>
        <p:nvGraphicFramePr>
          <p:cNvPr id="5" name="Diagramme 4"/>
          <p:cNvGraphicFramePr/>
          <p:nvPr/>
        </p:nvGraphicFramePr>
        <p:xfrm>
          <a:off x="4114800" y="304800"/>
          <a:ext cx="4876799"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2514600" y="457200"/>
          <a:ext cx="6324599" cy="6400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mph" presetSubtype="0" fill="hold" grpId="1" nodeType="clickEffect">
                                  <p:stCondLst>
                                    <p:cond delay="0"/>
                                  </p:stCondLst>
                                  <p:childTnLst>
                                    <p:animScale>
                                      <p:cBhvr>
                                        <p:cTn id="2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5" grpId="1">
        <p:bldAsOne/>
      </p:bldGraphic>
      <p:bldGraphic spid="4" grpId="0">
        <p:bldAsOne/>
      </p:bldGraphic>
      <p:bldGraphic spid="4" grpId="1">
        <p:bldAsOne/>
      </p:bldGraphic>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Normalisation Vie Publique et Administrative </a:t>
            </a:r>
            <a:endParaRPr lang="fr-FR" sz="2800" dirty="0"/>
          </a:p>
        </p:txBody>
      </p:sp>
      <p:graphicFrame>
        <p:nvGraphicFramePr>
          <p:cNvPr id="6" name="Diagramme 5"/>
          <p:cNvGraphicFramePr/>
          <p:nvPr/>
        </p:nvGraphicFramePr>
        <p:xfrm>
          <a:off x="5334000" y="1828800"/>
          <a:ext cx="3429000" cy="521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381000" y="1524000"/>
          <a:ext cx="8229600" cy="5029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graphicEl>
                                              <a:dgm id="{A39A3928-AA09-4BA4-99CF-C3A2060699E9}"/>
                                            </p:graphicEl>
                                          </p:spTgt>
                                        </p:tgtEl>
                                        <p:attrNameLst>
                                          <p:attrName>style.visibility</p:attrName>
                                        </p:attrNameLst>
                                      </p:cBhvr>
                                      <p:to>
                                        <p:strVal val="visible"/>
                                      </p:to>
                                    </p:set>
                                    <p:animEffect transition="in" filter="wipe(down)">
                                      <p:cBhvr>
                                        <p:cTn id="7" dur="580">
                                          <p:stCondLst>
                                            <p:cond delay="0"/>
                                          </p:stCondLst>
                                        </p:cTn>
                                        <p:tgtEl>
                                          <p:spTgt spid="6">
                                            <p:graphicEl>
                                              <a:dgm id="{A39A3928-AA09-4BA4-99CF-C3A2060699E9}"/>
                                            </p:graphicEl>
                                          </p:spTgt>
                                        </p:tgtEl>
                                      </p:cBhvr>
                                    </p:animEffect>
                                    <p:anim calcmode="lin" valueType="num">
                                      <p:cBhvr>
                                        <p:cTn id="8" dur="1822" tmFilter="0,0; 0.14,0.36; 0.43,0.73; 0.71,0.91; 1.0,1.0">
                                          <p:stCondLst>
                                            <p:cond delay="0"/>
                                          </p:stCondLst>
                                        </p:cTn>
                                        <p:tgtEl>
                                          <p:spTgt spid="6">
                                            <p:graphicEl>
                                              <a:dgm id="{A39A3928-AA09-4BA4-99CF-C3A2060699E9}"/>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graphicEl>
                                              <a:dgm id="{A39A3928-AA09-4BA4-99CF-C3A2060699E9}"/>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graphicEl>
                                              <a:dgm id="{A39A3928-AA09-4BA4-99CF-C3A2060699E9}"/>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graphicEl>
                                              <a:dgm id="{A39A3928-AA09-4BA4-99CF-C3A2060699E9}"/>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graphicEl>
                                              <a:dgm id="{A39A3928-AA09-4BA4-99CF-C3A2060699E9}"/>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graphicEl>
                                              <a:dgm id="{A39A3928-AA09-4BA4-99CF-C3A2060699E9}"/>
                                            </p:graphicEl>
                                          </p:spTgt>
                                        </p:tgtEl>
                                      </p:cBhvr>
                                      <p:to x="100000" y="60000"/>
                                    </p:animScale>
                                    <p:animScale>
                                      <p:cBhvr>
                                        <p:cTn id="14" dur="166" decel="50000">
                                          <p:stCondLst>
                                            <p:cond delay="676"/>
                                          </p:stCondLst>
                                        </p:cTn>
                                        <p:tgtEl>
                                          <p:spTgt spid="6">
                                            <p:graphicEl>
                                              <a:dgm id="{A39A3928-AA09-4BA4-99CF-C3A2060699E9}"/>
                                            </p:graphicEl>
                                          </p:spTgt>
                                        </p:tgtEl>
                                      </p:cBhvr>
                                      <p:to x="100000" y="100000"/>
                                    </p:animScale>
                                    <p:animScale>
                                      <p:cBhvr>
                                        <p:cTn id="15" dur="26">
                                          <p:stCondLst>
                                            <p:cond delay="1312"/>
                                          </p:stCondLst>
                                        </p:cTn>
                                        <p:tgtEl>
                                          <p:spTgt spid="6">
                                            <p:graphicEl>
                                              <a:dgm id="{A39A3928-AA09-4BA4-99CF-C3A2060699E9}"/>
                                            </p:graphicEl>
                                          </p:spTgt>
                                        </p:tgtEl>
                                      </p:cBhvr>
                                      <p:to x="100000" y="80000"/>
                                    </p:animScale>
                                    <p:animScale>
                                      <p:cBhvr>
                                        <p:cTn id="16" dur="166" decel="50000">
                                          <p:stCondLst>
                                            <p:cond delay="1338"/>
                                          </p:stCondLst>
                                        </p:cTn>
                                        <p:tgtEl>
                                          <p:spTgt spid="6">
                                            <p:graphicEl>
                                              <a:dgm id="{A39A3928-AA09-4BA4-99CF-C3A2060699E9}"/>
                                            </p:graphicEl>
                                          </p:spTgt>
                                        </p:tgtEl>
                                      </p:cBhvr>
                                      <p:to x="100000" y="100000"/>
                                    </p:animScale>
                                    <p:animScale>
                                      <p:cBhvr>
                                        <p:cTn id="17" dur="26">
                                          <p:stCondLst>
                                            <p:cond delay="1642"/>
                                          </p:stCondLst>
                                        </p:cTn>
                                        <p:tgtEl>
                                          <p:spTgt spid="6">
                                            <p:graphicEl>
                                              <a:dgm id="{A39A3928-AA09-4BA4-99CF-C3A2060699E9}"/>
                                            </p:graphicEl>
                                          </p:spTgt>
                                        </p:tgtEl>
                                      </p:cBhvr>
                                      <p:to x="100000" y="90000"/>
                                    </p:animScale>
                                    <p:animScale>
                                      <p:cBhvr>
                                        <p:cTn id="18" dur="166" decel="50000">
                                          <p:stCondLst>
                                            <p:cond delay="1668"/>
                                          </p:stCondLst>
                                        </p:cTn>
                                        <p:tgtEl>
                                          <p:spTgt spid="6">
                                            <p:graphicEl>
                                              <a:dgm id="{A39A3928-AA09-4BA4-99CF-C3A2060699E9}"/>
                                            </p:graphicEl>
                                          </p:spTgt>
                                        </p:tgtEl>
                                      </p:cBhvr>
                                      <p:to x="100000" y="100000"/>
                                    </p:animScale>
                                    <p:animScale>
                                      <p:cBhvr>
                                        <p:cTn id="19" dur="26">
                                          <p:stCondLst>
                                            <p:cond delay="1808"/>
                                          </p:stCondLst>
                                        </p:cTn>
                                        <p:tgtEl>
                                          <p:spTgt spid="6">
                                            <p:graphicEl>
                                              <a:dgm id="{A39A3928-AA09-4BA4-99CF-C3A2060699E9}"/>
                                            </p:graphicEl>
                                          </p:spTgt>
                                        </p:tgtEl>
                                      </p:cBhvr>
                                      <p:to x="100000" y="95000"/>
                                    </p:animScale>
                                    <p:animScale>
                                      <p:cBhvr>
                                        <p:cTn id="20" dur="166" decel="50000">
                                          <p:stCondLst>
                                            <p:cond delay="1834"/>
                                          </p:stCondLst>
                                        </p:cTn>
                                        <p:tgtEl>
                                          <p:spTgt spid="6">
                                            <p:graphicEl>
                                              <a:dgm id="{A39A3928-AA09-4BA4-99CF-C3A2060699E9}"/>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graphicEl>
                                              <a:dgm id="{4CB6537D-9956-4FAD-99C1-4D5D4351B090}"/>
                                            </p:graphicEl>
                                          </p:spTgt>
                                        </p:tgtEl>
                                        <p:attrNameLst>
                                          <p:attrName>style.visibility</p:attrName>
                                        </p:attrNameLst>
                                      </p:cBhvr>
                                      <p:to>
                                        <p:strVal val="visible"/>
                                      </p:to>
                                    </p:set>
                                    <p:anim calcmode="lin" valueType="num">
                                      <p:cBhvr>
                                        <p:cTn id="25" dur="500" fill="hold"/>
                                        <p:tgtEl>
                                          <p:spTgt spid="5">
                                            <p:graphicEl>
                                              <a:dgm id="{4CB6537D-9956-4FAD-99C1-4D5D4351B090}"/>
                                            </p:graphicEl>
                                          </p:spTgt>
                                        </p:tgtEl>
                                        <p:attrNameLst>
                                          <p:attrName>ppt_w</p:attrName>
                                        </p:attrNameLst>
                                      </p:cBhvr>
                                      <p:tavLst>
                                        <p:tav tm="0">
                                          <p:val>
                                            <p:fltVal val="0"/>
                                          </p:val>
                                        </p:tav>
                                        <p:tav tm="100000">
                                          <p:val>
                                            <p:strVal val="#ppt_w"/>
                                          </p:val>
                                        </p:tav>
                                      </p:tavLst>
                                    </p:anim>
                                    <p:anim calcmode="lin" valueType="num">
                                      <p:cBhvr>
                                        <p:cTn id="26" dur="500" fill="hold"/>
                                        <p:tgtEl>
                                          <p:spTgt spid="5">
                                            <p:graphicEl>
                                              <a:dgm id="{4CB6537D-9956-4FAD-99C1-4D5D4351B090}"/>
                                            </p:graphicEl>
                                          </p:spTgt>
                                        </p:tgtEl>
                                        <p:attrNameLst>
                                          <p:attrName>ppt_h</p:attrName>
                                        </p:attrNameLst>
                                      </p:cBhvr>
                                      <p:tavLst>
                                        <p:tav tm="0">
                                          <p:val>
                                            <p:fltVal val="0"/>
                                          </p:val>
                                        </p:tav>
                                        <p:tav tm="100000">
                                          <p:val>
                                            <p:strVal val="#ppt_h"/>
                                          </p:val>
                                        </p:tav>
                                      </p:tavLst>
                                    </p:anim>
                                    <p:animEffect transition="in" filter="fade">
                                      <p:cBhvr>
                                        <p:cTn id="27" dur="500"/>
                                        <p:tgtEl>
                                          <p:spTgt spid="5">
                                            <p:graphicEl>
                                              <a:dgm id="{4CB6537D-9956-4FAD-99C1-4D5D4351B09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graphicEl>
                                              <a:dgm id="{CDE6B16A-F731-4F32-AC2D-71B0DA226F70}"/>
                                            </p:graphicEl>
                                          </p:spTgt>
                                        </p:tgtEl>
                                        <p:attrNameLst>
                                          <p:attrName>style.visibility</p:attrName>
                                        </p:attrNameLst>
                                      </p:cBhvr>
                                      <p:to>
                                        <p:strVal val="visible"/>
                                      </p:to>
                                    </p:set>
                                    <p:anim calcmode="lin" valueType="num">
                                      <p:cBhvr>
                                        <p:cTn id="32" dur="500" fill="hold"/>
                                        <p:tgtEl>
                                          <p:spTgt spid="5">
                                            <p:graphicEl>
                                              <a:dgm id="{CDE6B16A-F731-4F32-AC2D-71B0DA226F70}"/>
                                            </p:graphicEl>
                                          </p:spTgt>
                                        </p:tgtEl>
                                        <p:attrNameLst>
                                          <p:attrName>ppt_w</p:attrName>
                                        </p:attrNameLst>
                                      </p:cBhvr>
                                      <p:tavLst>
                                        <p:tav tm="0">
                                          <p:val>
                                            <p:fltVal val="0"/>
                                          </p:val>
                                        </p:tav>
                                        <p:tav tm="100000">
                                          <p:val>
                                            <p:strVal val="#ppt_w"/>
                                          </p:val>
                                        </p:tav>
                                      </p:tavLst>
                                    </p:anim>
                                    <p:anim calcmode="lin" valueType="num">
                                      <p:cBhvr>
                                        <p:cTn id="33" dur="500" fill="hold"/>
                                        <p:tgtEl>
                                          <p:spTgt spid="5">
                                            <p:graphicEl>
                                              <a:dgm id="{CDE6B16A-F731-4F32-AC2D-71B0DA226F70}"/>
                                            </p:graphicEl>
                                          </p:spTgt>
                                        </p:tgtEl>
                                        <p:attrNameLst>
                                          <p:attrName>ppt_h</p:attrName>
                                        </p:attrNameLst>
                                      </p:cBhvr>
                                      <p:tavLst>
                                        <p:tav tm="0">
                                          <p:val>
                                            <p:fltVal val="0"/>
                                          </p:val>
                                        </p:tav>
                                        <p:tav tm="100000">
                                          <p:val>
                                            <p:strVal val="#ppt_h"/>
                                          </p:val>
                                        </p:tav>
                                      </p:tavLst>
                                    </p:anim>
                                    <p:animEffect transition="in" filter="fade">
                                      <p:cBhvr>
                                        <p:cTn id="34" dur="500"/>
                                        <p:tgtEl>
                                          <p:spTgt spid="5">
                                            <p:graphicEl>
                                              <a:dgm id="{CDE6B16A-F731-4F32-AC2D-71B0DA226F70}"/>
                                            </p:graphicEl>
                                          </p:spTgt>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graphicEl>
                                              <a:dgm id="{327542DA-1B6A-4294-A8CE-5F8CF1451849}"/>
                                            </p:graphicEl>
                                          </p:spTgt>
                                        </p:tgtEl>
                                        <p:attrNameLst>
                                          <p:attrName>style.visibility</p:attrName>
                                        </p:attrNameLst>
                                      </p:cBhvr>
                                      <p:to>
                                        <p:strVal val="visible"/>
                                      </p:to>
                                    </p:set>
                                    <p:anim calcmode="lin" valueType="num">
                                      <p:cBhvr>
                                        <p:cTn id="37" dur="500" fill="hold"/>
                                        <p:tgtEl>
                                          <p:spTgt spid="5">
                                            <p:graphicEl>
                                              <a:dgm id="{327542DA-1B6A-4294-A8CE-5F8CF1451849}"/>
                                            </p:graphicEl>
                                          </p:spTgt>
                                        </p:tgtEl>
                                        <p:attrNameLst>
                                          <p:attrName>ppt_w</p:attrName>
                                        </p:attrNameLst>
                                      </p:cBhvr>
                                      <p:tavLst>
                                        <p:tav tm="0">
                                          <p:val>
                                            <p:fltVal val="0"/>
                                          </p:val>
                                        </p:tav>
                                        <p:tav tm="100000">
                                          <p:val>
                                            <p:strVal val="#ppt_w"/>
                                          </p:val>
                                        </p:tav>
                                      </p:tavLst>
                                    </p:anim>
                                    <p:anim calcmode="lin" valueType="num">
                                      <p:cBhvr>
                                        <p:cTn id="38" dur="500" fill="hold"/>
                                        <p:tgtEl>
                                          <p:spTgt spid="5">
                                            <p:graphicEl>
                                              <a:dgm id="{327542DA-1B6A-4294-A8CE-5F8CF1451849}"/>
                                            </p:graphicEl>
                                          </p:spTgt>
                                        </p:tgtEl>
                                        <p:attrNameLst>
                                          <p:attrName>ppt_h</p:attrName>
                                        </p:attrNameLst>
                                      </p:cBhvr>
                                      <p:tavLst>
                                        <p:tav tm="0">
                                          <p:val>
                                            <p:fltVal val="0"/>
                                          </p:val>
                                        </p:tav>
                                        <p:tav tm="100000">
                                          <p:val>
                                            <p:strVal val="#ppt_h"/>
                                          </p:val>
                                        </p:tav>
                                      </p:tavLst>
                                    </p:anim>
                                    <p:animEffect transition="in" filter="fade">
                                      <p:cBhvr>
                                        <p:cTn id="39" dur="500"/>
                                        <p:tgtEl>
                                          <p:spTgt spid="5">
                                            <p:graphicEl>
                                              <a:dgm id="{327542DA-1B6A-4294-A8CE-5F8CF1451849}"/>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4A484F31-1F67-4B38-AD7A-1B58D6A750EC}"/>
                                            </p:graphicEl>
                                          </p:spTgt>
                                        </p:tgtEl>
                                        <p:attrNameLst>
                                          <p:attrName>style.visibility</p:attrName>
                                        </p:attrNameLst>
                                      </p:cBhvr>
                                      <p:to>
                                        <p:strVal val="visible"/>
                                      </p:to>
                                    </p:set>
                                    <p:anim calcmode="lin" valueType="num">
                                      <p:cBhvr>
                                        <p:cTn id="44" dur="500" fill="hold"/>
                                        <p:tgtEl>
                                          <p:spTgt spid="5">
                                            <p:graphicEl>
                                              <a:dgm id="{4A484F31-1F67-4B38-AD7A-1B58D6A750EC}"/>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4A484F31-1F67-4B38-AD7A-1B58D6A750EC}"/>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4A484F31-1F67-4B38-AD7A-1B58D6A750EC}"/>
                                            </p:graphicEl>
                                          </p:spTgt>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5">
                                            <p:graphicEl>
                                              <a:dgm id="{74592607-6AB8-4BCC-859F-EB3D1BF8E1B0}"/>
                                            </p:graphicEl>
                                          </p:spTgt>
                                        </p:tgtEl>
                                        <p:attrNameLst>
                                          <p:attrName>style.visibility</p:attrName>
                                        </p:attrNameLst>
                                      </p:cBhvr>
                                      <p:to>
                                        <p:strVal val="visible"/>
                                      </p:to>
                                    </p:set>
                                    <p:anim calcmode="lin" valueType="num">
                                      <p:cBhvr>
                                        <p:cTn id="49" dur="500" fill="hold"/>
                                        <p:tgtEl>
                                          <p:spTgt spid="5">
                                            <p:graphicEl>
                                              <a:dgm id="{74592607-6AB8-4BCC-859F-EB3D1BF8E1B0}"/>
                                            </p:graphicEl>
                                          </p:spTgt>
                                        </p:tgtEl>
                                        <p:attrNameLst>
                                          <p:attrName>ppt_w</p:attrName>
                                        </p:attrNameLst>
                                      </p:cBhvr>
                                      <p:tavLst>
                                        <p:tav tm="0">
                                          <p:val>
                                            <p:fltVal val="0"/>
                                          </p:val>
                                        </p:tav>
                                        <p:tav tm="100000">
                                          <p:val>
                                            <p:strVal val="#ppt_w"/>
                                          </p:val>
                                        </p:tav>
                                      </p:tavLst>
                                    </p:anim>
                                    <p:anim calcmode="lin" valueType="num">
                                      <p:cBhvr>
                                        <p:cTn id="50" dur="500" fill="hold"/>
                                        <p:tgtEl>
                                          <p:spTgt spid="5">
                                            <p:graphicEl>
                                              <a:dgm id="{74592607-6AB8-4BCC-859F-EB3D1BF8E1B0}"/>
                                            </p:graphicEl>
                                          </p:spTgt>
                                        </p:tgtEl>
                                        <p:attrNameLst>
                                          <p:attrName>ppt_h</p:attrName>
                                        </p:attrNameLst>
                                      </p:cBhvr>
                                      <p:tavLst>
                                        <p:tav tm="0">
                                          <p:val>
                                            <p:fltVal val="0"/>
                                          </p:val>
                                        </p:tav>
                                        <p:tav tm="100000">
                                          <p:val>
                                            <p:strVal val="#ppt_h"/>
                                          </p:val>
                                        </p:tav>
                                      </p:tavLst>
                                    </p:anim>
                                    <p:animEffect transition="in" filter="fade">
                                      <p:cBhvr>
                                        <p:cTn id="51" dur="500"/>
                                        <p:tgtEl>
                                          <p:spTgt spid="5">
                                            <p:graphicEl>
                                              <a:dgm id="{74592607-6AB8-4BCC-859F-EB3D1BF8E1B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5">
                                            <p:graphicEl>
                                              <a:dgm id="{F3E8AEA8-C840-4403-89D5-8892873AF3B8}"/>
                                            </p:graphicEl>
                                          </p:spTgt>
                                        </p:tgtEl>
                                        <p:attrNameLst>
                                          <p:attrName>style.visibility</p:attrName>
                                        </p:attrNameLst>
                                      </p:cBhvr>
                                      <p:to>
                                        <p:strVal val="visible"/>
                                      </p:to>
                                    </p:set>
                                    <p:anim calcmode="lin" valueType="num">
                                      <p:cBhvr>
                                        <p:cTn id="56" dur="500" fill="hold"/>
                                        <p:tgtEl>
                                          <p:spTgt spid="5">
                                            <p:graphicEl>
                                              <a:dgm id="{F3E8AEA8-C840-4403-89D5-8892873AF3B8}"/>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F3E8AEA8-C840-4403-89D5-8892873AF3B8}"/>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F3E8AEA8-C840-4403-89D5-8892873AF3B8}"/>
                                            </p:graphicEl>
                                          </p:spTgt>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
                                            <p:graphicEl>
                                              <a:dgm id="{6E55E596-FFF7-4D83-A450-68DA0DEA5B6A}"/>
                                            </p:graphicEl>
                                          </p:spTgt>
                                        </p:tgtEl>
                                        <p:attrNameLst>
                                          <p:attrName>style.visibility</p:attrName>
                                        </p:attrNameLst>
                                      </p:cBhvr>
                                      <p:to>
                                        <p:strVal val="visible"/>
                                      </p:to>
                                    </p:set>
                                    <p:anim calcmode="lin" valueType="num">
                                      <p:cBhvr>
                                        <p:cTn id="61" dur="500" fill="hold"/>
                                        <p:tgtEl>
                                          <p:spTgt spid="5">
                                            <p:graphicEl>
                                              <a:dgm id="{6E55E596-FFF7-4D83-A450-68DA0DEA5B6A}"/>
                                            </p:graphicEl>
                                          </p:spTgt>
                                        </p:tgtEl>
                                        <p:attrNameLst>
                                          <p:attrName>ppt_w</p:attrName>
                                        </p:attrNameLst>
                                      </p:cBhvr>
                                      <p:tavLst>
                                        <p:tav tm="0">
                                          <p:val>
                                            <p:fltVal val="0"/>
                                          </p:val>
                                        </p:tav>
                                        <p:tav tm="100000">
                                          <p:val>
                                            <p:strVal val="#ppt_w"/>
                                          </p:val>
                                        </p:tav>
                                      </p:tavLst>
                                    </p:anim>
                                    <p:anim calcmode="lin" valueType="num">
                                      <p:cBhvr>
                                        <p:cTn id="62" dur="500" fill="hold"/>
                                        <p:tgtEl>
                                          <p:spTgt spid="5">
                                            <p:graphicEl>
                                              <a:dgm id="{6E55E596-FFF7-4D83-A450-68DA0DEA5B6A}"/>
                                            </p:graphicEl>
                                          </p:spTgt>
                                        </p:tgtEl>
                                        <p:attrNameLst>
                                          <p:attrName>ppt_h</p:attrName>
                                        </p:attrNameLst>
                                      </p:cBhvr>
                                      <p:tavLst>
                                        <p:tav tm="0">
                                          <p:val>
                                            <p:fltVal val="0"/>
                                          </p:val>
                                        </p:tav>
                                        <p:tav tm="100000">
                                          <p:val>
                                            <p:strVal val="#ppt_h"/>
                                          </p:val>
                                        </p:tav>
                                      </p:tavLst>
                                    </p:anim>
                                    <p:animEffect transition="in" filter="fade">
                                      <p:cBhvr>
                                        <p:cTn id="63" dur="500"/>
                                        <p:tgtEl>
                                          <p:spTgt spid="5">
                                            <p:graphicEl>
                                              <a:dgm id="{6E55E596-FFF7-4D83-A450-68DA0DEA5B6A}"/>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5">
                                            <p:graphicEl>
                                              <a:dgm id="{092B5832-A28C-420B-8A9E-4430EB838EBE}"/>
                                            </p:graphicEl>
                                          </p:spTgt>
                                        </p:tgtEl>
                                        <p:attrNameLst>
                                          <p:attrName>style.visibility</p:attrName>
                                        </p:attrNameLst>
                                      </p:cBhvr>
                                      <p:to>
                                        <p:strVal val="visible"/>
                                      </p:to>
                                    </p:set>
                                    <p:anim calcmode="lin" valueType="num">
                                      <p:cBhvr>
                                        <p:cTn id="68" dur="500" fill="hold"/>
                                        <p:tgtEl>
                                          <p:spTgt spid="5">
                                            <p:graphicEl>
                                              <a:dgm id="{092B5832-A28C-420B-8A9E-4430EB838EBE}"/>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092B5832-A28C-420B-8A9E-4430EB838EBE}"/>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092B5832-A28C-420B-8A9E-4430EB838EBE}"/>
                                            </p:graphicEl>
                                          </p:spTgt>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
                                            <p:graphicEl>
                                              <a:dgm id="{38DA1E9F-4A0F-4382-841E-B9D549BE9B16}"/>
                                            </p:graphicEl>
                                          </p:spTgt>
                                        </p:tgtEl>
                                        <p:attrNameLst>
                                          <p:attrName>style.visibility</p:attrName>
                                        </p:attrNameLst>
                                      </p:cBhvr>
                                      <p:to>
                                        <p:strVal val="visible"/>
                                      </p:to>
                                    </p:set>
                                    <p:anim calcmode="lin" valueType="num">
                                      <p:cBhvr>
                                        <p:cTn id="73" dur="500" fill="hold"/>
                                        <p:tgtEl>
                                          <p:spTgt spid="5">
                                            <p:graphicEl>
                                              <a:dgm id="{38DA1E9F-4A0F-4382-841E-B9D549BE9B16}"/>
                                            </p:graphicEl>
                                          </p:spTgt>
                                        </p:tgtEl>
                                        <p:attrNameLst>
                                          <p:attrName>ppt_w</p:attrName>
                                        </p:attrNameLst>
                                      </p:cBhvr>
                                      <p:tavLst>
                                        <p:tav tm="0">
                                          <p:val>
                                            <p:fltVal val="0"/>
                                          </p:val>
                                        </p:tav>
                                        <p:tav tm="100000">
                                          <p:val>
                                            <p:strVal val="#ppt_w"/>
                                          </p:val>
                                        </p:tav>
                                      </p:tavLst>
                                    </p:anim>
                                    <p:anim calcmode="lin" valueType="num">
                                      <p:cBhvr>
                                        <p:cTn id="74" dur="500" fill="hold"/>
                                        <p:tgtEl>
                                          <p:spTgt spid="5">
                                            <p:graphicEl>
                                              <a:dgm id="{38DA1E9F-4A0F-4382-841E-B9D549BE9B16}"/>
                                            </p:graphicEl>
                                          </p:spTgt>
                                        </p:tgtEl>
                                        <p:attrNameLst>
                                          <p:attrName>ppt_h</p:attrName>
                                        </p:attrNameLst>
                                      </p:cBhvr>
                                      <p:tavLst>
                                        <p:tav tm="0">
                                          <p:val>
                                            <p:fltVal val="0"/>
                                          </p:val>
                                        </p:tav>
                                        <p:tav tm="100000">
                                          <p:val>
                                            <p:strVal val="#ppt_h"/>
                                          </p:val>
                                        </p:tav>
                                      </p:tavLst>
                                    </p:anim>
                                    <p:animEffect transition="in" filter="fade">
                                      <p:cBhvr>
                                        <p:cTn id="75" dur="500"/>
                                        <p:tgtEl>
                                          <p:spTgt spid="5">
                                            <p:graphicEl>
                                              <a:dgm id="{38DA1E9F-4A0F-4382-841E-B9D549BE9B1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Graphic spid="5" grpId="0">
        <p:bldSub>
          <a:bldDgm bld="one"/>
        </p:bldSub>
      </p:bldGraphic>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3200" b="1" dirty="0" smtClean="0"/>
              <a:t>Normalisation Vie Publique et Administrative</a:t>
            </a:r>
            <a:endParaRPr lang="fr-FR" sz="3200" dirty="0"/>
          </a:p>
        </p:txBody>
      </p:sp>
      <p:graphicFrame>
        <p:nvGraphicFramePr>
          <p:cNvPr id="4" name="Espace réservé du contenu 3"/>
          <p:cNvGraphicFramePr>
            <a:graphicFrameLocks noGrp="1"/>
          </p:cNvGraphicFramePr>
          <p:nvPr>
            <p:ph idx="1"/>
          </p:nvPr>
        </p:nvGraphicFramePr>
        <p:xfrm>
          <a:off x="533400" y="1733550"/>
          <a:ext cx="7924800" cy="451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195262" y="1371600"/>
          <a:ext cx="3995737" cy="9032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128B9B89-4D06-401E-A94C-40CFD5CE5B48}"/>
                                            </p:graphicEl>
                                          </p:spTgt>
                                        </p:tgtEl>
                                        <p:attrNameLst>
                                          <p:attrName>style.visibility</p:attrName>
                                        </p:attrNameLst>
                                      </p:cBhvr>
                                      <p:to>
                                        <p:strVal val="visible"/>
                                      </p:to>
                                    </p:set>
                                    <p:animEffect transition="in" filter="wipe(down)">
                                      <p:cBhvr>
                                        <p:cTn id="7" dur="580">
                                          <p:stCondLst>
                                            <p:cond delay="0"/>
                                          </p:stCondLst>
                                        </p:cTn>
                                        <p:tgtEl>
                                          <p:spTgt spid="4">
                                            <p:graphicEl>
                                              <a:dgm id="{128B9B89-4D06-401E-A94C-40CFD5CE5B48}"/>
                                            </p:graphicEl>
                                          </p:spTgt>
                                        </p:tgtEl>
                                      </p:cBhvr>
                                    </p:animEffect>
                                    <p:anim calcmode="lin" valueType="num">
                                      <p:cBhvr>
                                        <p:cTn id="8" dur="1822" tmFilter="0,0; 0.14,0.36; 0.43,0.73; 0.71,0.91; 1.0,1.0">
                                          <p:stCondLst>
                                            <p:cond delay="0"/>
                                          </p:stCondLst>
                                        </p:cTn>
                                        <p:tgtEl>
                                          <p:spTgt spid="4">
                                            <p:graphicEl>
                                              <a:dgm id="{128B9B89-4D06-401E-A94C-40CFD5CE5B48}"/>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128B9B89-4D06-401E-A94C-40CFD5CE5B48}"/>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128B9B89-4D06-401E-A94C-40CFD5CE5B48}"/>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128B9B89-4D06-401E-A94C-40CFD5CE5B48}"/>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128B9B89-4D06-401E-A94C-40CFD5CE5B48}"/>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128B9B89-4D06-401E-A94C-40CFD5CE5B48}"/>
                                            </p:graphicEl>
                                          </p:spTgt>
                                        </p:tgtEl>
                                      </p:cBhvr>
                                      <p:to x="100000" y="60000"/>
                                    </p:animScale>
                                    <p:animScale>
                                      <p:cBhvr>
                                        <p:cTn id="14" dur="166" decel="50000">
                                          <p:stCondLst>
                                            <p:cond delay="676"/>
                                          </p:stCondLst>
                                        </p:cTn>
                                        <p:tgtEl>
                                          <p:spTgt spid="4">
                                            <p:graphicEl>
                                              <a:dgm id="{128B9B89-4D06-401E-A94C-40CFD5CE5B48}"/>
                                            </p:graphicEl>
                                          </p:spTgt>
                                        </p:tgtEl>
                                      </p:cBhvr>
                                      <p:to x="100000" y="100000"/>
                                    </p:animScale>
                                    <p:animScale>
                                      <p:cBhvr>
                                        <p:cTn id="15" dur="26">
                                          <p:stCondLst>
                                            <p:cond delay="1312"/>
                                          </p:stCondLst>
                                        </p:cTn>
                                        <p:tgtEl>
                                          <p:spTgt spid="4">
                                            <p:graphicEl>
                                              <a:dgm id="{128B9B89-4D06-401E-A94C-40CFD5CE5B48}"/>
                                            </p:graphicEl>
                                          </p:spTgt>
                                        </p:tgtEl>
                                      </p:cBhvr>
                                      <p:to x="100000" y="80000"/>
                                    </p:animScale>
                                    <p:animScale>
                                      <p:cBhvr>
                                        <p:cTn id="16" dur="166" decel="50000">
                                          <p:stCondLst>
                                            <p:cond delay="1338"/>
                                          </p:stCondLst>
                                        </p:cTn>
                                        <p:tgtEl>
                                          <p:spTgt spid="4">
                                            <p:graphicEl>
                                              <a:dgm id="{128B9B89-4D06-401E-A94C-40CFD5CE5B48}"/>
                                            </p:graphicEl>
                                          </p:spTgt>
                                        </p:tgtEl>
                                      </p:cBhvr>
                                      <p:to x="100000" y="100000"/>
                                    </p:animScale>
                                    <p:animScale>
                                      <p:cBhvr>
                                        <p:cTn id="17" dur="26">
                                          <p:stCondLst>
                                            <p:cond delay="1642"/>
                                          </p:stCondLst>
                                        </p:cTn>
                                        <p:tgtEl>
                                          <p:spTgt spid="4">
                                            <p:graphicEl>
                                              <a:dgm id="{128B9B89-4D06-401E-A94C-40CFD5CE5B48}"/>
                                            </p:graphicEl>
                                          </p:spTgt>
                                        </p:tgtEl>
                                      </p:cBhvr>
                                      <p:to x="100000" y="90000"/>
                                    </p:animScale>
                                    <p:animScale>
                                      <p:cBhvr>
                                        <p:cTn id="18" dur="166" decel="50000">
                                          <p:stCondLst>
                                            <p:cond delay="1668"/>
                                          </p:stCondLst>
                                        </p:cTn>
                                        <p:tgtEl>
                                          <p:spTgt spid="4">
                                            <p:graphicEl>
                                              <a:dgm id="{128B9B89-4D06-401E-A94C-40CFD5CE5B48}"/>
                                            </p:graphicEl>
                                          </p:spTgt>
                                        </p:tgtEl>
                                      </p:cBhvr>
                                      <p:to x="100000" y="100000"/>
                                    </p:animScale>
                                    <p:animScale>
                                      <p:cBhvr>
                                        <p:cTn id="19" dur="26">
                                          <p:stCondLst>
                                            <p:cond delay="1808"/>
                                          </p:stCondLst>
                                        </p:cTn>
                                        <p:tgtEl>
                                          <p:spTgt spid="4">
                                            <p:graphicEl>
                                              <a:dgm id="{128B9B89-4D06-401E-A94C-40CFD5CE5B48}"/>
                                            </p:graphicEl>
                                          </p:spTgt>
                                        </p:tgtEl>
                                      </p:cBhvr>
                                      <p:to x="100000" y="95000"/>
                                    </p:animScale>
                                    <p:animScale>
                                      <p:cBhvr>
                                        <p:cTn id="20" dur="166" decel="50000">
                                          <p:stCondLst>
                                            <p:cond delay="1834"/>
                                          </p:stCondLst>
                                        </p:cTn>
                                        <p:tgtEl>
                                          <p:spTgt spid="4">
                                            <p:graphicEl>
                                              <a:dgm id="{128B9B89-4D06-401E-A94C-40CFD5CE5B48}"/>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EB9639B5-E055-4D3D-B348-C51EECA1F4C8}"/>
                                            </p:graphicEl>
                                          </p:spTgt>
                                        </p:tgtEl>
                                        <p:attrNameLst>
                                          <p:attrName>style.visibility</p:attrName>
                                        </p:attrNameLst>
                                      </p:cBhvr>
                                      <p:to>
                                        <p:strVal val="visible"/>
                                      </p:to>
                                    </p:set>
                                    <p:animEffect transition="in" filter="wipe(down)">
                                      <p:cBhvr>
                                        <p:cTn id="25" dur="580">
                                          <p:stCondLst>
                                            <p:cond delay="0"/>
                                          </p:stCondLst>
                                        </p:cTn>
                                        <p:tgtEl>
                                          <p:spTgt spid="4">
                                            <p:graphicEl>
                                              <a:dgm id="{EB9639B5-E055-4D3D-B348-C51EECA1F4C8}"/>
                                            </p:graphicEl>
                                          </p:spTgt>
                                        </p:tgtEl>
                                      </p:cBhvr>
                                    </p:animEffect>
                                    <p:anim calcmode="lin" valueType="num">
                                      <p:cBhvr>
                                        <p:cTn id="26" dur="1822" tmFilter="0,0; 0.14,0.36; 0.43,0.73; 0.71,0.91; 1.0,1.0">
                                          <p:stCondLst>
                                            <p:cond delay="0"/>
                                          </p:stCondLst>
                                        </p:cTn>
                                        <p:tgtEl>
                                          <p:spTgt spid="4">
                                            <p:graphicEl>
                                              <a:dgm id="{EB9639B5-E055-4D3D-B348-C51EECA1F4C8}"/>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EB9639B5-E055-4D3D-B348-C51EECA1F4C8}"/>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EB9639B5-E055-4D3D-B348-C51EECA1F4C8}"/>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EB9639B5-E055-4D3D-B348-C51EECA1F4C8}"/>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EB9639B5-E055-4D3D-B348-C51EECA1F4C8}"/>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EB9639B5-E055-4D3D-B348-C51EECA1F4C8}"/>
                                            </p:graphicEl>
                                          </p:spTgt>
                                        </p:tgtEl>
                                      </p:cBhvr>
                                      <p:to x="100000" y="60000"/>
                                    </p:animScale>
                                    <p:animScale>
                                      <p:cBhvr>
                                        <p:cTn id="32" dur="166" decel="50000">
                                          <p:stCondLst>
                                            <p:cond delay="676"/>
                                          </p:stCondLst>
                                        </p:cTn>
                                        <p:tgtEl>
                                          <p:spTgt spid="4">
                                            <p:graphicEl>
                                              <a:dgm id="{EB9639B5-E055-4D3D-B348-C51EECA1F4C8}"/>
                                            </p:graphicEl>
                                          </p:spTgt>
                                        </p:tgtEl>
                                      </p:cBhvr>
                                      <p:to x="100000" y="100000"/>
                                    </p:animScale>
                                    <p:animScale>
                                      <p:cBhvr>
                                        <p:cTn id="33" dur="26">
                                          <p:stCondLst>
                                            <p:cond delay="1312"/>
                                          </p:stCondLst>
                                        </p:cTn>
                                        <p:tgtEl>
                                          <p:spTgt spid="4">
                                            <p:graphicEl>
                                              <a:dgm id="{EB9639B5-E055-4D3D-B348-C51EECA1F4C8}"/>
                                            </p:graphicEl>
                                          </p:spTgt>
                                        </p:tgtEl>
                                      </p:cBhvr>
                                      <p:to x="100000" y="80000"/>
                                    </p:animScale>
                                    <p:animScale>
                                      <p:cBhvr>
                                        <p:cTn id="34" dur="166" decel="50000">
                                          <p:stCondLst>
                                            <p:cond delay="1338"/>
                                          </p:stCondLst>
                                        </p:cTn>
                                        <p:tgtEl>
                                          <p:spTgt spid="4">
                                            <p:graphicEl>
                                              <a:dgm id="{EB9639B5-E055-4D3D-B348-C51EECA1F4C8}"/>
                                            </p:graphicEl>
                                          </p:spTgt>
                                        </p:tgtEl>
                                      </p:cBhvr>
                                      <p:to x="100000" y="100000"/>
                                    </p:animScale>
                                    <p:animScale>
                                      <p:cBhvr>
                                        <p:cTn id="35" dur="26">
                                          <p:stCondLst>
                                            <p:cond delay="1642"/>
                                          </p:stCondLst>
                                        </p:cTn>
                                        <p:tgtEl>
                                          <p:spTgt spid="4">
                                            <p:graphicEl>
                                              <a:dgm id="{EB9639B5-E055-4D3D-B348-C51EECA1F4C8}"/>
                                            </p:graphicEl>
                                          </p:spTgt>
                                        </p:tgtEl>
                                      </p:cBhvr>
                                      <p:to x="100000" y="90000"/>
                                    </p:animScale>
                                    <p:animScale>
                                      <p:cBhvr>
                                        <p:cTn id="36" dur="166" decel="50000">
                                          <p:stCondLst>
                                            <p:cond delay="1668"/>
                                          </p:stCondLst>
                                        </p:cTn>
                                        <p:tgtEl>
                                          <p:spTgt spid="4">
                                            <p:graphicEl>
                                              <a:dgm id="{EB9639B5-E055-4D3D-B348-C51EECA1F4C8}"/>
                                            </p:graphicEl>
                                          </p:spTgt>
                                        </p:tgtEl>
                                      </p:cBhvr>
                                      <p:to x="100000" y="100000"/>
                                    </p:animScale>
                                    <p:animScale>
                                      <p:cBhvr>
                                        <p:cTn id="37" dur="26">
                                          <p:stCondLst>
                                            <p:cond delay="1808"/>
                                          </p:stCondLst>
                                        </p:cTn>
                                        <p:tgtEl>
                                          <p:spTgt spid="4">
                                            <p:graphicEl>
                                              <a:dgm id="{EB9639B5-E055-4D3D-B348-C51EECA1F4C8}"/>
                                            </p:graphicEl>
                                          </p:spTgt>
                                        </p:tgtEl>
                                      </p:cBhvr>
                                      <p:to x="100000" y="95000"/>
                                    </p:animScale>
                                    <p:animScale>
                                      <p:cBhvr>
                                        <p:cTn id="38" dur="166" decel="50000">
                                          <p:stCondLst>
                                            <p:cond delay="1834"/>
                                          </p:stCondLst>
                                        </p:cTn>
                                        <p:tgtEl>
                                          <p:spTgt spid="4">
                                            <p:graphicEl>
                                              <a:dgm id="{EB9639B5-E055-4D3D-B348-C51EECA1F4C8}"/>
                                            </p:graphic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graphicEl>
                                              <a:dgm id="{EBC49F7C-4B27-42BD-BDD4-83BCB9AFF8FD}"/>
                                            </p:graphicEl>
                                          </p:spTgt>
                                        </p:tgtEl>
                                        <p:attrNameLst>
                                          <p:attrName>style.visibility</p:attrName>
                                        </p:attrNameLst>
                                      </p:cBhvr>
                                      <p:to>
                                        <p:strVal val="visible"/>
                                      </p:to>
                                    </p:set>
                                    <p:animEffect transition="in" filter="wipe(down)">
                                      <p:cBhvr>
                                        <p:cTn id="43" dur="580">
                                          <p:stCondLst>
                                            <p:cond delay="0"/>
                                          </p:stCondLst>
                                        </p:cTn>
                                        <p:tgtEl>
                                          <p:spTgt spid="4">
                                            <p:graphicEl>
                                              <a:dgm id="{EBC49F7C-4B27-42BD-BDD4-83BCB9AFF8FD}"/>
                                            </p:graphicEl>
                                          </p:spTgt>
                                        </p:tgtEl>
                                      </p:cBhvr>
                                    </p:animEffect>
                                    <p:anim calcmode="lin" valueType="num">
                                      <p:cBhvr>
                                        <p:cTn id="44" dur="1822" tmFilter="0,0; 0.14,0.36; 0.43,0.73; 0.71,0.91; 1.0,1.0">
                                          <p:stCondLst>
                                            <p:cond delay="0"/>
                                          </p:stCondLst>
                                        </p:cTn>
                                        <p:tgtEl>
                                          <p:spTgt spid="4">
                                            <p:graphicEl>
                                              <a:dgm id="{EBC49F7C-4B27-42BD-BDD4-83BCB9AFF8FD}"/>
                                            </p:graphic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graphicEl>
                                              <a:dgm id="{EBC49F7C-4B27-42BD-BDD4-83BCB9AFF8FD}"/>
                                            </p:graphic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graphicEl>
                                              <a:dgm id="{EBC49F7C-4B27-42BD-BDD4-83BCB9AFF8FD}"/>
                                            </p:graphic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graphicEl>
                                              <a:dgm id="{EBC49F7C-4B27-42BD-BDD4-83BCB9AFF8FD}"/>
                                            </p:graphic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graphicEl>
                                              <a:dgm id="{EBC49F7C-4B27-42BD-BDD4-83BCB9AFF8FD}"/>
                                            </p:graphic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graphicEl>
                                              <a:dgm id="{EBC49F7C-4B27-42BD-BDD4-83BCB9AFF8FD}"/>
                                            </p:graphicEl>
                                          </p:spTgt>
                                        </p:tgtEl>
                                      </p:cBhvr>
                                      <p:to x="100000" y="60000"/>
                                    </p:animScale>
                                    <p:animScale>
                                      <p:cBhvr>
                                        <p:cTn id="50" dur="166" decel="50000">
                                          <p:stCondLst>
                                            <p:cond delay="676"/>
                                          </p:stCondLst>
                                        </p:cTn>
                                        <p:tgtEl>
                                          <p:spTgt spid="4">
                                            <p:graphicEl>
                                              <a:dgm id="{EBC49F7C-4B27-42BD-BDD4-83BCB9AFF8FD}"/>
                                            </p:graphicEl>
                                          </p:spTgt>
                                        </p:tgtEl>
                                      </p:cBhvr>
                                      <p:to x="100000" y="100000"/>
                                    </p:animScale>
                                    <p:animScale>
                                      <p:cBhvr>
                                        <p:cTn id="51" dur="26">
                                          <p:stCondLst>
                                            <p:cond delay="1312"/>
                                          </p:stCondLst>
                                        </p:cTn>
                                        <p:tgtEl>
                                          <p:spTgt spid="4">
                                            <p:graphicEl>
                                              <a:dgm id="{EBC49F7C-4B27-42BD-BDD4-83BCB9AFF8FD}"/>
                                            </p:graphicEl>
                                          </p:spTgt>
                                        </p:tgtEl>
                                      </p:cBhvr>
                                      <p:to x="100000" y="80000"/>
                                    </p:animScale>
                                    <p:animScale>
                                      <p:cBhvr>
                                        <p:cTn id="52" dur="166" decel="50000">
                                          <p:stCondLst>
                                            <p:cond delay="1338"/>
                                          </p:stCondLst>
                                        </p:cTn>
                                        <p:tgtEl>
                                          <p:spTgt spid="4">
                                            <p:graphicEl>
                                              <a:dgm id="{EBC49F7C-4B27-42BD-BDD4-83BCB9AFF8FD}"/>
                                            </p:graphicEl>
                                          </p:spTgt>
                                        </p:tgtEl>
                                      </p:cBhvr>
                                      <p:to x="100000" y="100000"/>
                                    </p:animScale>
                                    <p:animScale>
                                      <p:cBhvr>
                                        <p:cTn id="53" dur="26">
                                          <p:stCondLst>
                                            <p:cond delay="1642"/>
                                          </p:stCondLst>
                                        </p:cTn>
                                        <p:tgtEl>
                                          <p:spTgt spid="4">
                                            <p:graphicEl>
                                              <a:dgm id="{EBC49F7C-4B27-42BD-BDD4-83BCB9AFF8FD}"/>
                                            </p:graphicEl>
                                          </p:spTgt>
                                        </p:tgtEl>
                                      </p:cBhvr>
                                      <p:to x="100000" y="90000"/>
                                    </p:animScale>
                                    <p:animScale>
                                      <p:cBhvr>
                                        <p:cTn id="54" dur="166" decel="50000">
                                          <p:stCondLst>
                                            <p:cond delay="1668"/>
                                          </p:stCondLst>
                                        </p:cTn>
                                        <p:tgtEl>
                                          <p:spTgt spid="4">
                                            <p:graphicEl>
                                              <a:dgm id="{EBC49F7C-4B27-42BD-BDD4-83BCB9AFF8FD}"/>
                                            </p:graphicEl>
                                          </p:spTgt>
                                        </p:tgtEl>
                                      </p:cBhvr>
                                      <p:to x="100000" y="100000"/>
                                    </p:animScale>
                                    <p:animScale>
                                      <p:cBhvr>
                                        <p:cTn id="55" dur="26">
                                          <p:stCondLst>
                                            <p:cond delay="1808"/>
                                          </p:stCondLst>
                                        </p:cTn>
                                        <p:tgtEl>
                                          <p:spTgt spid="4">
                                            <p:graphicEl>
                                              <a:dgm id="{EBC49F7C-4B27-42BD-BDD4-83BCB9AFF8FD}"/>
                                            </p:graphicEl>
                                          </p:spTgt>
                                        </p:tgtEl>
                                      </p:cBhvr>
                                      <p:to x="100000" y="95000"/>
                                    </p:animScale>
                                    <p:animScale>
                                      <p:cBhvr>
                                        <p:cTn id="56" dur="166" decel="50000">
                                          <p:stCondLst>
                                            <p:cond delay="1834"/>
                                          </p:stCondLst>
                                        </p:cTn>
                                        <p:tgtEl>
                                          <p:spTgt spid="4">
                                            <p:graphicEl>
                                              <a:dgm id="{EBC49F7C-4B27-42BD-BDD4-83BCB9AFF8FD}"/>
                                            </p:graphic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4">
                                            <p:graphicEl>
                                              <a:dgm id="{12C38F45-A09A-4DF3-B03D-DC451E193B2C}"/>
                                            </p:graphicEl>
                                          </p:spTgt>
                                        </p:tgtEl>
                                        <p:attrNameLst>
                                          <p:attrName>style.visibility</p:attrName>
                                        </p:attrNameLst>
                                      </p:cBhvr>
                                      <p:to>
                                        <p:strVal val="visible"/>
                                      </p:to>
                                    </p:set>
                                    <p:animEffect transition="in" filter="wipe(down)">
                                      <p:cBhvr>
                                        <p:cTn id="61" dur="580">
                                          <p:stCondLst>
                                            <p:cond delay="0"/>
                                          </p:stCondLst>
                                        </p:cTn>
                                        <p:tgtEl>
                                          <p:spTgt spid="4">
                                            <p:graphicEl>
                                              <a:dgm id="{12C38F45-A09A-4DF3-B03D-DC451E193B2C}"/>
                                            </p:graphicEl>
                                          </p:spTgt>
                                        </p:tgtEl>
                                      </p:cBhvr>
                                    </p:animEffect>
                                    <p:anim calcmode="lin" valueType="num">
                                      <p:cBhvr>
                                        <p:cTn id="62" dur="1822" tmFilter="0,0; 0.14,0.36; 0.43,0.73; 0.71,0.91; 1.0,1.0">
                                          <p:stCondLst>
                                            <p:cond delay="0"/>
                                          </p:stCondLst>
                                        </p:cTn>
                                        <p:tgtEl>
                                          <p:spTgt spid="4">
                                            <p:graphicEl>
                                              <a:dgm id="{12C38F45-A09A-4DF3-B03D-DC451E193B2C}"/>
                                            </p:graphic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graphicEl>
                                              <a:dgm id="{12C38F45-A09A-4DF3-B03D-DC451E193B2C}"/>
                                            </p:graphic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graphicEl>
                                              <a:dgm id="{12C38F45-A09A-4DF3-B03D-DC451E193B2C}"/>
                                            </p:graphic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graphicEl>
                                              <a:dgm id="{12C38F45-A09A-4DF3-B03D-DC451E193B2C}"/>
                                            </p:graphic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graphicEl>
                                              <a:dgm id="{12C38F45-A09A-4DF3-B03D-DC451E193B2C}"/>
                                            </p:graphic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graphicEl>
                                              <a:dgm id="{12C38F45-A09A-4DF3-B03D-DC451E193B2C}"/>
                                            </p:graphicEl>
                                          </p:spTgt>
                                        </p:tgtEl>
                                      </p:cBhvr>
                                      <p:to x="100000" y="60000"/>
                                    </p:animScale>
                                    <p:animScale>
                                      <p:cBhvr>
                                        <p:cTn id="68" dur="166" decel="50000">
                                          <p:stCondLst>
                                            <p:cond delay="676"/>
                                          </p:stCondLst>
                                        </p:cTn>
                                        <p:tgtEl>
                                          <p:spTgt spid="4">
                                            <p:graphicEl>
                                              <a:dgm id="{12C38F45-A09A-4DF3-B03D-DC451E193B2C}"/>
                                            </p:graphicEl>
                                          </p:spTgt>
                                        </p:tgtEl>
                                      </p:cBhvr>
                                      <p:to x="100000" y="100000"/>
                                    </p:animScale>
                                    <p:animScale>
                                      <p:cBhvr>
                                        <p:cTn id="69" dur="26">
                                          <p:stCondLst>
                                            <p:cond delay="1312"/>
                                          </p:stCondLst>
                                        </p:cTn>
                                        <p:tgtEl>
                                          <p:spTgt spid="4">
                                            <p:graphicEl>
                                              <a:dgm id="{12C38F45-A09A-4DF3-B03D-DC451E193B2C}"/>
                                            </p:graphicEl>
                                          </p:spTgt>
                                        </p:tgtEl>
                                      </p:cBhvr>
                                      <p:to x="100000" y="80000"/>
                                    </p:animScale>
                                    <p:animScale>
                                      <p:cBhvr>
                                        <p:cTn id="70" dur="166" decel="50000">
                                          <p:stCondLst>
                                            <p:cond delay="1338"/>
                                          </p:stCondLst>
                                        </p:cTn>
                                        <p:tgtEl>
                                          <p:spTgt spid="4">
                                            <p:graphicEl>
                                              <a:dgm id="{12C38F45-A09A-4DF3-B03D-DC451E193B2C}"/>
                                            </p:graphicEl>
                                          </p:spTgt>
                                        </p:tgtEl>
                                      </p:cBhvr>
                                      <p:to x="100000" y="100000"/>
                                    </p:animScale>
                                    <p:animScale>
                                      <p:cBhvr>
                                        <p:cTn id="71" dur="26">
                                          <p:stCondLst>
                                            <p:cond delay="1642"/>
                                          </p:stCondLst>
                                        </p:cTn>
                                        <p:tgtEl>
                                          <p:spTgt spid="4">
                                            <p:graphicEl>
                                              <a:dgm id="{12C38F45-A09A-4DF3-B03D-DC451E193B2C}"/>
                                            </p:graphicEl>
                                          </p:spTgt>
                                        </p:tgtEl>
                                      </p:cBhvr>
                                      <p:to x="100000" y="90000"/>
                                    </p:animScale>
                                    <p:animScale>
                                      <p:cBhvr>
                                        <p:cTn id="72" dur="166" decel="50000">
                                          <p:stCondLst>
                                            <p:cond delay="1668"/>
                                          </p:stCondLst>
                                        </p:cTn>
                                        <p:tgtEl>
                                          <p:spTgt spid="4">
                                            <p:graphicEl>
                                              <a:dgm id="{12C38F45-A09A-4DF3-B03D-DC451E193B2C}"/>
                                            </p:graphicEl>
                                          </p:spTgt>
                                        </p:tgtEl>
                                      </p:cBhvr>
                                      <p:to x="100000" y="100000"/>
                                    </p:animScale>
                                    <p:animScale>
                                      <p:cBhvr>
                                        <p:cTn id="73" dur="26">
                                          <p:stCondLst>
                                            <p:cond delay="1808"/>
                                          </p:stCondLst>
                                        </p:cTn>
                                        <p:tgtEl>
                                          <p:spTgt spid="4">
                                            <p:graphicEl>
                                              <a:dgm id="{12C38F45-A09A-4DF3-B03D-DC451E193B2C}"/>
                                            </p:graphicEl>
                                          </p:spTgt>
                                        </p:tgtEl>
                                      </p:cBhvr>
                                      <p:to x="100000" y="95000"/>
                                    </p:animScale>
                                    <p:animScale>
                                      <p:cBhvr>
                                        <p:cTn id="74" dur="166" decel="50000">
                                          <p:stCondLst>
                                            <p:cond delay="1834"/>
                                          </p:stCondLst>
                                        </p:cTn>
                                        <p:tgtEl>
                                          <p:spTgt spid="4">
                                            <p:graphicEl>
                                              <a:dgm id="{12C38F45-A09A-4DF3-B03D-DC451E193B2C}"/>
                                            </p:graphic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4">
                                            <p:graphicEl>
                                              <a:dgm id="{7334C8D1-7D00-41A3-BCF2-836480E40AA2}"/>
                                            </p:graphicEl>
                                          </p:spTgt>
                                        </p:tgtEl>
                                        <p:attrNameLst>
                                          <p:attrName>style.visibility</p:attrName>
                                        </p:attrNameLst>
                                      </p:cBhvr>
                                      <p:to>
                                        <p:strVal val="visible"/>
                                      </p:to>
                                    </p:set>
                                    <p:animEffect transition="in" filter="wipe(down)">
                                      <p:cBhvr>
                                        <p:cTn id="79" dur="580">
                                          <p:stCondLst>
                                            <p:cond delay="0"/>
                                          </p:stCondLst>
                                        </p:cTn>
                                        <p:tgtEl>
                                          <p:spTgt spid="4">
                                            <p:graphicEl>
                                              <a:dgm id="{7334C8D1-7D00-41A3-BCF2-836480E40AA2}"/>
                                            </p:graphicEl>
                                          </p:spTgt>
                                        </p:tgtEl>
                                      </p:cBhvr>
                                    </p:animEffect>
                                    <p:anim calcmode="lin" valueType="num">
                                      <p:cBhvr>
                                        <p:cTn id="80" dur="1822" tmFilter="0,0; 0.14,0.36; 0.43,0.73; 0.71,0.91; 1.0,1.0">
                                          <p:stCondLst>
                                            <p:cond delay="0"/>
                                          </p:stCondLst>
                                        </p:cTn>
                                        <p:tgtEl>
                                          <p:spTgt spid="4">
                                            <p:graphicEl>
                                              <a:dgm id="{7334C8D1-7D00-41A3-BCF2-836480E40AA2}"/>
                                            </p:graphic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
                                            <p:graphicEl>
                                              <a:dgm id="{7334C8D1-7D00-41A3-BCF2-836480E40AA2}"/>
                                            </p:graphic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
                                            <p:graphicEl>
                                              <a:dgm id="{7334C8D1-7D00-41A3-BCF2-836480E40AA2}"/>
                                            </p:graphic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
                                            <p:graphicEl>
                                              <a:dgm id="{7334C8D1-7D00-41A3-BCF2-836480E40AA2}"/>
                                            </p:graphic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
                                            <p:graphicEl>
                                              <a:dgm id="{7334C8D1-7D00-41A3-BCF2-836480E40AA2}"/>
                                            </p:graphic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4">
                                            <p:graphicEl>
                                              <a:dgm id="{7334C8D1-7D00-41A3-BCF2-836480E40AA2}"/>
                                            </p:graphicEl>
                                          </p:spTgt>
                                        </p:tgtEl>
                                      </p:cBhvr>
                                      <p:to x="100000" y="60000"/>
                                    </p:animScale>
                                    <p:animScale>
                                      <p:cBhvr>
                                        <p:cTn id="86" dur="166" decel="50000">
                                          <p:stCondLst>
                                            <p:cond delay="676"/>
                                          </p:stCondLst>
                                        </p:cTn>
                                        <p:tgtEl>
                                          <p:spTgt spid="4">
                                            <p:graphicEl>
                                              <a:dgm id="{7334C8D1-7D00-41A3-BCF2-836480E40AA2}"/>
                                            </p:graphicEl>
                                          </p:spTgt>
                                        </p:tgtEl>
                                      </p:cBhvr>
                                      <p:to x="100000" y="100000"/>
                                    </p:animScale>
                                    <p:animScale>
                                      <p:cBhvr>
                                        <p:cTn id="87" dur="26">
                                          <p:stCondLst>
                                            <p:cond delay="1312"/>
                                          </p:stCondLst>
                                        </p:cTn>
                                        <p:tgtEl>
                                          <p:spTgt spid="4">
                                            <p:graphicEl>
                                              <a:dgm id="{7334C8D1-7D00-41A3-BCF2-836480E40AA2}"/>
                                            </p:graphicEl>
                                          </p:spTgt>
                                        </p:tgtEl>
                                      </p:cBhvr>
                                      <p:to x="100000" y="80000"/>
                                    </p:animScale>
                                    <p:animScale>
                                      <p:cBhvr>
                                        <p:cTn id="88" dur="166" decel="50000">
                                          <p:stCondLst>
                                            <p:cond delay="1338"/>
                                          </p:stCondLst>
                                        </p:cTn>
                                        <p:tgtEl>
                                          <p:spTgt spid="4">
                                            <p:graphicEl>
                                              <a:dgm id="{7334C8D1-7D00-41A3-BCF2-836480E40AA2}"/>
                                            </p:graphicEl>
                                          </p:spTgt>
                                        </p:tgtEl>
                                      </p:cBhvr>
                                      <p:to x="100000" y="100000"/>
                                    </p:animScale>
                                    <p:animScale>
                                      <p:cBhvr>
                                        <p:cTn id="89" dur="26">
                                          <p:stCondLst>
                                            <p:cond delay="1642"/>
                                          </p:stCondLst>
                                        </p:cTn>
                                        <p:tgtEl>
                                          <p:spTgt spid="4">
                                            <p:graphicEl>
                                              <a:dgm id="{7334C8D1-7D00-41A3-BCF2-836480E40AA2}"/>
                                            </p:graphicEl>
                                          </p:spTgt>
                                        </p:tgtEl>
                                      </p:cBhvr>
                                      <p:to x="100000" y="90000"/>
                                    </p:animScale>
                                    <p:animScale>
                                      <p:cBhvr>
                                        <p:cTn id="90" dur="166" decel="50000">
                                          <p:stCondLst>
                                            <p:cond delay="1668"/>
                                          </p:stCondLst>
                                        </p:cTn>
                                        <p:tgtEl>
                                          <p:spTgt spid="4">
                                            <p:graphicEl>
                                              <a:dgm id="{7334C8D1-7D00-41A3-BCF2-836480E40AA2}"/>
                                            </p:graphicEl>
                                          </p:spTgt>
                                        </p:tgtEl>
                                      </p:cBhvr>
                                      <p:to x="100000" y="100000"/>
                                    </p:animScale>
                                    <p:animScale>
                                      <p:cBhvr>
                                        <p:cTn id="91" dur="26">
                                          <p:stCondLst>
                                            <p:cond delay="1808"/>
                                          </p:stCondLst>
                                        </p:cTn>
                                        <p:tgtEl>
                                          <p:spTgt spid="4">
                                            <p:graphicEl>
                                              <a:dgm id="{7334C8D1-7D00-41A3-BCF2-836480E40AA2}"/>
                                            </p:graphicEl>
                                          </p:spTgt>
                                        </p:tgtEl>
                                      </p:cBhvr>
                                      <p:to x="100000" y="95000"/>
                                    </p:animScale>
                                    <p:animScale>
                                      <p:cBhvr>
                                        <p:cTn id="92" dur="166" decel="50000">
                                          <p:stCondLst>
                                            <p:cond delay="1834"/>
                                          </p:stCondLst>
                                        </p:cTn>
                                        <p:tgtEl>
                                          <p:spTgt spid="4">
                                            <p:graphicEl>
                                              <a:dgm id="{7334C8D1-7D00-41A3-BCF2-836480E40AA2}"/>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b="1" dirty="0" smtClean="0"/>
              <a:t>Yoonu Yokkute</a:t>
            </a:r>
            <a:endParaRPr lang="fr-FR" dirty="0"/>
          </a:p>
        </p:txBody>
      </p:sp>
      <p:graphicFrame>
        <p:nvGraphicFramePr>
          <p:cNvPr id="4" name="Espace réservé du contenu 3"/>
          <p:cNvGraphicFramePr>
            <a:graphicFrameLocks noGrp="1"/>
          </p:cNvGraphicFramePr>
          <p:nvPr>
            <p:ph idx="1"/>
          </p:nvPr>
        </p:nvGraphicFramePr>
        <p:xfrm>
          <a:off x="609600" y="1600200"/>
          <a:ext cx="79248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69F7305D-95AF-4E79-AC9F-B56A89B662DB}" type="slidenum">
              <a:rPr lang="en-US" altLang="fr-FR" sz="1100" smtClean="0">
                <a:solidFill>
                  <a:schemeClr val="bg2"/>
                </a:solidFill>
              </a:rPr>
              <a:pPr algn="ctr">
                <a:spcBef>
                  <a:spcPct val="0"/>
                </a:spcBef>
                <a:buClrTx/>
                <a:buSzTx/>
                <a:buFontTx/>
                <a:buNone/>
                <a:defRPr/>
              </a:pPr>
              <a:t>79</a:t>
            </a:fld>
            <a:endParaRPr lang="en-US" altLang="fr-FR" sz="1100" dirty="0" smtClean="0">
              <a:solidFill>
                <a:schemeClr val="bg2"/>
              </a:solidFill>
            </a:endParaRPr>
          </a:p>
        </p:txBody>
      </p:sp>
      <p:sp>
        <p:nvSpPr>
          <p:cNvPr id="3" name="ZoneTexte 2"/>
          <p:cNvSpPr txBox="1"/>
          <p:nvPr/>
        </p:nvSpPr>
        <p:spPr>
          <a:xfrm>
            <a:off x="1085850" y="2479675"/>
            <a:ext cx="1338263" cy="646113"/>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fr-FR" dirty="0"/>
              <a:t>Proposition</a:t>
            </a:r>
          </a:p>
          <a:p>
            <a:pPr algn="ctr">
              <a:defRPr/>
            </a:pPr>
            <a:r>
              <a:rPr lang="fr-FR" dirty="0"/>
              <a:t>7</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Assemblée Nationale</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Espace réservé du contenu 6"/>
          <p:cNvGraphicFramePr>
            <a:graphicFrameLocks noGrp="1"/>
          </p:cNvGraphicFramePr>
          <p:nvPr>
            <p:ph idx="1"/>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987FDB9A-77E3-4978-BAD6-5D92F3403FD3}"/>
                                            </p:graphicEl>
                                          </p:spTgt>
                                        </p:tgtEl>
                                        <p:attrNameLst>
                                          <p:attrName>style.visibility</p:attrName>
                                        </p:attrNameLst>
                                      </p:cBhvr>
                                      <p:to>
                                        <p:strVal val="visible"/>
                                      </p:to>
                                    </p:set>
                                    <p:anim calcmode="lin" valueType="num">
                                      <p:cBhvr additive="base">
                                        <p:cTn id="7" dur="500" fill="hold"/>
                                        <p:tgtEl>
                                          <p:spTgt spid="7">
                                            <p:graphicEl>
                                              <a:dgm id="{987FDB9A-77E3-4978-BAD6-5D92F3403FD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987FDB9A-77E3-4978-BAD6-5D92F3403FD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B3A44662-D1DA-4DB0-B5FC-AC6525863B1B}"/>
                                            </p:graphicEl>
                                          </p:spTgt>
                                        </p:tgtEl>
                                        <p:attrNameLst>
                                          <p:attrName>style.visibility</p:attrName>
                                        </p:attrNameLst>
                                      </p:cBhvr>
                                      <p:to>
                                        <p:strVal val="visible"/>
                                      </p:to>
                                    </p:set>
                                    <p:anim calcmode="lin" valueType="num">
                                      <p:cBhvr additive="base">
                                        <p:cTn id="13" dur="500" fill="hold"/>
                                        <p:tgtEl>
                                          <p:spTgt spid="7">
                                            <p:graphicEl>
                                              <a:dgm id="{B3A44662-D1DA-4DB0-B5FC-AC6525863B1B}"/>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B3A44662-D1DA-4DB0-B5FC-AC6525863B1B}"/>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46075844-A785-4245-8831-39C5D1D0D086}"/>
                                            </p:graphicEl>
                                          </p:spTgt>
                                        </p:tgtEl>
                                        <p:attrNameLst>
                                          <p:attrName>style.visibility</p:attrName>
                                        </p:attrNameLst>
                                      </p:cBhvr>
                                      <p:to>
                                        <p:strVal val="visible"/>
                                      </p:to>
                                    </p:set>
                                    <p:anim calcmode="lin" valueType="num">
                                      <p:cBhvr additive="base">
                                        <p:cTn id="19" dur="500" fill="hold"/>
                                        <p:tgtEl>
                                          <p:spTgt spid="7">
                                            <p:graphicEl>
                                              <a:dgm id="{46075844-A785-4245-8831-39C5D1D0D086}"/>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46075844-A785-4245-8831-39C5D1D0D086}"/>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8B5E99C6-9C92-4AE5-AD29-C42EEFE2BC66}"/>
                                            </p:graphicEl>
                                          </p:spTgt>
                                        </p:tgtEl>
                                        <p:attrNameLst>
                                          <p:attrName>style.visibility</p:attrName>
                                        </p:attrNameLst>
                                      </p:cBhvr>
                                      <p:to>
                                        <p:strVal val="visible"/>
                                      </p:to>
                                    </p:set>
                                    <p:anim calcmode="lin" valueType="num">
                                      <p:cBhvr additive="base">
                                        <p:cTn id="25" dur="500" fill="hold"/>
                                        <p:tgtEl>
                                          <p:spTgt spid="7">
                                            <p:graphicEl>
                                              <a:dgm id="{8B5E99C6-9C92-4AE5-AD29-C42EEFE2BC66}"/>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8B5E99C6-9C92-4AE5-AD29-C42EEFE2BC66}"/>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graphicEl>
                                              <a:dgm id="{E35A2D70-9FF3-41F8-8689-56A922F20FF4}"/>
                                            </p:graphicEl>
                                          </p:spTgt>
                                        </p:tgtEl>
                                        <p:attrNameLst>
                                          <p:attrName>style.visibility</p:attrName>
                                        </p:attrNameLst>
                                      </p:cBhvr>
                                      <p:to>
                                        <p:strVal val="visible"/>
                                      </p:to>
                                    </p:set>
                                    <p:anim calcmode="lin" valueType="num">
                                      <p:cBhvr additive="base">
                                        <p:cTn id="31" dur="500" fill="hold"/>
                                        <p:tgtEl>
                                          <p:spTgt spid="7">
                                            <p:graphicEl>
                                              <a:dgm id="{E35A2D70-9FF3-41F8-8689-56A922F20FF4}"/>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E35A2D70-9FF3-41F8-8689-56A922F20FF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Assemblée Nationale: </a:t>
            </a:r>
            <a:r>
              <a:rPr lang="fr-FR" b="1" dirty="0" smtClean="0">
                <a:latin typeface="Berlin Sans FB" panose="020E0602020502020306" pitchFamily="34" charset="0"/>
              </a:rPr>
              <a:t>CNRI</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p:cNvGraphicFramePr/>
          <p:nvPr/>
        </p:nvGraphicFramePr>
        <p:xfrm>
          <a:off x="516730" y="1447800"/>
          <a:ext cx="8093870" cy="4800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graphicEl>
                                              <a:dgm id="{0DB3CE78-603E-456B-A25D-CCEF63511384}"/>
                                            </p:graphicEl>
                                          </p:spTgt>
                                        </p:tgtEl>
                                        <p:attrNameLst>
                                          <p:attrName>style.visibility</p:attrName>
                                        </p:attrNameLst>
                                      </p:cBhvr>
                                      <p:to>
                                        <p:strVal val="visible"/>
                                      </p:to>
                                    </p:set>
                                    <p:anim calcmode="lin" valueType="num">
                                      <p:cBhvr>
                                        <p:cTn id="7" dur="500" fill="hold"/>
                                        <p:tgtEl>
                                          <p:spTgt spid="7">
                                            <p:graphicEl>
                                              <a:dgm id="{0DB3CE78-603E-456B-A25D-CCEF63511384}"/>
                                            </p:graphicEl>
                                          </p:spTgt>
                                        </p:tgtEl>
                                        <p:attrNameLst>
                                          <p:attrName>ppt_w</p:attrName>
                                        </p:attrNameLst>
                                      </p:cBhvr>
                                      <p:tavLst>
                                        <p:tav tm="0">
                                          <p:val>
                                            <p:fltVal val="0"/>
                                          </p:val>
                                        </p:tav>
                                        <p:tav tm="100000">
                                          <p:val>
                                            <p:strVal val="#ppt_w"/>
                                          </p:val>
                                        </p:tav>
                                      </p:tavLst>
                                    </p:anim>
                                    <p:anim calcmode="lin" valueType="num">
                                      <p:cBhvr>
                                        <p:cTn id="8" dur="500" fill="hold"/>
                                        <p:tgtEl>
                                          <p:spTgt spid="7">
                                            <p:graphicEl>
                                              <a:dgm id="{0DB3CE78-603E-456B-A25D-CCEF63511384}"/>
                                            </p:graphicEl>
                                          </p:spTgt>
                                        </p:tgtEl>
                                        <p:attrNameLst>
                                          <p:attrName>ppt_h</p:attrName>
                                        </p:attrNameLst>
                                      </p:cBhvr>
                                      <p:tavLst>
                                        <p:tav tm="0">
                                          <p:val>
                                            <p:fltVal val="0"/>
                                          </p:val>
                                        </p:tav>
                                        <p:tav tm="100000">
                                          <p:val>
                                            <p:strVal val="#ppt_h"/>
                                          </p:val>
                                        </p:tav>
                                      </p:tavLst>
                                    </p:anim>
                                    <p:animEffect transition="in" filter="fade">
                                      <p:cBhvr>
                                        <p:cTn id="9" dur="500"/>
                                        <p:tgtEl>
                                          <p:spTgt spid="7">
                                            <p:graphicEl>
                                              <a:dgm id="{0DB3CE78-603E-456B-A25D-CCEF63511384}"/>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graphicEl>
                                              <a:dgm id="{0C7E52DF-BE47-40DA-807D-E13D71B57B3B}"/>
                                            </p:graphicEl>
                                          </p:spTgt>
                                        </p:tgtEl>
                                        <p:attrNameLst>
                                          <p:attrName>style.visibility</p:attrName>
                                        </p:attrNameLst>
                                      </p:cBhvr>
                                      <p:to>
                                        <p:strVal val="visible"/>
                                      </p:to>
                                    </p:set>
                                    <p:anim calcmode="lin" valueType="num">
                                      <p:cBhvr>
                                        <p:cTn id="14" dur="500" fill="hold"/>
                                        <p:tgtEl>
                                          <p:spTgt spid="7">
                                            <p:graphicEl>
                                              <a:dgm id="{0C7E52DF-BE47-40DA-807D-E13D71B57B3B}"/>
                                            </p:graphicEl>
                                          </p:spTgt>
                                        </p:tgtEl>
                                        <p:attrNameLst>
                                          <p:attrName>ppt_w</p:attrName>
                                        </p:attrNameLst>
                                      </p:cBhvr>
                                      <p:tavLst>
                                        <p:tav tm="0">
                                          <p:val>
                                            <p:fltVal val="0"/>
                                          </p:val>
                                        </p:tav>
                                        <p:tav tm="100000">
                                          <p:val>
                                            <p:strVal val="#ppt_w"/>
                                          </p:val>
                                        </p:tav>
                                      </p:tavLst>
                                    </p:anim>
                                    <p:anim calcmode="lin" valueType="num">
                                      <p:cBhvr>
                                        <p:cTn id="15" dur="500" fill="hold"/>
                                        <p:tgtEl>
                                          <p:spTgt spid="7">
                                            <p:graphicEl>
                                              <a:dgm id="{0C7E52DF-BE47-40DA-807D-E13D71B57B3B}"/>
                                            </p:graphicEl>
                                          </p:spTgt>
                                        </p:tgtEl>
                                        <p:attrNameLst>
                                          <p:attrName>ppt_h</p:attrName>
                                        </p:attrNameLst>
                                      </p:cBhvr>
                                      <p:tavLst>
                                        <p:tav tm="0">
                                          <p:val>
                                            <p:fltVal val="0"/>
                                          </p:val>
                                        </p:tav>
                                        <p:tav tm="100000">
                                          <p:val>
                                            <p:strVal val="#ppt_h"/>
                                          </p:val>
                                        </p:tav>
                                      </p:tavLst>
                                    </p:anim>
                                    <p:animEffect transition="in" filter="fade">
                                      <p:cBhvr>
                                        <p:cTn id="16" dur="500"/>
                                        <p:tgtEl>
                                          <p:spTgt spid="7">
                                            <p:graphicEl>
                                              <a:dgm id="{0C7E52DF-BE47-40DA-807D-E13D71B57B3B}"/>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graphicEl>
                                              <a:dgm id="{E373546E-B9E1-4B7E-8E77-6171B1C2AE79}"/>
                                            </p:graphicEl>
                                          </p:spTgt>
                                        </p:tgtEl>
                                        <p:attrNameLst>
                                          <p:attrName>style.visibility</p:attrName>
                                        </p:attrNameLst>
                                      </p:cBhvr>
                                      <p:to>
                                        <p:strVal val="visible"/>
                                      </p:to>
                                    </p:set>
                                    <p:anim calcmode="lin" valueType="num">
                                      <p:cBhvr>
                                        <p:cTn id="21" dur="500" fill="hold"/>
                                        <p:tgtEl>
                                          <p:spTgt spid="7">
                                            <p:graphicEl>
                                              <a:dgm id="{E373546E-B9E1-4B7E-8E77-6171B1C2AE79}"/>
                                            </p:graphicEl>
                                          </p:spTgt>
                                        </p:tgtEl>
                                        <p:attrNameLst>
                                          <p:attrName>ppt_w</p:attrName>
                                        </p:attrNameLst>
                                      </p:cBhvr>
                                      <p:tavLst>
                                        <p:tav tm="0">
                                          <p:val>
                                            <p:fltVal val="0"/>
                                          </p:val>
                                        </p:tav>
                                        <p:tav tm="100000">
                                          <p:val>
                                            <p:strVal val="#ppt_w"/>
                                          </p:val>
                                        </p:tav>
                                      </p:tavLst>
                                    </p:anim>
                                    <p:anim calcmode="lin" valueType="num">
                                      <p:cBhvr>
                                        <p:cTn id="22" dur="500" fill="hold"/>
                                        <p:tgtEl>
                                          <p:spTgt spid="7">
                                            <p:graphicEl>
                                              <a:dgm id="{E373546E-B9E1-4B7E-8E77-6171B1C2AE79}"/>
                                            </p:graphicEl>
                                          </p:spTgt>
                                        </p:tgtEl>
                                        <p:attrNameLst>
                                          <p:attrName>ppt_h</p:attrName>
                                        </p:attrNameLst>
                                      </p:cBhvr>
                                      <p:tavLst>
                                        <p:tav tm="0">
                                          <p:val>
                                            <p:fltVal val="0"/>
                                          </p:val>
                                        </p:tav>
                                        <p:tav tm="100000">
                                          <p:val>
                                            <p:strVal val="#ppt_h"/>
                                          </p:val>
                                        </p:tav>
                                      </p:tavLst>
                                    </p:anim>
                                    <p:animEffect transition="in" filter="fade">
                                      <p:cBhvr>
                                        <p:cTn id="23" dur="500"/>
                                        <p:tgtEl>
                                          <p:spTgt spid="7">
                                            <p:graphicEl>
                                              <a:dgm id="{E373546E-B9E1-4B7E-8E77-6171B1C2AE79}"/>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graphicEl>
                                              <a:dgm id="{2F61C736-47A9-4AC8-AA68-EB27CCC198B0}"/>
                                            </p:graphicEl>
                                          </p:spTgt>
                                        </p:tgtEl>
                                        <p:attrNameLst>
                                          <p:attrName>style.visibility</p:attrName>
                                        </p:attrNameLst>
                                      </p:cBhvr>
                                      <p:to>
                                        <p:strVal val="visible"/>
                                      </p:to>
                                    </p:set>
                                    <p:anim calcmode="lin" valueType="num">
                                      <p:cBhvr>
                                        <p:cTn id="28" dur="500" fill="hold"/>
                                        <p:tgtEl>
                                          <p:spTgt spid="7">
                                            <p:graphicEl>
                                              <a:dgm id="{2F61C736-47A9-4AC8-AA68-EB27CCC198B0}"/>
                                            </p:graphicEl>
                                          </p:spTgt>
                                        </p:tgtEl>
                                        <p:attrNameLst>
                                          <p:attrName>ppt_w</p:attrName>
                                        </p:attrNameLst>
                                      </p:cBhvr>
                                      <p:tavLst>
                                        <p:tav tm="0">
                                          <p:val>
                                            <p:fltVal val="0"/>
                                          </p:val>
                                        </p:tav>
                                        <p:tav tm="100000">
                                          <p:val>
                                            <p:strVal val="#ppt_w"/>
                                          </p:val>
                                        </p:tav>
                                      </p:tavLst>
                                    </p:anim>
                                    <p:anim calcmode="lin" valueType="num">
                                      <p:cBhvr>
                                        <p:cTn id="29" dur="500" fill="hold"/>
                                        <p:tgtEl>
                                          <p:spTgt spid="7">
                                            <p:graphicEl>
                                              <a:dgm id="{2F61C736-47A9-4AC8-AA68-EB27CCC198B0}"/>
                                            </p:graphicEl>
                                          </p:spTgt>
                                        </p:tgtEl>
                                        <p:attrNameLst>
                                          <p:attrName>ppt_h</p:attrName>
                                        </p:attrNameLst>
                                      </p:cBhvr>
                                      <p:tavLst>
                                        <p:tav tm="0">
                                          <p:val>
                                            <p:fltVal val="0"/>
                                          </p:val>
                                        </p:tav>
                                        <p:tav tm="100000">
                                          <p:val>
                                            <p:strVal val="#ppt_h"/>
                                          </p:val>
                                        </p:tav>
                                      </p:tavLst>
                                    </p:anim>
                                    <p:animEffect transition="in" filter="fade">
                                      <p:cBhvr>
                                        <p:cTn id="30" dur="500"/>
                                        <p:tgtEl>
                                          <p:spTgt spid="7">
                                            <p:graphicEl>
                                              <a:dgm id="{2F61C736-47A9-4AC8-AA68-EB27CCC198B0}"/>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graphicEl>
                                              <a:dgm id="{A800D31C-4B37-47E9-BD71-F223C2516462}"/>
                                            </p:graphicEl>
                                          </p:spTgt>
                                        </p:tgtEl>
                                        <p:attrNameLst>
                                          <p:attrName>style.visibility</p:attrName>
                                        </p:attrNameLst>
                                      </p:cBhvr>
                                      <p:to>
                                        <p:strVal val="visible"/>
                                      </p:to>
                                    </p:set>
                                    <p:anim calcmode="lin" valueType="num">
                                      <p:cBhvr>
                                        <p:cTn id="35" dur="500" fill="hold"/>
                                        <p:tgtEl>
                                          <p:spTgt spid="7">
                                            <p:graphicEl>
                                              <a:dgm id="{A800D31C-4B37-47E9-BD71-F223C2516462}"/>
                                            </p:graphicEl>
                                          </p:spTgt>
                                        </p:tgtEl>
                                        <p:attrNameLst>
                                          <p:attrName>ppt_w</p:attrName>
                                        </p:attrNameLst>
                                      </p:cBhvr>
                                      <p:tavLst>
                                        <p:tav tm="0">
                                          <p:val>
                                            <p:fltVal val="0"/>
                                          </p:val>
                                        </p:tav>
                                        <p:tav tm="100000">
                                          <p:val>
                                            <p:strVal val="#ppt_w"/>
                                          </p:val>
                                        </p:tav>
                                      </p:tavLst>
                                    </p:anim>
                                    <p:anim calcmode="lin" valueType="num">
                                      <p:cBhvr>
                                        <p:cTn id="36" dur="500" fill="hold"/>
                                        <p:tgtEl>
                                          <p:spTgt spid="7">
                                            <p:graphicEl>
                                              <a:dgm id="{A800D31C-4B37-47E9-BD71-F223C2516462}"/>
                                            </p:graphicEl>
                                          </p:spTgt>
                                        </p:tgtEl>
                                        <p:attrNameLst>
                                          <p:attrName>ppt_h</p:attrName>
                                        </p:attrNameLst>
                                      </p:cBhvr>
                                      <p:tavLst>
                                        <p:tav tm="0">
                                          <p:val>
                                            <p:fltVal val="0"/>
                                          </p:val>
                                        </p:tav>
                                        <p:tav tm="100000">
                                          <p:val>
                                            <p:strVal val="#ppt_h"/>
                                          </p:val>
                                        </p:tav>
                                      </p:tavLst>
                                    </p:anim>
                                    <p:animEffect transition="in" filter="fade">
                                      <p:cBhvr>
                                        <p:cTn id="37" dur="500"/>
                                        <p:tgtEl>
                                          <p:spTgt spid="7">
                                            <p:graphicEl>
                                              <a:dgm id="{A800D31C-4B37-47E9-BD71-F223C2516462}"/>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7">
                                            <p:graphicEl>
                                              <a:dgm id="{B9A62518-F2C2-4162-9FCE-726A62671F8D}"/>
                                            </p:graphicEl>
                                          </p:spTgt>
                                        </p:tgtEl>
                                        <p:attrNameLst>
                                          <p:attrName>style.visibility</p:attrName>
                                        </p:attrNameLst>
                                      </p:cBhvr>
                                      <p:to>
                                        <p:strVal val="visible"/>
                                      </p:to>
                                    </p:set>
                                    <p:anim calcmode="lin" valueType="num">
                                      <p:cBhvr>
                                        <p:cTn id="42" dur="500" fill="hold"/>
                                        <p:tgtEl>
                                          <p:spTgt spid="7">
                                            <p:graphicEl>
                                              <a:dgm id="{B9A62518-F2C2-4162-9FCE-726A62671F8D}"/>
                                            </p:graphicEl>
                                          </p:spTgt>
                                        </p:tgtEl>
                                        <p:attrNameLst>
                                          <p:attrName>ppt_w</p:attrName>
                                        </p:attrNameLst>
                                      </p:cBhvr>
                                      <p:tavLst>
                                        <p:tav tm="0">
                                          <p:val>
                                            <p:fltVal val="0"/>
                                          </p:val>
                                        </p:tav>
                                        <p:tav tm="100000">
                                          <p:val>
                                            <p:strVal val="#ppt_w"/>
                                          </p:val>
                                        </p:tav>
                                      </p:tavLst>
                                    </p:anim>
                                    <p:anim calcmode="lin" valueType="num">
                                      <p:cBhvr>
                                        <p:cTn id="43" dur="500" fill="hold"/>
                                        <p:tgtEl>
                                          <p:spTgt spid="7">
                                            <p:graphicEl>
                                              <a:dgm id="{B9A62518-F2C2-4162-9FCE-726A62671F8D}"/>
                                            </p:graphicEl>
                                          </p:spTgt>
                                        </p:tgtEl>
                                        <p:attrNameLst>
                                          <p:attrName>ppt_h</p:attrName>
                                        </p:attrNameLst>
                                      </p:cBhvr>
                                      <p:tavLst>
                                        <p:tav tm="0">
                                          <p:val>
                                            <p:fltVal val="0"/>
                                          </p:val>
                                        </p:tav>
                                        <p:tav tm="100000">
                                          <p:val>
                                            <p:strVal val="#ppt_h"/>
                                          </p:val>
                                        </p:tav>
                                      </p:tavLst>
                                    </p:anim>
                                    <p:animEffect transition="in" filter="fade">
                                      <p:cBhvr>
                                        <p:cTn id="44" dur="500"/>
                                        <p:tgtEl>
                                          <p:spTgt spid="7">
                                            <p:graphicEl>
                                              <a:dgm id="{B9A62518-F2C2-4162-9FCE-726A62671F8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Assemblée Nationale</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457200" y="1100681"/>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8D9D22E0-528B-43C5-828B-E7BAA786038D}" type="slidenum">
              <a:rPr lang="en-US" altLang="fr-FR" sz="1100" smtClean="0">
                <a:solidFill>
                  <a:schemeClr val="bg2"/>
                </a:solidFill>
              </a:rPr>
              <a:pPr algn="ctr">
                <a:spcBef>
                  <a:spcPct val="0"/>
                </a:spcBef>
                <a:buClrTx/>
                <a:buSzTx/>
                <a:buFontTx/>
                <a:buNone/>
                <a:defRPr/>
              </a:pPr>
              <a:t>83</a:t>
            </a:fld>
            <a:endParaRPr lang="en-US" altLang="fr-FR" sz="1100" dirty="0" smtClean="0">
              <a:solidFill>
                <a:schemeClr val="bg2"/>
              </a:solidFill>
            </a:endParaRPr>
          </a:p>
        </p:txBody>
      </p:sp>
      <p:sp>
        <p:nvSpPr>
          <p:cNvPr id="3" name="ZoneTexte 2"/>
          <p:cNvSpPr txBox="1"/>
          <p:nvPr/>
        </p:nvSpPr>
        <p:spPr>
          <a:xfrm>
            <a:off x="1085850" y="2479675"/>
            <a:ext cx="1733550" cy="3698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dirty="0"/>
              <a:t>Proposition 7</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Candidatures Présidence République</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Espace réservé du contenu 6"/>
          <p:cNvGraphicFramePr>
            <a:graphicFrameLocks noGrp="1"/>
          </p:cNvGraphicFramePr>
          <p:nvPr>
            <p:ph idx="1"/>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987FDB9A-77E3-4978-BAD6-5D92F3403FD3}"/>
                                            </p:graphicEl>
                                          </p:spTgt>
                                        </p:tgtEl>
                                        <p:attrNameLst>
                                          <p:attrName>style.visibility</p:attrName>
                                        </p:attrNameLst>
                                      </p:cBhvr>
                                      <p:to>
                                        <p:strVal val="visible"/>
                                      </p:to>
                                    </p:set>
                                    <p:anim calcmode="lin" valueType="num">
                                      <p:cBhvr additive="base">
                                        <p:cTn id="7" dur="500" fill="hold"/>
                                        <p:tgtEl>
                                          <p:spTgt spid="7">
                                            <p:graphicEl>
                                              <a:dgm id="{987FDB9A-77E3-4978-BAD6-5D92F3403FD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987FDB9A-77E3-4978-BAD6-5D92F3403FD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B3A44662-D1DA-4DB0-B5FC-AC6525863B1B}"/>
                                            </p:graphicEl>
                                          </p:spTgt>
                                        </p:tgtEl>
                                        <p:attrNameLst>
                                          <p:attrName>style.visibility</p:attrName>
                                        </p:attrNameLst>
                                      </p:cBhvr>
                                      <p:to>
                                        <p:strVal val="visible"/>
                                      </p:to>
                                    </p:set>
                                    <p:anim calcmode="lin" valueType="num">
                                      <p:cBhvr additive="base">
                                        <p:cTn id="13" dur="500" fill="hold"/>
                                        <p:tgtEl>
                                          <p:spTgt spid="7">
                                            <p:graphicEl>
                                              <a:dgm id="{B3A44662-D1DA-4DB0-B5FC-AC6525863B1B}"/>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B3A44662-D1DA-4DB0-B5FC-AC6525863B1B}"/>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46075844-A785-4245-8831-39C5D1D0D086}"/>
                                            </p:graphicEl>
                                          </p:spTgt>
                                        </p:tgtEl>
                                        <p:attrNameLst>
                                          <p:attrName>style.visibility</p:attrName>
                                        </p:attrNameLst>
                                      </p:cBhvr>
                                      <p:to>
                                        <p:strVal val="visible"/>
                                      </p:to>
                                    </p:set>
                                    <p:anim calcmode="lin" valueType="num">
                                      <p:cBhvr additive="base">
                                        <p:cTn id="19" dur="500" fill="hold"/>
                                        <p:tgtEl>
                                          <p:spTgt spid="7">
                                            <p:graphicEl>
                                              <a:dgm id="{46075844-A785-4245-8831-39C5D1D0D086}"/>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46075844-A785-4245-8831-39C5D1D0D086}"/>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8B5E99C6-9C92-4AE5-AD29-C42EEFE2BC66}"/>
                                            </p:graphicEl>
                                          </p:spTgt>
                                        </p:tgtEl>
                                        <p:attrNameLst>
                                          <p:attrName>style.visibility</p:attrName>
                                        </p:attrNameLst>
                                      </p:cBhvr>
                                      <p:to>
                                        <p:strVal val="visible"/>
                                      </p:to>
                                    </p:set>
                                    <p:anim calcmode="lin" valueType="num">
                                      <p:cBhvr additive="base">
                                        <p:cTn id="25" dur="500" fill="hold"/>
                                        <p:tgtEl>
                                          <p:spTgt spid="7">
                                            <p:graphicEl>
                                              <a:dgm id="{8B5E99C6-9C92-4AE5-AD29-C42EEFE2BC66}"/>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8B5E99C6-9C92-4AE5-AD29-C42EEFE2BC66}"/>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graphicEl>
                                              <a:dgm id="{E35A2D70-9FF3-41F8-8689-56A922F20FF4}"/>
                                            </p:graphicEl>
                                          </p:spTgt>
                                        </p:tgtEl>
                                        <p:attrNameLst>
                                          <p:attrName>style.visibility</p:attrName>
                                        </p:attrNameLst>
                                      </p:cBhvr>
                                      <p:to>
                                        <p:strVal val="visible"/>
                                      </p:to>
                                    </p:set>
                                    <p:anim calcmode="lin" valueType="num">
                                      <p:cBhvr additive="base">
                                        <p:cTn id="31" dur="500" fill="hold"/>
                                        <p:tgtEl>
                                          <p:spTgt spid="7">
                                            <p:graphicEl>
                                              <a:dgm id="{E35A2D70-9FF3-41F8-8689-56A922F20FF4}"/>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E35A2D70-9FF3-41F8-8689-56A922F20FF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nvGraphicFramePr>
        <p:xfrm>
          <a:off x="-228600" y="1600200"/>
          <a:ext cx="10210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533400" y="457200"/>
          <a:ext cx="6477000" cy="2590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Sur le Président et Candidats PR</a:t>
            </a:r>
            <a:endParaRPr lang="fr-FR" dirty="0"/>
          </a:p>
        </p:txBody>
      </p:sp>
      <p:graphicFrame>
        <p:nvGraphicFramePr>
          <p:cNvPr id="8" name="Espace réservé du contenu 7"/>
          <p:cNvGraphicFramePr>
            <a:graphicFrameLocks noGrp="1"/>
          </p:cNvGraphicFramePr>
          <p:nvPr>
            <p:ph idx="1"/>
          </p:nvPr>
        </p:nvGraphicFramePr>
        <p:xfrm>
          <a:off x="152400" y="1054644"/>
          <a:ext cx="8839200" cy="5071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graphicEl>
                                              <a:dgm id="{1C81292E-AC2E-45F4-B12D-960C46DAED45}"/>
                                            </p:graphicEl>
                                          </p:spTgt>
                                        </p:tgtEl>
                                        <p:attrNameLst>
                                          <p:attrName>style.visibility</p:attrName>
                                        </p:attrNameLst>
                                      </p:cBhvr>
                                      <p:to>
                                        <p:strVal val="visible"/>
                                      </p:to>
                                    </p:set>
                                    <p:anim calcmode="lin" valueType="num">
                                      <p:cBhvr>
                                        <p:cTn id="7" dur="500" fill="hold"/>
                                        <p:tgtEl>
                                          <p:spTgt spid="8">
                                            <p:graphicEl>
                                              <a:dgm id="{1C81292E-AC2E-45F4-B12D-960C46DAED45}"/>
                                            </p:graphicEl>
                                          </p:spTgt>
                                        </p:tgtEl>
                                        <p:attrNameLst>
                                          <p:attrName>ppt_w</p:attrName>
                                        </p:attrNameLst>
                                      </p:cBhvr>
                                      <p:tavLst>
                                        <p:tav tm="0">
                                          <p:val>
                                            <p:fltVal val="0"/>
                                          </p:val>
                                        </p:tav>
                                        <p:tav tm="100000">
                                          <p:val>
                                            <p:strVal val="#ppt_w"/>
                                          </p:val>
                                        </p:tav>
                                      </p:tavLst>
                                    </p:anim>
                                    <p:anim calcmode="lin" valueType="num">
                                      <p:cBhvr>
                                        <p:cTn id="8" dur="500" fill="hold"/>
                                        <p:tgtEl>
                                          <p:spTgt spid="8">
                                            <p:graphicEl>
                                              <a:dgm id="{1C81292E-AC2E-45F4-B12D-960C46DAED45}"/>
                                            </p:graphicEl>
                                          </p:spTgt>
                                        </p:tgtEl>
                                        <p:attrNameLst>
                                          <p:attrName>ppt_h</p:attrName>
                                        </p:attrNameLst>
                                      </p:cBhvr>
                                      <p:tavLst>
                                        <p:tav tm="0">
                                          <p:val>
                                            <p:fltVal val="0"/>
                                          </p:val>
                                        </p:tav>
                                        <p:tav tm="100000">
                                          <p:val>
                                            <p:strVal val="#ppt_h"/>
                                          </p:val>
                                        </p:tav>
                                      </p:tavLst>
                                    </p:anim>
                                    <p:animEffect transition="in" filter="fade">
                                      <p:cBhvr>
                                        <p:cTn id="9" dur="500"/>
                                        <p:tgtEl>
                                          <p:spTgt spid="8">
                                            <p:graphicEl>
                                              <a:dgm id="{1C81292E-AC2E-45F4-B12D-960C46DAED45}"/>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graphicEl>
                                              <a:dgm id="{19946197-415A-402F-AF58-3155BF8AFD23}"/>
                                            </p:graphicEl>
                                          </p:spTgt>
                                        </p:tgtEl>
                                        <p:attrNameLst>
                                          <p:attrName>style.visibility</p:attrName>
                                        </p:attrNameLst>
                                      </p:cBhvr>
                                      <p:to>
                                        <p:strVal val="visible"/>
                                      </p:to>
                                    </p:set>
                                    <p:anim calcmode="lin" valueType="num">
                                      <p:cBhvr>
                                        <p:cTn id="14" dur="500" fill="hold"/>
                                        <p:tgtEl>
                                          <p:spTgt spid="8">
                                            <p:graphicEl>
                                              <a:dgm id="{19946197-415A-402F-AF58-3155BF8AFD23}"/>
                                            </p:graphicEl>
                                          </p:spTgt>
                                        </p:tgtEl>
                                        <p:attrNameLst>
                                          <p:attrName>ppt_w</p:attrName>
                                        </p:attrNameLst>
                                      </p:cBhvr>
                                      <p:tavLst>
                                        <p:tav tm="0">
                                          <p:val>
                                            <p:fltVal val="0"/>
                                          </p:val>
                                        </p:tav>
                                        <p:tav tm="100000">
                                          <p:val>
                                            <p:strVal val="#ppt_w"/>
                                          </p:val>
                                        </p:tav>
                                      </p:tavLst>
                                    </p:anim>
                                    <p:anim calcmode="lin" valueType="num">
                                      <p:cBhvr>
                                        <p:cTn id="15" dur="500" fill="hold"/>
                                        <p:tgtEl>
                                          <p:spTgt spid="8">
                                            <p:graphicEl>
                                              <a:dgm id="{19946197-415A-402F-AF58-3155BF8AFD23}"/>
                                            </p:graphicEl>
                                          </p:spTgt>
                                        </p:tgtEl>
                                        <p:attrNameLst>
                                          <p:attrName>ppt_h</p:attrName>
                                        </p:attrNameLst>
                                      </p:cBhvr>
                                      <p:tavLst>
                                        <p:tav tm="0">
                                          <p:val>
                                            <p:fltVal val="0"/>
                                          </p:val>
                                        </p:tav>
                                        <p:tav tm="100000">
                                          <p:val>
                                            <p:strVal val="#ppt_h"/>
                                          </p:val>
                                        </p:tav>
                                      </p:tavLst>
                                    </p:anim>
                                    <p:animEffect transition="in" filter="fade">
                                      <p:cBhvr>
                                        <p:cTn id="16" dur="500"/>
                                        <p:tgtEl>
                                          <p:spTgt spid="8">
                                            <p:graphicEl>
                                              <a:dgm id="{19946197-415A-402F-AF58-3155BF8AFD23}"/>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graphicEl>
                                              <a:dgm id="{84C0B64D-329C-4792-9BB7-756845D13C9F}"/>
                                            </p:graphicEl>
                                          </p:spTgt>
                                        </p:tgtEl>
                                        <p:attrNameLst>
                                          <p:attrName>style.visibility</p:attrName>
                                        </p:attrNameLst>
                                      </p:cBhvr>
                                      <p:to>
                                        <p:strVal val="visible"/>
                                      </p:to>
                                    </p:set>
                                    <p:anim calcmode="lin" valueType="num">
                                      <p:cBhvr>
                                        <p:cTn id="21" dur="500" fill="hold"/>
                                        <p:tgtEl>
                                          <p:spTgt spid="8">
                                            <p:graphicEl>
                                              <a:dgm id="{84C0B64D-329C-4792-9BB7-756845D13C9F}"/>
                                            </p:graphicEl>
                                          </p:spTgt>
                                        </p:tgtEl>
                                        <p:attrNameLst>
                                          <p:attrName>ppt_w</p:attrName>
                                        </p:attrNameLst>
                                      </p:cBhvr>
                                      <p:tavLst>
                                        <p:tav tm="0">
                                          <p:val>
                                            <p:fltVal val="0"/>
                                          </p:val>
                                        </p:tav>
                                        <p:tav tm="100000">
                                          <p:val>
                                            <p:strVal val="#ppt_w"/>
                                          </p:val>
                                        </p:tav>
                                      </p:tavLst>
                                    </p:anim>
                                    <p:anim calcmode="lin" valueType="num">
                                      <p:cBhvr>
                                        <p:cTn id="22" dur="500" fill="hold"/>
                                        <p:tgtEl>
                                          <p:spTgt spid="8">
                                            <p:graphicEl>
                                              <a:dgm id="{84C0B64D-329C-4792-9BB7-756845D13C9F}"/>
                                            </p:graphicEl>
                                          </p:spTgt>
                                        </p:tgtEl>
                                        <p:attrNameLst>
                                          <p:attrName>ppt_h</p:attrName>
                                        </p:attrNameLst>
                                      </p:cBhvr>
                                      <p:tavLst>
                                        <p:tav tm="0">
                                          <p:val>
                                            <p:fltVal val="0"/>
                                          </p:val>
                                        </p:tav>
                                        <p:tav tm="100000">
                                          <p:val>
                                            <p:strVal val="#ppt_h"/>
                                          </p:val>
                                        </p:tav>
                                      </p:tavLst>
                                    </p:anim>
                                    <p:animEffect transition="in" filter="fade">
                                      <p:cBhvr>
                                        <p:cTn id="23" dur="500"/>
                                        <p:tgtEl>
                                          <p:spTgt spid="8">
                                            <p:graphicEl>
                                              <a:dgm id="{84C0B64D-329C-4792-9BB7-756845D13C9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graphicEl>
                                              <a:dgm id="{FA3E5637-341A-48F0-BA45-8D4A3DB4D7D6}"/>
                                            </p:graphicEl>
                                          </p:spTgt>
                                        </p:tgtEl>
                                        <p:attrNameLst>
                                          <p:attrName>style.visibility</p:attrName>
                                        </p:attrNameLst>
                                      </p:cBhvr>
                                      <p:to>
                                        <p:strVal val="visible"/>
                                      </p:to>
                                    </p:set>
                                    <p:anim calcmode="lin" valueType="num">
                                      <p:cBhvr>
                                        <p:cTn id="28" dur="500" fill="hold"/>
                                        <p:tgtEl>
                                          <p:spTgt spid="8">
                                            <p:graphicEl>
                                              <a:dgm id="{FA3E5637-341A-48F0-BA45-8D4A3DB4D7D6}"/>
                                            </p:graphicEl>
                                          </p:spTgt>
                                        </p:tgtEl>
                                        <p:attrNameLst>
                                          <p:attrName>ppt_w</p:attrName>
                                        </p:attrNameLst>
                                      </p:cBhvr>
                                      <p:tavLst>
                                        <p:tav tm="0">
                                          <p:val>
                                            <p:fltVal val="0"/>
                                          </p:val>
                                        </p:tav>
                                        <p:tav tm="100000">
                                          <p:val>
                                            <p:strVal val="#ppt_w"/>
                                          </p:val>
                                        </p:tav>
                                      </p:tavLst>
                                    </p:anim>
                                    <p:anim calcmode="lin" valueType="num">
                                      <p:cBhvr>
                                        <p:cTn id="29" dur="500" fill="hold"/>
                                        <p:tgtEl>
                                          <p:spTgt spid="8">
                                            <p:graphicEl>
                                              <a:dgm id="{FA3E5637-341A-48F0-BA45-8D4A3DB4D7D6}"/>
                                            </p:graphicEl>
                                          </p:spTgt>
                                        </p:tgtEl>
                                        <p:attrNameLst>
                                          <p:attrName>ppt_h</p:attrName>
                                        </p:attrNameLst>
                                      </p:cBhvr>
                                      <p:tavLst>
                                        <p:tav tm="0">
                                          <p:val>
                                            <p:fltVal val="0"/>
                                          </p:val>
                                        </p:tav>
                                        <p:tav tm="100000">
                                          <p:val>
                                            <p:strVal val="#ppt_h"/>
                                          </p:val>
                                        </p:tav>
                                      </p:tavLst>
                                    </p:anim>
                                    <p:animEffect transition="in" filter="fade">
                                      <p:cBhvr>
                                        <p:cTn id="30" dur="500"/>
                                        <p:tgtEl>
                                          <p:spTgt spid="8">
                                            <p:graphicEl>
                                              <a:dgm id="{FA3E5637-341A-48F0-BA45-8D4A3DB4D7D6}"/>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graphicEl>
                                              <a:dgm id="{C66F48D9-FFE9-48A3-BA9E-936159646011}"/>
                                            </p:graphicEl>
                                          </p:spTgt>
                                        </p:tgtEl>
                                        <p:attrNameLst>
                                          <p:attrName>style.visibility</p:attrName>
                                        </p:attrNameLst>
                                      </p:cBhvr>
                                      <p:to>
                                        <p:strVal val="visible"/>
                                      </p:to>
                                    </p:set>
                                    <p:anim calcmode="lin" valueType="num">
                                      <p:cBhvr>
                                        <p:cTn id="35" dur="500" fill="hold"/>
                                        <p:tgtEl>
                                          <p:spTgt spid="8">
                                            <p:graphicEl>
                                              <a:dgm id="{C66F48D9-FFE9-48A3-BA9E-936159646011}"/>
                                            </p:graphicEl>
                                          </p:spTgt>
                                        </p:tgtEl>
                                        <p:attrNameLst>
                                          <p:attrName>ppt_w</p:attrName>
                                        </p:attrNameLst>
                                      </p:cBhvr>
                                      <p:tavLst>
                                        <p:tav tm="0">
                                          <p:val>
                                            <p:fltVal val="0"/>
                                          </p:val>
                                        </p:tav>
                                        <p:tav tm="100000">
                                          <p:val>
                                            <p:strVal val="#ppt_w"/>
                                          </p:val>
                                        </p:tav>
                                      </p:tavLst>
                                    </p:anim>
                                    <p:anim calcmode="lin" valueType="num">
                                      <p:cBhvr>
                                        <p:cTn id="36" dur="500" fill="hold"/>
                                        <p:tgtEl>
                                          <p:spTgt spid="8">
                                            <p:graphicEl>
                                              <a:dgm id="{C66F48D9-FFE9-48A3-BA9E-936159646011}"/>
                                            </p:graphicEl>
                                          </p:spTgt>
                                        </p:tgtEl>
                                        <p:attrNameLst>
                                          <p:attrName>ppt_h</p:attrName>
                                        </p:attrNameLst>
                                      </p:cBhvr>
                                      <p:tavLst>
                                        <p:tav tm="0">
                                          <p:val>
                                            <p:fltVal val="0"/>
                                          </p:val>
                                        </p:tav>
                                        <p:tav tm="100000">
                                          <p:val>
                                            <p:strVal val="#ppt_h"/>
                                          </p:val>
                                        </p:tav>
                                      </p:tavLst>
                                    </p:anim>
                                    <p:animEffect transition="in" filter="fade">
                                      <p:cBhvr>
                                        <p:cTn id="37" dur="500"/>
                                        <p:tgtEl>
                                          <p:spTgt spid="8">
                                            <p:graphicEl>
                                              <a:dgm id="{C66F48D9-FFE9-48A3-BA9E-93615964601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Sur l’Assemblée Nationale</a:t>
            </a:r>
            <a:endParaRPr lang="fr-FR" dirty="0"/>
          </a:p>
        </p:txBody>
      </p:sp>
      <p:graphicFrame>
        <p:nvGraphicFramePr>
          <p:cNvPr id="4" name="Espace réservé du contenu 3"/>
          <p:cNvGraphicFramePr>
            <a:graphicFrameLocks noGrp="1"/>
          </p:cNvGraphicFramePr>
          <p:nvPr>
            <p:ph idx="1"/>
          </p:nvPr>
        </p:nvGraphicFramePr>
        <p:xfrm>
          <a:off x="457200" y="1054644"/>
          <a:ext cx="8229600" cy="5071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D0FC20E1-069D-4AFF-96E0-8AB3F69A88E1}"/>
                                            </p:graphicEl>
                                          </p:spTgt>
                                        </p:tgtEl>
                                        <p:attrNameLst>
                                          <p:attrName>style.visibility</p:attrName>
                                        </p:attrNameLst>
                                      </p:cBhvr>
                                      <p:to>
                                        <p:strVal val="visible"/>
                                      </p:to>
                                    </p:set>
                                    <p:anim calcmode="lin" valueType="num">
                                      <p:cBhvr additive="base">
                                        <p:cTn id="7" dur="500" fill="hold"/>
                                        <p:tgtEl>
                                          <p:spTgt spid="4">
                                            <p:graphicEl>
                                              <a:dgm id="{D0FC20E1-069D-4AFF-96E0-8AB3F69A88E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D0FC20E1-069D-4AFF-96E0-8AB3F69A88E1}"/>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C1E15DEB-A2F6-4ACF-9BC7-718F6CF0FE42}"/>
                                            </p:graphicEl>
                                          </p:spTgt>
                                        </p:tgtEl>
                                        <p:attrNameLst>
                                          <p:attrName>style.visibility</p:attrName>
                                        </p:attrNameLst>
                                      </p:cBhvr>
                                      <p:to>
                                        <p:strVal val="visible"/>
                                      </p:to>
                                    </p:set>
                                    <p:anim calcmode="lin" valueType="num">
                                      <p:cBhvr additive="base">
                                        <p:cTn id="13" dur="500" fill="hold"/>
                                        <p:tgtEl>
                                          <p:spTgt spid="4">
                                            <p:graphicEl>
                                              <a:dgm id="{C1E15DEB-A2F6-4ACF-9BC7-718F6CF0FE42}"/>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C1E15DEB-A2F6-4ACF-9BC7-718F6CF0FE42}"/>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88D41B2C-B2DD-4BD3-B29E-3091E5F7D3FD}"/>
                                            </p:graphicEl>
                                          </p:spTgt>
                                        </p:tgtEl>
                                        <p:attrNameLst>
                                          <p:attrName>style.visibility</p:attrName>
                                        </p:attrNameLst>
                                      </p:cBhvr>
                                      <p:to>
                                        <p:strVal val="visible"/>
                                      </p:to>
                                    </p:set>
                                    <p:anim calcmode="lin" valueType="num">
                                      <p:cBhvr additive="base">
                                        <p:cTn id="19" dur="500" fill="hold"/>
                                        <p:tgtEl>
                                          <p:spTgt spid="4">
                                            <p:graphicEl>
                                              <a:dgm id="{88D41B2C-B2DD-4BD3-B29E-3091E5F7D3FD}"/>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88D41B2C-B2DD-4BD3-B29E-3091E5F7D3FD}"/>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C5CAD138-D347-4B70-A61F-880CA32903BC}"/>
                                            </p:graphicEl>
                                          </p:spTgt>
                                        </p:tgtEl>
                                        <p:attrNameLst>
                                          <p:attrName>style.visibility</p:attrName>
                                        </p:attrNameLst>
                                      </p:cBhvr>
                                      <p:to>
                                        <p:strVal val="visible"/>
                                      </p:to>
                                    </p:set>
                                    <p:anim calcmode="lin" valueType="num">
                                      <p:cBhvr additive="base">
                                        <p:cTn id="25" dur="500" fill="hold"/>
                                        <p:tgtEl>
                                          <p:spTgt spid="4">
                                            <p:graphicEl>
                                              <a:dgm id="{C5CAD138-D347-4B70-A61F-880CA32903BC}"/>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C5CAD138-D347-4B70-A61F-880CA32903B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724400"/>
            <a:ext cx="3886200" cy="566738"/>
          </a:xfrm>
        </p:spPr>
        <p:txBody>
          <a:bodyPr/>
          <a:lstStyle/>
          <a:p>
            <a:pPr>
              <a:defRPr/>
            </a:pPr>
            <a:r>
              <a:rPr sz="2400" dirty="0" smtClean="0">
                <a:latin typeface="Eras Bold ITC" panose="020B0907030504020204" pitchFamily="34" charset="0"/>
              </a:rPr>
              <a:t>Sections: </a:t>
            </a:r>
            <a:endParaRPr sz="2400" dirty="0">
              <a:latin typeface="Eras Bold ITC" panose="020B0907030504020204" pitchFamily="34" charset="0"/>
            </a:endParaRPr>
          </a:p>
        </p:txBody>
      </p:sp>
      <p:graphicFrame>
        <p:nvGraphicFramePr>
          <p:cNvPr id="5" name="Diagramme 4"/>
          <p:cNvGraphicFramePr/>
          <p:nvPr/>
        </p:nvGraphicFramePr>
        <p:xfrm>
          <a:off x="4114800" y="304800"/>
          <a:ext cx="4876799"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2286000" y="457200"/>
          <a:ext cx="6324599" cy="6400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mph" presetSubtype="0" fill="hold" grpId="1" nodeType="clickEffect">
                                  <p:stCondLst>
                                    <p:cond delay="0"/>
                                  </p:stCondLst>
                                  <p:childTnLst>
                                    <p:animScale>
                                      <p:cBhvr>
                                        <p:cTn id="29"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5" grpId="1">
        <p:bldAsOne/>
      </p:bldGraphic>
      <p:bldGraphic spid="4" grpId="0">
        <p:bldAsOne/>
      </p:bldGraphic>
      <p:bldGraphic spid="4" grpId="1">
        <p:bldAsOne/>
      </p:bldGraphic>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381000" y="2892277"/>
          <a:ext cx="6324600" cy="164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03" name="Espace réservé du pied de page 1"/>
          <p:cNvSpPr>
            <a:spLocks noGrp="1"/>
          </p:cNvSpPr>
          <p:nvPr>
            <p:ph type="ftr" sz="quarter" idx="11"/>
          </p:nvPr>
        </p:nvSpPr>
        <p:spPr>
          <a:xfrm>
            <a:off x="6553200" y="6248400"/>
            <a:ext cx="2133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lgn="r" eaLnBrk="1" hangingPunct="1">
              <a:spcBef>
                <a:spcPct val="0"/>
              </a:spcBef>
              <a:buClrTx/>
              <a:buFontTx/>
              <a:buNone/>
              <a:defRPr/>
            </a:pPr>
            <a:r>
              <a:rPr lang="en-US" altLang="fr-FR" sz="1100" dirty="0" smtClean="0">
                <a:solidFill>
                  <a:srgbClr val="FFFFFF"/>
                </a:solidFill>
                <a:latin typeface="Arial" charset="0"/>
                <a:ea typeface="ＭＳ Ｐゴシック" pitchFamily="-84" charset="-128"/>
              </a:rPr>
              <a:t>Atelier CDS CNRI</a:t>
            </a:r>
          </a:p>
        </p:txBody>
      </p:sp>
      <p:sp>
        <p:nvSpPr>
          <p:cNvPr id="25604" name="Espace réservé du numéro de diapositive 2"/>
          <p:cNvSpPr>
            <a:spLocks noGrp="1"/>
          </p:cNvSpPr>
          <p:nvPr>
            <p:ph type="sldNum" sz="quarter" idx="12"/>
          </p:nvPr>
        </p:nvSpPr>
        <p:spPr>
          <a:xfrm>
            <a:off x="3124200" y="62484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spcBef>
                <a:spcPct val="20000"/>
              </a:spcBef>
              <a:buClr>
                <a:schemeClr val="hlink"/>
              </a:buClr>
              <a:buSzPct val="80000"/>
              <a:buFont typeface="Wingdings" panose="05000000000000000000" pitchFamily="2" charset="2"/>
              <a:buChar char="l"/>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70000"/>
              <a:buFont typeface="Wingdings" panose="05000000000000000000" pitchFamily="2" charset="2"/>
              <a:buChar char="l"/>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bg2"/>
              </a:buClr>
              <a:buSzPct val="65000"/>
              <a:buFont typeface="Wingdings" panose="05000000000000000000" pitchFamily="2" charset="2"/>
              <a:buChar char="l"/>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defRPr/>
            </a:pPr>
            <a:fld id="{7B3DE8BC-FACD-4BAE-8038-E288B580EBB4}" type="slidenum">
              <a:rPr lang="en-US" altLang="fr-FR" sz="1100" smtClean="0">
                <a:solidFill>
                  <a:schemeClr val="bg2"/>
                </a:solidFill>
              </a:rPr>
              <a:pPr algn="ctr">
                <a:spcBef>
                  <a:spcPct val="0"/>
                </a:spcBef>
                <a:buClrTx/>
                <a:buSzTx/>
                <a:buFontTx/>
                <a:buNone/>
                <a:defRPr/>
              </a:pPr>
              <a:t>89</a:t>
            </a:fld>
            <a:endParaRPr lang="en-US" altLang="fr-FR" sz="1100" dirty="0" smtClean="0">
              <a:solidFill>
                <a:schemeClr val="bg2"/>
              </a:solidFill>
            </a:endParaRPr>
          </a:p>
        </p:txBody>
      </p:sp>
      <p:sp>
        <p:nvSpPr>
          <p:cNvPr id="3" name="ZoneTexte 2"/>
          <p:cNvSpPr txBox="1"/>
          <p:nvPr/>
        </p:nvSpPr>
        <p:spPr>
          <a:xfrm>
            <a:off x="1085850" y="2479675"/>
            <a:ext cx="1809750" cy="3698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dirty="0"/>
              <a:t>Proposition 3</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Haut Conseil des Collectivités</a:t>
            </a:r>
            <a:endParaRPr lang="fr-FR" dirty="0"/>
          </a:p>
        </p:txBody>
      </p:sp>
      <p:sp>
        <p:nvSpPr>
          <p:cNvPr id="15364" name="Espace réservé du pied de page 2"/>
          <p:cNvSpPr>
            <a:spLocks noGrp="1"/>
          </p:cNvSpPr>
          <p:nvPr>
            <p:ph type="ftr" sz="quarter" idx="11"/>
          </p:nvPr>
        </p:nvSpPr>
        <p:spPr>
          <a:xfrm>
            <a:off x="3124200" y="6405563"/>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nvPr>
        </p:nvGraphicFramePr>
        <p:xfrm>
          <a:off x="195262" y="1371600"/>
          <a:ext cx="8365331" cy="52578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graphicEl>
                                              <a:dgm id="{4CB71480-CF8A-40D6-808B-6136E40E73D6}"/>
                                            </p:graphicEl>
                                          </p:spTgt>
                                        </p:tgtEl>
                                        <p:attrNameLst>
                                          <p:attrName>style.visibility</p:attrName>
                                        </p:attrNameLst>
                                      </p:cBhvr>
                                      <p:to>
                                        <p:strVal val="visible"/>
                                      </p:to>
                                    </p:set>
                                    <p:anim calcmode="lin" valueType="num">
                                      <p:cBhvr>
                                        <p:cTn id="7" dur="500" fill="hold"/>
                                        <p:tgtEl>
                                          <p:spTgt spid="5">
                                            <p:graphicEl>
                                              <a:dgm id="{4CB71480-CF8A-40D6-808B-6136E40E73D6}"/>
                                            </p:graphicEl>
                                          </p:spTgt>
                                        </p:tgtEl>
                                        <p:attrNameLst>
                                          <p:attrName>ppt_w</p:attrName>
                                        </p:attrNameLst>
                                      </p:cBhvr>
                                      <p:tavLst>
                                        <p:tav tm="0">
                                          <p:val>
                                            <p:fltVal val="0"/>
                                          </p:val>
                                        </p:tav>
                                        <p:tav tm="100000">
                                          <p:val>
                                            <p:strVal val="#ppt_w"/>
                                          </p:val>
                                        </p:tav>
                                      </p:tavLst>
                                    </p:anim>
                                    <p:anim calcmode="lin" valueType="num">
                                      <p:cBhvr>
                                        <p:cTn id="8" dur="500" fill="hold"/>
                                        <p:tgtEl>
                                          <p:spTgt spid="5">
                                            <p:graphicEl>
                                              <a:dgm id="{4CB71480-CF8A-40D6-808B-6136E40E73D6}"/>
                                            </p:graphicEl>
                                          </p:spTgt>
                                        </p:tgtEl>
                                        <p:attrNameLst>
                                          <p:attrName>ppt_h</p:attrName>
                                        </p:attrNameLst>
                                      </p:cBhvr>
                                      <p:tavLst>
                                        <p:tav tm="0">
                                          <p:val>
                                            <p:fltVal val="0"/>
                                          </p:val>
                                        </p:tav>
                                        <p:tav tm="100000">
                                          <p:val>
                                            <p:strVal val="#ppt_h"/>
                                          </p:val>
                                        </p:tav>
                                      </p:tavLst>
                                    </p:anim>
                                    <p:animEffect transition="in" filter="fade">
                                      <p:cBhvr>
                                        <p:cTn id="9" dur="500"/>
                                        <p:tgtEl>
                                          <p:spTgt spid="5">
                                            <p:graphicEl>
                                              <a:dgm id="{4CB71480-CF8A-40D6-808B-6136E40E73D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graphicEl>
                                              <a:dgm id="{089C20F1-3DB1-400B-8E96-ED2E7BD9ED00}"/>
                                            </p:graphicEl>
                                          </p:spTgt>
                                        </p:tgtEl>
                                        <p:attrNameLst>
                                          <p:attrName>style.visibility</p:attrName>
                                        </p:attrNameLst>
                                      </p:cBhvr>
                                      <p:to>
                                        <p:strVal val="visible"/>
                                      </p:to>
                                    </p:set>
                                    <p:anim calcmode="lin" valueType="num">
                                      <p:cBhvr>
                                        <p:cTn id="14" dur="500" fill="hold"/>
                                        <p:tgtEl>
                                          <p:spTgt spid="5">
                                            <p:graphicEl>
                                              <a:dgm id="{089C20F1-3DB1-400B-8E96-ED2E7BD9ED00}"/>
                                            </p:graphicEl>
                                          </p:spTgt>
                                        </p:tgtEl>
                                        <p:attrNameLst>
                                          <p:attrName>ppt_w</p:attrName>
                                        </p:attrNameLst>
                                      </p:cBhvr>
                                      <p:tavLst>
                                        <p:tav tm="0">
                                          <p:val>
                                            <p:fltVal val="0"/>
                                          </p:val>
                                        </p:tav>
                                        <p:tav tm="100000">
                                          <p:val>
                                            <p:strVal val="#ppt_w"/>
                                          </p:val>
                                        </p:tav>
                                      </p:tavLst>
                                    </p:anim>
                                    <p:anim calcmode="lin" valueType="num">
                                      <p:cBhvr>
                                        <p:cTn id="15" dur="500" fill="hold"/>
                                        <p:tgtEl>
                                          <p:spTgt spid="5">
                                            <p:graphicEl>
                                              <a:dgm id="{089C20F1-3DB1-400B-8E96-ED2E7BD9ED00}"/>
                                            </p:graphicEl>
                                          </p:spTgt>
                                        </p:tgtEl>
                                        <p:attrNameLst>
                                          <p:attrName>ppt_h</p:attrName>
                                        </p:attrNameLst>
                                      </p:cBhvr>
                                      <p:tavLst>
                                        <p:tav tm="0">
                                          <p:val>
                                            <p:fltVal val="0"/>
                                          </p:val>
                                        </p:tav>
                                        <p:tav tm="100000">
                                          <p:val>
                                            <p:strVal val="#ppt_h"/>
                                          </p:val>
                                        </p:tav>
                                      </p:tavLst>
                                    </p:anim>
                                    <p:animEffect transition="in" filter="fade">
                                      <p:cBhvr>
                                        <p:cTn id="16" dur="500"/>
                                        <p:tgtEl>
                                          <p:spTgt spid="5">
                                            <p:graphicEl>
                                              <a:dgm id="{089C20F1-3DB1-400B-8E96-ED2E7BD9ED0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fontAlgn="auto">
              <a:spcAft>
                <a:spcPts val="0"/>
              </a:spcAft>
              <a:defRPr/>
            </a:pPr>
            <a:r>
              <a:rPr lang="fr-FR" dirty="0" smtClean="0"/>
              <a:t>Haut Conseil</a:t>
            </a:r>
            <a:endParaRPr lang="fr-FR" dirty="0"/>
          </a:p>
        </p:txBody>
      </p:sp>
      <p:sp>
        <p:nvSpPr>
          <p:cNvPr id="15364" name="Espace réservé du pied de page 2"/>
          <p:cNvSpPr>
            <a:spLocks noGrp="1"/>
          </p:cNvSpPr>
          <p:nvPr>
            <p:ph type="ftr" sz="quarter" idx="11"/>
          </p:nvPr>
        </p:nvSpPr>
        <p:spPr>
          <a:xfrm>
            <a:off x="3124200" y="6400800"/>
            <a:ext cx="28956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2" pitchFamily="18" charset="2"/>
              <a:buChar char=""/>
              <a:defRPr sz="2000">
                <a:solidFill>
                  <a:schemeClr val="tx2"/>
                </a:solidFill>
                <a:latin typeface="Franklin Gothic Medium" pitchFamily="34" charset="0"/>
              </a:defRPr>
            </a:lvl1pPr>
            <a:lvl2pPr marL="742950" indent="-285750" eaLnBrk="0" hangingPunct="0">
              <a:spcBef>
                <a:spcPct val="20000"/>
              </a:spcBef>
              <a:buClr>
                <a:schemeClr val="accent2"/>
              </a:buClr>
              <a:buFont typeface="Wingdings" pitchFamily="2" charset="2"/>
              <a:buChar char="§"/>
              <a:defRPr>
                <a:solidFill>
                  <a:schemeClr val="tx2"/>
                </a:solidFill>
                <a:latin typeface="Franklin Gothic Medium" pitchFamily="34" charset="0"/>
              </a:defRPr>
            </a:lvl2pPr>
            <a:lvl3pPr marL="1143000" indent="-228600" eaLnBrk="0" hangingPunct="0">
              <a:spcBef>
                <a:spcPct val="20000"/>
              </a:spcBef>
              <a:buClr>
                <a:srgbClr val="969696"/>
              </a:buClr>
              <a:buFont typeface="Wingdings" pitchFamily="2" charset="2"/>
              <a:buChar char="§"/>
              <a:defRPr sz="1600">
                <a:solidFill>
                  <a:schemeClr val="tx2"/>
                </a:solidFill>
                <a:latin typeface="Franklin Gothic Medium" pitchFamily="34" charset="0"/>
              </a:defRPr>
            </a:lvl3pPr>
            <a:lvl4pPr marL="1600200" indent="-228600" eaLnBrk="0" hangingPunct="0">
              <a:spcBef>
                <a:spcPct val="20000"/>
              </a:spcBef>
              <a:buClr>
                <a:srgbClr val="808080"/>
              </a:buClr>
              <a:buFont typeface="Wingdings" pitchFamily="2" charset="2"/>
              <a:buChar char="§"/>
              <a:defRPr sz="1400">
                <a:solidFill>
                  <a:schemeClr val="tx2"/>
                </a:solidFill>
                <a:latin typeface="Franklin Gothic Medium" pitchFamily="34" charset="0"/>
              </a:defRPr>
            </a:lvl4pPr>
            <a:lvl5pPr marL="2057400" indent="-228600" eaLnBrk="0" hangingPunct="0">
              <a:spcBef>
                <a:spcPct val="20000"/>
              </a:spcBef>
              <a:buClr>
                <a:srgbClr val="4D4D4D"/>
              </a:buClr>
              <a:buFont typeface="Wingdings" pitchFamily="2" charset="2"/>
              <a:buChar char="§"/>
              <a:defRPr sz="1300">
                <a:solidFill>
                  <a:schemeClr val="tx2"/>
                </a:solidFill>
                <a:latin typeface="Franklin Gothic Medium" pitchFamily="34" charset="0"/>
              </a:defRPr>
            </a:lvl5pPr>
            <a:lvl6pPr marL="25146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6pPr>
            <a:lvl7pPr marL="29718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7pPr>
            <a:lvl8pPr marL="34290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8pPr>
            <a:lvl9pPr marL="3886200" indent="-228600" defTabSz="457200" eaLnBrk="0" fontAlgn="base" hangingPunct="0">
              <a:spcBef>
                <a:spcPct val="20000"/>
              </a:spcBef>
              <a:spcAft>
                <a:spcPct val="0"/>
              </a:spcAft>
              <a:buClr>
                <a:srgbClr val="4D4D4D"/>
              </a:buClr>
              <a:buFont typeface="Wingdings" pitchFamily="2" charset="2"/>
              <a:buChar char="§"/>
              <a:defRPr sz="1300">
                <a:solidFill>
                  <a:schemeClr val="tx2"/>
                </a:solidFill>
                <a:latin typeface="Franklin Gothic Medium" pitchFamily="34" charset="0"/>
              </a:defRPr>
            </a:lvl9pPr>
          </a:lstStyle>
          <a:p>
            <a:pPr>
              <a:spcBef>
                <a:spcPct val="0"/>
              </a:spcBef>
              <a:buFontTx/>
              <a:buNone/>
              <a:defRPr/>
            </a:pPr>
            <a:r>
              <a:rPr lang="en-US" altLang="fr-FR" sz="1100" dirty="0">
                <a:latin typeface="Arial" charset="0"/>
              </a:rPr>
              <a:t>CNP Mars 2016</a:t>
            </a:r>
          </a:p>
        </p:txBody>
      </p:sp>
      <p:graphicFrame>
        <p:nvGraphicFramePr>
          <p:cNvPr id="3" name="Diagramme 2"/>
          <p:cNvGraphicFramePr/>
          <p:nvPr/>
        </p:nvGraphicFramePr>
        <p:xfrm>
          <a:off x="8560594" y="6209731"/>
          <a:ext cx="446929" cy="54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Espace réservé du contenu 4"/>
          <p:cNvGraphicFramePr>
            <a:graphicFrameLocks noGrp="1"/>
          </p:cNvGraphicFramePr>
          <p:nvPr>
            <p:ph idx="1"/>
            <p:extLst>
              <p:ext uri="{D42A27DB-BD31-4B8C-83A1-F6EECF244321}">
                <p14:modId xmlns:p14="http://schemas.microsoft.com/office/powerpoint/2010/main" val="3775422089"/>
              </p:ext>
            </p:extLst>
          </p:nvPr>
        </p:nvGraphicFramePr>
        <p:xfrm>
          <a:off x="457200" y="1100681"/>
          <a:ext cx="8229600" cy="5071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645480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3924C1CD-FDAD-4657-AA13-AF157CA23E0F}"/>
                                            </p:graphicEl>
                                          </p:spTgt>
                                        </p:tgtEl>
                                        <p:attrNameLst>
                                          <p:attrName>style.visibility</p:attrName>
                                        </p:attrNameLst>
                                      </p:cBhvr>
                                      <p:to>
                                        <p:strVal val="visible"/>
                                      </p:to>
                                    </p:set>
                                    <p:anim calcmode="lin" valueType="num">
                                      <p:cBhvr additive="base">
                                        <p:cTn id="7" dur="500" fill="hold"/>
                                        <p:tgtEl>
                                          <p:spTgt spid="5">
                                            <p:graphicEl>
                                              <a:dgm id="{3924C1CD-FDAD-4657-AA13-AF157CA23E0F}"/>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3924C1CD-FDAD-4657-AA13-AF157CA23E0F}"/>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FB5E7878-5CD1-4720-BE22-5A16FFA7821D}"/>
                                            </p:graphicEl>
                                          </p:spTgt>
                                        </p:tgtEl>
                                        <p:attrNameLst>
                                          <p:attrName>style.visibility</p:attrName>
                                        </p:attrNameLst>
                                      </p:cBhvr>
                                      <p:to>
                                        <p:strVal val="visible"/>
                                      </p:to>
                                    </p:set>
                                    <p:anim calcmode="lin" valueType="num">
                                      <p:cBhvr additive="base">
                                        <p:cTn id="13" dur="500" fill="hold"/>
                                        <p:tgtEl>
                                          <p:spTgt spid="5">
                                            <p:graphicEl>
                                              <a:dgm id="{FB5E7878-5CD1-4720-BE22-5A16FFA7821D}"/>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FB5E7878-5CD1-4720-BE22-5A16FFA7821D}"/>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FFD23470-29D0-4219-B8ED-1F07D62494BB}"/>
                                            </p:graphicEl>
                                          </p:spTgt>
                                        </p:tgtEl>
                                        <p:attrNameLst>
                                          <p:attrName>style.visibility</p:attrName>
                                        </p:attrNameLst>
                                      </p:cBhvr>
                                      <p:to>
                                        <p:strVal val="visible"/>
                                      </p:to>
                                    </p:set>
                                    <p:anim calcmode="lin" valueType="num">
                                      <p:cBhvr additive="base">
                                        <p:cTn id="19" dur="500" fill="hold"/>
                                        <p:tgtEl>
                                          <p:spTgt spid="5">
                                            <p:graphicEl>
                                              <a:dgm id="{FFD23470-29D0-4219-B8ED-1F07D62494B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FFD23470-29D0-4219-B8ED-1F07D62494BB}"/>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2CE7FCA5-D687-4F57-A4C0-A199FB36ADD0}"/>
                                            </p:graphicEl>
                                          </p:spTgt>
                                        </p:tgtEl>
                                        <p:attrNameLst>
                                          <p:attrName>style.visibility</p:attrName>
                                        </p:attrNameLst>
                                      </p:cBhvr>
                                      <p:to>
                                        <p:strVal val="visible"/>
                                      </p:to>
                                    </p:set>
                                    <p:anim calcmode="lin" valueType="num">
                                      <p:cBhvr additive="base">
                                        <p:cTn id="25" dur="500" fill="hold"/>
                                        <p:tgtEl>
                                          <p:spTgt spid="5">
                                            <p:graphicEl>
                                              <a:dgm id="{2CE7FCA5-D687-4F57-A4C0-A199FB36ADD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2CE7FCA5-D687-4F57-A4C0-A199FB36ADD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extLst>
              <p:ext uri="{D42A27DB-BD31-4B8C-83A1-F6EECF244321}">
                <p14:modId xmlns:p14="http://schemas.microsoft.com/office/powerpoint/2010/main" val="541432037"/>
              </p:ext>
            </p:extLst>
          </p:nvPr>
        </p:nvGraphicFramePr>
        <p:xfrm>
          <a:off x="-457200" y="-381000"/>
          <a:ext cx="10210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extLst>
              <p:ext uri="{D42A27DB-BD31-4B8C-83A1-F6EECF244321}">
                <p14:modId xmlns:p14="http://schemas.microsoft.com/office/powerpoint/2010/main" val="805131939"/>
              </p:ext>
            </p:extLst>
          </p:nvPr>
        </p:nvGraphicFramePr>
        <p:xfrm>
          <a:off x="4644008" y="4495800"/>
          <a:ext cx="4195192" cy="22455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3341491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graphicEl>
                                              <a:dgm id="{1B4BCBC6-4AE2-497A-902E-16C2BF92909C}"/>
                                            </p:graphicEl>
                                          </p:spTgt>
                                        </p:tgtEl>
                                        <p:attrNameLst>
                                          <p:attrName>style.visibility</p:attrName>
                                        </p:attrNameLst>
                                      </p:cBhvr>
                                      <p:to>
                                        <p:strVal val="visible"/>
                                      </p:to>
                                    </p:set>
                                    <p:anim calcmode="lin" valueType="num">
                                      <p:cBhvr>
                                        <p:cTn id="14" dur="500" fill="hold"/>
                                        <p:tgtEl>
                                          <p:spTgt spid="5">
                                            <p:graphicEl>
                                              <a:dgm id="{1B4BCBC6-4AE2-497A-902E-16C2BF92909C}"/>
                                            </p:graphicEl>
                                          </p:spTgt>
                                        </p:tgtEl>
                                        <p:attrNameLst>
                                          <p:attrName>ppt_w</p:attrName>
                                        </p:attrNameLst>
                                      </p:cBhvr>
                                      <p:tavLst>
                                        <p:tav tm="0">
                                          <p:val>
                                            <p:fltVal val="0"/>
                                          </p:val>
                                        </p:tav>
                                        <p:tav tm="100000">
                                          <p:val>
                                            <p:strVal val="#ppt_w"/>
                                          </p:val>
                                        </p:tav>
                                      </p:tavLst>
                                    </p:anim>
                                    <p:anim calcmode="lin" valueType="num">
                                      <p:cBhvr>
                                        <p:cTn id="15" dur="500" fill="hold"/>
                                        <p:tgtEl>
                                          <p:spTgt spid="5">
                                            <p:graphicEl>
                                              <a:dgm id="{1B4BCBC6-4AE2-497A-902E-16C2BF92909C}"/>
                                            </p:graphicEl>
                                          </p:spTgt>
                                        </p:tgtEl>
                                        <p:attrNameLst>
                                          <p:attrName>ppt_h</p:attrName>
                                        </p:attrNameLst>
                                      </p:cBhvr>
                                      <p:tavLst>
                                        <p:tav tm="0">
                                          <p:val>
                                            <p:fltVal val="0"/>
                                          </p:val>
                                        </p:tav>
                                        <p:tav tm="100000">
                                          <p:val>
                                            <p:strVal val="#ppt_h"/>
                                          </p:val>
                                        </p:tav>
                                      </p:tavLst>
                                    </p:anim>
                                    <p:animEffect transition="in" filter="fade">
                                      <p:cBhvr>
                                        <p:cTn id="16" dur="500"/>
                                        <p:tgtEl>
                                          <p:spTgt spid="5">
                                            <p:graphicEl>
                                              <a:dgm id="{1B4BCBC6-4AE2-497A-902E-16C2BF92909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graphicEl>
                                              <a:dgm id="{A701A1ED-32C2-4E3B-B082-752D680CFD6F}"/>
                                            </p:graphicEl>
                                          </p:spTgt>
                                        </p:tgtEl>
                                        <p:attrNameLst>
                                          <p:attrName>style.visibility</p:attrName>
                                        </p:attrNameLst>
                                      </p:cBhvr>
                                      <p:to>
                                        <p:strVal val="visible"/>
                                      </p:to>
                                    </p:set>
                                    <p:anim calcmode="lin" valueType="num">
                                      <p:cBhvr>
                                        <p:cTn id="21" dur="500" fill="hold"/>
                                        <p:tgtEl>
                                          <p:spTgt spid="5">
                                            <p:graphicEl>
                                              <a:dgm id="{A701A1ED-32C2-4E3B-B082-752D680CFD6F}"/>
                                            </p:graphicEl>
                                          </p:spTgt>
                                        </p:tgtEl>
                                        <p:attrNameLst>
                                          <p:attrName>ppt_w</p:attrName>
                                        </p:attrNameLst>
                                      </p:cBhvr>
                                      <p:tavLst>
                                        <p:tav tm="0">
                                          <p:val>
                                            <p:fltVal val="0"/>
                                          </p:val>
                                        </p:tav>
                                        <p:tav tm="100000">
                                          <p:val>
                                            <p:strVal val="#ppt_w"/>
                                          </p:val>
                                        </p:tav>
                                      </p:tavLst>
                                    </p:anim>
                                    <p:anim calcmode="lin" valueType="num">
                                      <p:cBhvr>
                                        <p:cTn id="22" dur="500" fill="hold"/>
                                        <p:tgtEl>
                                          <p:spTgt spid="5">
                                            <p:graphicEl>
                                              <a:dgm id="{A701A1ED-32C2-4E3B-B082-752D680CFD6F}"/>
                                            </p:graphicEl>
                                          </p:spTgt>
                                        </p:tgtEl>
                                        <p:attrNameLst>
                                          <p:attrName>ppt_h</p:attrName>
                                        </p:attrNameLst>
                                      </p:cBhvr>
                                      <p:tavLst>
                                        <p:tav tm="0">
                                          <p:val>
                                            <p:fltVal val="0"/>
                                          </p:val>
                                        </p:tav>
                                        <p:tav tm="100000">
                                          <p:val>
                                            <p:strVal val="#ppt_h"/>
                                          </p:val>
                                        </p:tav>
                                      </p:tavLst>
                                    </p:anim>
                                    <p:animEffect transition="in" filter="fade">
                                      <p:cBhvr>
                                        <p:cTn id="23" dur="500"/>
                                        <p:tgtEl>
                                          <p:spTgt spid="5">
                                            <p:graphicEl>
                                              <a:dgm id="{A701A1ED-32C2-4E3B-B082-752D680CFD6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5" grpId="0">
        <p:bldSub>
          <a:bldDgm bld="one"/>
        </p:bldSub>
      </p:bldGraphic>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7239000" cy="660688"/>
          </a:xfrm>
        </p:spPr>
        <p:txBody>
          <a:bodyPr/>
          <a:lstStyle/>
          <a:p>
            <a:r>
              <a:rPr lang="fr-FR" dirty="0" smtClean="0"/>
              <a:t>Points Importants non mentionnés</a:t>
            </a:r>
            <a:endParaRPr lang="fr-FR"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840386579"/>
              </p:ext>
            </p:extLst>
          </p:nvPr>
        </p:nvGraphicFramePr>
        <p:xfrm>
          <a:off x="0" y="1124744"/>
          <a:ext cx="89154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08273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graphicEl>
                                              <a:dgm id="{EB476D47-4C64-47CC-984C-C9A035ADBF44}"/>
                                            </p:graphicEl>
                                          </p:spTgt>
                                        </p:tgtEl>
                                        <p:attrNameLst>
                                          <p:attrName>style.visibility</p:attrName>
                                        </p:attrNameLst>
                                      </p:cBhvr>
                                      <p:to>
                                        <p:strVal val="visible"/>
                                      </p:to>
                                    </p:set>
                                    <p:anim calcmode="lin" valueType="num">
                                      <p:cBhvr>
                                        <p:cTn id="7" dur="1000" fill="hold"/>
                                        <p:tgtEl>
                                          <p:spTgt spid="6">
                                            <p:graphicEl>
                                              <a:dgm id="{EB476D47-4C64-47CC-984C-C9A035ADBF44}"/>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EB476D47-4C64-47CC-984C-C9A035ADBF44}"/>
                                            </p:graphicEl>
                                          </p:spTgt>
                                        </p:tgtEl>
                                        <p:attrNameLst>
                                          <p:attrName>ppt_h</p:attrName>
                                        </p:attrNameLst>
                                      </p:cBhvr>
                                      <p:tavLst>
                                        <p:tav tm="0">
                                          <p:val>
                                            <p:fltVal val="0"/>
                                          </p:val>
                                        </p:tav>
                                        <p:tav tm="100000">
                                          <p:val>
                                            <p:strVal val="#ppt_h"/>
                                          </p:val>
                                        </p:tav>
                                      </p:tavLst>
                                    </p:anim>
                                    <p:anim calcmode="lin" valueType="num">
                                      <p:cBhvr>
                                        <p:cTn id="9" dur="1000" fill="hold"/>
                                        <p:tgtEl>
                                          <p:spTgt spid="6">
                                            <p:graphicEl>
                                              <a:dgm id="{EB476D47-4C64-47CC-984C-C9A035ADBF44}"/>
                                            </p:graphicEl>
                                          </p:spTgt>
                                        </p:tgtEl>
                                        <p:attrNameLst>
                                          <p:attrName>style.rotation</p:attrName>
                                        </p:attrNameLst>
                                      </p:cBhvr>
                                      <p:tavLst>
                                        <p:tav tm="0">
                                          <p:val>
                                            <p:fltVal val="90"/>
                                          </p:val>
                                        </p:tav>
                                        <p:tav tm="100000">
                                          <p:val>
                                            <p:fltVal val="0"/>
                                          </p:val>
                                        </p:tav>
                                      </p:tavLst>
                                    </p:anim>
                                    <p:animEffect transition="in" filter="fade">
                                      <p:cBhvr>
                                        <p:cTn id="10" dur="1000"/>
                                        <p:tgtEl>
                                          <p:spTgt spid="6">
                                            <p:graphicEl>
                                              <a:dgm id="{EB476D47-4C64-47CC-984C-C9A035ADBF4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graphicEl>
                                              <a:dgm id="{6B0A9631-8AD8-4A15-BE0B-6A0321A2D1E4}"/>
                                            </p:graphicEl>
                                          </p:spTgt>
                                        </p:tgtEl>
                                        <p:attrNameLst>
                                          <p:attrName>style.visibility</p:attrName>
                                        </p:attrNameLst>
                                      </p:cBhvr>
                                      <p:to>
                                        <p:strVal val="visible"/>
                                      </p:to>
                                    </p:set>
                                    <p:anim calcmode="lin" valueType="num">
                                      <p:cBhvr>
                                        <p:cTn id="15" dur="1000" fill="hold"/>
                                        <p:tgtEl>
                                          <p:spTgt spid="6">
                                            <p:graphicEl>
                                              <a:dgm id="{6B0A9631-8AD8-4A15-BE0B-6A0321A2D1E4}"/>
                                            </p:graphicEl>
                                          </p:spTgt>
                                        </p:tgtEl>
                                        <p:attrNameLst>
                                          <p:attrName>ppt_w</p:attrName>
                                        </p:attrNameLst>
                                      </p:cBhvr>
                                      <p:tavLst>
                                        <p:tav tm="0">
                                          <p:val>
                                            <p:fltVal val="0"/>
                                          </p:val>
                                        </p:tav>
                                        <p:tav tm="100000">
                                          <p:val>
                                            <p:strVal val="#ppt_w"/>
                                          </p:val>
                                        </p:tav>
                                      </p:tavLst>
                                    </p:anim>
                                    <p:anim calcmode="lin" valueType="num">
                                      <p:cBhvr>
                                        <p:cTn id="16" dur="1000" fill="hold"/>
                                        <p:tgtEl>
                                          <p:spTgt spid="6">
                                            <p:graphicEl>
                                              <a:dgm id="{6B0A9631-8AD8-4A15-BE0B-6A0321A2D1E4}"/>
                                            </p:graphicEl>
                                          </p:spTgt>
                                        </p:tgtEl>
                                        <p:attrNameLst>
                                          <p:attrName>ppt_h</p:attrName>
                                        </p:attrNameLst>
                                      </p:cBhvr>
                                      <p:tavLst>
                                        <p:tav tm="0">
                                          <p:val>
                                            <p:fltVal val="0"/>
                                          </p:val>
                                        </p:tav>
                                        <p:tav tm="100000">
                                          <p:val>
                                            <p:strVal val="#ppt_h"/>
                                          </p:val>
                                        </p:tav>
                                      </p:tavLst>
                                    </p:anim>
                                    <p:anim calcmode="lin" valueType="num">
                                      <p:cBhvr>
                                        <p:cTn id="17" dur="1000" fill="hold"/>
                                        <p:tgtEl>
                                          <p:spTgt spid="6">
                                            <p:graphicEl>
                                              <a:dgm id="{6B0A9631-8AD8-4A15-BE0B-6A0321A2D1E4}"/>
                                            </p:graphicEl>
                                          </p:spTgt>
                                        </p:tgtEl>
                                        <p:attrNameLst>
                                          <p:attrName>style.rotation</p:attrName>
                                        </p:attrNameLst>
                                      </p:cBhvr>
                                      <p:tavLst>
                                        <p:tav tm="0">
                                          <p:val>
                                            <p:fltVal val="90"/>
                                          </p:val>
                                        </p:tav>
                                        <p:tav tm="100000">
                                          <p:val>
                                            <p:fltVal val="0"/>
                                          </p:val>
                                        </p:tav>
                                      </p:tavLst>
                                    </p:anim>
                                    <p:animEffect transition="in" filter="fade">
                                      <p:cBhvr>
                                        <p:cTn id="18" dur="1000"/>
                                        <p:tgtEl>
                                          <p:spTgt spid="6">
                                            <p:graphicEl>
                                              <a:dgm id="{6B0A9631-8AD8-4A15-BE0B-6A0321A2D1E4}"/>
                                            </p:graphic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6">
                                            <p:graphicEl>
                                              <a:dgm id="{12C38D5F-FC52-4975-8727-3768FEC84D8D}"/>
                                            </p:graphicEl>
                                          </p:spTgt>
                                        </p:tgtEl>
                                        <p:attrNameLst>
                                          <p:attrName>style.visibility</p:attrName>
                                        </p:attrNameLst>
                                      </p:cBhvr>
                                      <p:to>
                                        <p:strVal val="visible"/>
                                      </p:to>
                                    </p:set>
                                    <p:anim calcmode="lin" valueType="num">
                                      <p:cBhvr>
                                        <p:cTn id="21" dur="1000" fill="hold"/>
                                        <p:tgtEl>
                                          <p:spTgt spid="6">
                                            <p:graphicEl>
                                              <a:dgm id="{12C38D5F-FC52-4975-8727-3768FEC84D8D}"/>
                                            </p:graphicEl>
                                          </p:spTgt>
                                        </p:tgtEl>
                                        <p:attrNameLst>
                                          <p:attrName>ppt_w</p:attrName>
                                        </p:attrNameLst>
                                      </p:cBhvr>
                                      <p:tavLst>
                                        <p:tav tm="0">
                                          <p:val>
                                            <p:fltVal val="0"/>
                                          </p:val>
                                        </p:tav>
                                        <p:tav tm="100000">
                                          <p:val>
                                            <p:strVal val="#ppt_w"/>
                                          </p:val>
                                        </p:tav>
                                      </p:tavLst>
                                    </p:anim>
                                    <p:anim calcmode="lin" valueType="num">
                                      <p:cBhvr>
                                        <p:cTn id="22" dur="1000" fill="hold"/>
                                        <p:tgtEl>
                                          <p:spTgt spid="6">
                                            <p:graphicEl>
                                              <a:dgm id="{12C38D5F-FC52-4975-8727-3768FEC84D8D}"/>
                                            </p:graphicEl>
                                          </p:spTgt>
                                        </p:tgtEl>
                                        <p:attrNameLst>
                                          <p:attrName>ppt_h</p:attrName>
                                        </p:attrNameLst>
                                      </p:cBhvr>
                                      <p:tavLst>
                                        <p:tav tm="0">
                                          <p:val>
                                            <p:fltVal val="0"/>
                                          </p:val>
                                        </p:tav>
                                        <p:tav tm="100000">
                                          <p:val>
                                            <p:strVal val="#ppt_h"/>
                                          </p:val>
                                        </p:tav>
                                      </p:tavLst>
                                    </p:anim>
                                    <p:anim calcmode="lin" valueType="num">
                                      <p:cBhvr>
                                        <p:cTn id="23" dur="1000" fill="hold"/>
                                        <p:tgtEl>
                                          <p:spTgt spid="6">
                                            <p:graphicEl>
                                              <a:dgm id="{12C38D5F-FC52-4975-8727-3768FEC84D8D}"/>
                                            </p:graphicEl>
                                          </p:spTgt>
                                        </p:tgtEl>
                                        <p:attrNameLst>
                                          <p:attrName>style.rotation</p:attrName>
                                        </p:attrNameLst>
                                      </p:cBhvr>
                                      <p:tavLst>
                                        <p:tav tm="0">
                                          <p:val>
                                            <p:fltVal val="90"/>
                                          </p:val>
                                        </p:tav>
                                        <p:tav tm="100000">
                                          <p:val>
                                            <p:fltVal val="0"/>
                                          </p:val>
                                        </p:tav>
                                      </p:tavLst>
                                    </p:anim>
                                    <p:animEffect transition="in" filter="fade">
                                      <p:cBhvr>
                                        <p:cTn id="24" dur="1000"/>
                                        <p:tgtEl>
                                          <p:spTgt spid="6">
                                            <p:graphicEl>
                                              <a:dgm id="{12C38D5F-FC52-4975-8727-3768FEC84D8D}"/>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6">
                                            <p:graphicEl>
                                              <a:dgm id="{98079BD0-7852-40F4-B7E4-688C16BCA794}"/>
                                            </p:graphicEl>
                                          </p:spTgt>
                                        </p:tgtEl>
                                        <p:attrNameLst>
                                          <p:attrName>style.visibility</p:attrName>
                                        </p:attrNameLst>
                                      </p:cBhvr>
                                      <p:to>
                                        <p:strVal val="visible"/>
                                      </p:to>
                                    </p:set>
                                    <p:anim calcmode="lin" valueType="num">
                                      <p:cBhvr>
                                        <p:cTn id="29" dur="1000" fill="hold"/>
                                        <p:tgtEl>
                                          <p:spTgt spid="6">
                                            <p:graphicEl>
                                              <a:dgm id="{98079BD0-7852-40F4-B7E4-688C16BCA794}"/>
                                            </p:graphicEl>
                                          </p:spTgt>
                                        </p:tgtEl>
                                        <p:attrNameLst>
                                          <p:attrName>ppt_w</p:attrName>
                                        </p:attrNameLst>
                                      </p:cBhvr>
                                      <p:tavLst>
                                        <p:tav tm="0">
                                          <p:val>
                                            <p:fltVal val="0"/>
                                          </p:val>
                                        </p:tav>
                                        <p:tav tm="100000">
                                          <p:val>
                                            <p:strVal val="#ppt_w"/>
                                          </p:val>
                                        </p:tav>
                                      </p:tavLst>
                                    </p:anim>
                                    <p:anim calcmode="lin" valueType="num">
                                      <p:cBhvr>
                                        <p:cTn id="30" dur="1000" fill="hold"/>
                                        <p:tgtEl>
                                          <p:spTgt spid="6">
                                            <p:graphicEl>
                                              <a:dgm id="{98079BD0-7852-40F4-B7E4-688C16BCA794}"/>
                                            </p:graphicEl>
                                          </p:spTgt>
                                        </p:tgtEl>
                                        <p:attrNameLst>
                                          <p:attrName>ppt_h</p:attrName>
                                        </p:attrNameLst>
                                      </p:cBhvr>
                                      <p:tavLst>
                                        <p:tav tm="0">
                                          <p:val>
                                            <p:fltVal val="0"/>
                                          </p:val>
                                        </p:tav>
                                        <p:tav tm="100000">
                                          <p:val>
                                            <p:strVal val="#ppt_h"/>
                                          </p:val>
                                        </p:tav>
                                      </p:tavLst>
                                    </p:anim>
                                    <p:anim calcmode="lin" valueType="num">
                                      <p:cBhvr>
                                        <p:cTn id="31" dur="1000" fill="hold"/>
                                        <p:tgtEl>
                                          <p:spTgt spid="6">
                                            <p:graphicEl>
                                              <a:dgm id="{98079BD0-7852-40F4-B7E4-688C16BCA794}"/>
                                            </p:graphicEl>
                                          </p:spTgt>
                                        </p:tgtEl>
                                        <p:attrNameLst>
                                          <p:attrName>style.rotation</p:attrName>
                                        </p:attrNameLst>
                                      </p:cBhvr>
                                      <p:tavLst>
                                        <p:tav tm="0">
                                          <p:val>
                                            <p:fltVal val="90"/>
                                          </p:val>
                                        </p:tav>
                                        <p:tav tm="100000">
                                          <p:val>
                                            <p:fltVal val="0"/>
                                          </p:val>
                                        </p:tav>
                                      </p:tavLst>
                                    </p:anim>
                                    <p:animEffect transition="in" filter="fade">
                                      <p:cBhvr>
                                        <p:cTn id="32" dur="1000"/>
                                        <p:tgtEl>
                                          <p:spTgt spid="6">
                                            <p:graphicEl>
                                              <a:dgm id="{98079BD0-7852-40F4-B7E4-688C16BCA794}"/>
                                            </p:graphicEl>
                                          </p:spTgt>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6">
                                            <p:graphicEl>
                                              <a:dgm id="{45F416F6-8656-46C7-997C-66277C4D570C}"/>
                                            </p:graphicEl>
                                          </p:spTgt>
                                        </p:tgtEl>
                                        <p:attrNameLst>
                                          <p:attrName>style.visibility</p:attrName>
                                        </p:attrNameLst>
                                      </p:cBhvr>
                                      <p:to>
                                        <p:strVal val="visible"/>
                                      </p:to>
                                    </p:set>
                                    <p:anim calcmode="lin" valueType="num">
                                      <p:cBhvr>
                                        <p:cTn id="35" dur="1000" fill="hold"/>
                                        <p:tgtEl>
                                          <p:spTgt spid="6">
                                            <p:graphicEl>
                                              <a:dgm id="{45F416F6-8656-46C7-997C-66277C4D570C}"/>
                                            </p:graphicEl>
                                          </p:spTgt>
                                        </p:tgtEl>
                                        <p:attrNameLst>
                                          <p:attrName>ppt_w</p:attrName>
                                        </p:attrNameLst>
                                      </p:cBhvr>
                                      <p:tavLst>
                                        <p:tav tm="0">
                                          <p:val>
                                            <p:fltVal val="0"/>
                                          </p:val>
                                        </p:tav>
                                        <p:tav tm="100000">
                                          <p:val>
                                            <p:strVal val="#ppt_w"/>
                                          </p:val>
                                        </p:tav>
                                      </p:tavLst>
                                    </p:anim>
                                    <p:anim calcmode="lin" valueType="num">
                                      <p:cBhvr>
                                        <p:cTn id="36" dur="1000" fill="hold"/>
                                        <p:tgtEl>
                                          <p:spTgt spid="6">
                                            <p:graphicEl>
                                              <a:dgm id="{45F416F6-8656-46C7-997C-66277C4D570C}"/>
                                            </p:graphicEl>
                                          </p:spTgt>
                                        </p:tgtEl>
                                        <p:attrNameLst>
                                          <p:attrName>ppt_h</p:attrName>
                                        </p:attrNameLst>
                                      </p:cBhvr>
                                      <p:tavLst>
                                        <p:tav tm="0">
                                          <p:val>
                                            <p:fltVal val="0"/>
                                          </p:val>
                                        </p:tav>
                                        <p:tav tm="100000">
                                          <p:val>
                                            <p:strVal val="#ppt_h"/>
                                          </p:val>
                                        </p:tav>
                                      </p:tavLst>
                                    </p:anim>
                                    <p:anim calcmode="lin" valueType="num">
                                      <p:cBhvr>
                                        <p:cTn id="37" dur="1000" fill="hold"/>
                                        <p:tgtEl>
                                          <p:spTgt spid="6">
                                            <p:graphicEl>
                                              <a:dgm id="{45F416F6-8656-46C7-997C-66277C4D570C}"/>
                                            </p:graphicEl>
                                          </p:spTgt>
                                        </p:tgtEl>
                                        <p:attrNameLst>
                                          <p:attrName>style.rotation</p:attrName>
                                        </p:attrNameLst>
                                      </p:cBhvr>
                                      <p:tavLst>
                                        <p:tav tm="0">
                                          <p:val>
                                            <p:fltVal val="90"/>
                                          </p:val>
                                        </p:tav>
                                        <p:tav tm="100000">
                                          <p:val>
                                            <p:fltVal val="0"/>
                                          </p:val>
                                        </p:tav>
                                      </p:tavLst>
                                    </p:anim>
                                    <p:animEffect transition="in" filter="fade">
                                      <p:cBhvr>
                                        <p:cTn id="38" dur="1000"/>
                                        <p:tgtEl>
                                          <p:spTgt spid="6">
                                            <p:graphicEl>
                                              <a:dgm id="{45F416F6-8656-46C7-997C-66277C4D570C}"/>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6">
                                            <p:graphicEl>
                                              <a:dgm id="{F4DED6A9-F747-4A9D-8A03-719187304128}"/>
                                            </p:graphicEl>
                                          </p:spTgt>
                                        </p:tgtEl>
                                        <p:attrNameLst>
                                          <p:attrName>style.visibility</p:attrName>
                                        </p:attrNameLst>
                                      </p:cBhvr>
                                      <p:to>
                                        <p:strVal val="visible"/>
                                      </p:to>
                                    </p:set>
                                    <p:anim calcmode="lin" valueType="num">
                                      <p:cBhvr>
                                        <p:cTn id="43" dur="1000" fill="hold"/>
                                        <p:tgtEl>
                                          <p:spTgt spid="6">
                                            <p:graphicEl>
                                              <a:dgm id="{F4DED6A9-F747-4A9D-8A03-719187304128}"/>
                                            </p:graphicEl>
                                          </p:spTgt>
                                        </p:tgtEl>
                                        <p:attrNameLst>
                                          <p:attrName>ppt_w</p:attrName>
                                        </p:attrNameLst>
                                      </p:cBhvr>
                                      <p:tavLst>
                                        <p:tav tm="0">
                                          <p:val>
                                            <p:fltVal val="0"/>
                                          </p:val>
                                        </p:tav>
                                        <p:tav tm="100000">
                                          <p:val>
                                            <p:strVal val="#ppt_w"/>
                                          </p:val>
                                        </p:tav>
                                      </p:tavLst>
                                    </p:anim>
                                    <p:anim calcmode="lin" valueType="num">
                                      <p:cBhvr>
                                        <p:cTn id="44" dur="1000" fill="hold"/>
                                        <p:tgtEl>
                                          <p:spTgt spid="6">
                                            <p:graphicEl>
                                              <a:dgm id="{F4DED6A9-F747-4A9D-8A03-719187304128}"/>
                                            </p:graphicEl>
                                          </p:spTgt>
                                        </p:tgtEl>
                                        <p:attrNameLst>
                                          <p:attrName>ppt_h</p:attrName>
                                        </p:attrNameLst>
                                      </p:cBhvr>
                                      <p:tavLst>
                                        <p:tav tm="0">
                                          <p:val>
                                            <p:fltVal val="0"/>
                                          </p:val>
                                        </p:tav>
                                        <p:tav tm="100000">
                                          <p:val>
                                            <p:strVal val="#ppt_h"/>
                                          </p:val>
                                        </p:tav>
                                      </p:tavLst>
                                    </p:anim>
                                    <p:anim calcmode="lin" valueType="num">
                                      <p:cBhvr>
                                        <p:cTn id="45" dur="1000" fill="hold"/>
                                        <p:tgtEl>
                                          <p:spTgt spid="6">
                                            <p:graphicEl>
                                              <a:dgm id="{F4DED6A9-F747-4A9D-8A03-719187304128}"/>
                                            </p:graphicEl>
                                          </p:spTgt>
                                        </p:tgtEl>
                                        <p:attrNameLst>
                                          <p:attrName>style.rotation</p:attrName>
                                        </p:attrNameLst>
                                      </p:cBhvr>
                                      <p:tavLst>
                                        <p:tav tm="0">
                                          <p:val>
                                            <p:fltVal val="90"/>
                                          </p:val>
                                        </p:tav>
                                        <p:tav tm="100000">
                                          <p:val>
                                            <p:fltVal val="0"/>
                                          </p:val>
                                        </p:tav>
                                      </p:tavLst>
                                    </p:anim>
                                    <p:animEffect transition="in" filter="fade">
                                      <p:cBhvr>
                                        <p:cTn id="46" dur="1000"/>
                                        <p:tgtEl>
                                          <p:spTgt spid="6">
                                            <p:graphicEl>
                                              <a:dgm id="{F4DED6A9-F747-4A9D-8A03-719187304128}"/>
                                            </p:graphic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6">
                                            <p:graphicEl>
                                              <a:dgm id="{C67E8887-2AAF-4639-82D3-69AE4BF2B3CF}"/>
                                            </p:graphicEl>
                                          </p:spTgt>
                                        </p:tgtEl>
                                        <p:attrNameLst>
                                          <p:attrName>style.visibility</p:attrName>
                                        </p:attrNameLst>
                                      </p:cBhvr>
                                      <p:to>
                                        <p:strVal val="visible"/>
                                      </p:to>
                                    </p:set>
                                    <p:anim calcmode="lin" valueType="num">
                                      <p:cBhvr>
                                        <p:cTn id="49" dur="1000" fill="hold"/>
                                        <p:tgtEl>
                                          <p:spTgt spid="6">
                                            <p:graphicEl>
                                              <a:dgm id="{C67E8887-2AAF-4639-82D3-69AE4BF2B3CF}"/>
                                            </p:graphicEl>
                                          </p:spTgt>
                                        </p:tgtEl>
                                        <p:attrNameLst>
                                          <p:attrName>ppt_w</p:attrName>
                                        </p:attrNameLst>
                                      </p:cBhvr>
                                      <p:tavLst>
                                        <p:tav tm="0">
                                          <p:val>
                                            <p:fltVal val="0"/>
                                          </p:val>
                                        </p:tav>
                                        <p:tav tm="100000">
                                          <p:val>
                                            <p:strVal val="#ppt_w"/>
                                          </p:val>
                                        </p:tav>
                                      </p:tavLst>
                                    </p:anim>
                                    <p:anim calcmode="lin" valueType="num">
                                      <p:cBhvr>
                                        <p:cTn id="50" dur="1000" fill="hold"/>
                                        <p:tgtEl>
                                          <p:spTgt spid="6">
                                            <p:graphicEl>
                                              <a:dgm id="{C67E8887-2AAF-4639-82D3-69AE4BF2B3CF}"/>
                                            </p:graphicEl>
                                          </p:spTgt>
                                        </p:tgtEl>
                                        <p:attrNameLst>
                                          <p:attrName>ppt_h</p:attrName>
                                        </p:attrNameLst>
                                      </p:cBhvr>
                                      <p:tavLst>
                                        <p:tav tm="0">
                                          <p:val>
                                            <p:fltVal val="0"/>
                                          </p:val>
                                        </p:tav>
                                        <p:tav tm="100000">
                                          <p:val>
                                            <p:strVal val="#ppt_h"/>
                                          </p:val>
                                        </p:tav>
                                      </p:tavLst>
                                    </p:anim>
                                    <p:anim calcmode="lin" valueType="num">
                                      <p:cBhvr>
                                        <p:cTn id="51" dur="1000" fill="hold"/>
                                        <p:tgtEl>
                                          <p:spTgt spid="6">
                                            <p:graphicEl>
                                              <a:dgm id="{C67E8887-2AAF-4639-82D3-69AE4BF2B3CF}"/>
                                            </p:graphicEl>
                                          </p:spTgt>
                                        </p:tgtEl>
                                        <p:attrNameLst>
                                          <p:attrName>style.rotation</p:attrName>
                                        </p:attrNameLst>
                                      </p:cBhvr>
                                      <p:tavLst>
                                        <p:tav tm="0">
                                          <p:val>
                                            <p:fltVal val="90"/>
                                          </p:val>
                                        </p:tav>
                                        <p:tav tm="100000">
                                          <p:val>
                                            <p:fltVal val="0"/>
                                          </p:val>
                                        </p:tav>
                                      </p:tavLst>
                                    </p:anim>
                                    <p:animEffect transition="in" filter="fade">
                                      <p:cBhvr>
                                        <p:cTn id="52" dur="1000"/>
                                        <p:tgtEl>
                                          <p:spTgt spid="6">
                                            <p:graphicEl>
                                              <a:dgm id="{C67E8887-2AAF-4639-82D3-69AE4BF2B3CF}"/>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6">
                                            <p:graphicEl>
                                              <a:dgm id="{167A50A1-E3D1-47A0-809B-CACF977EE31A}"/>
                                            </p:graphicEl>
                                          </p:spTgt>
                                        </p:tgtEl>
                                        <p:attrNameLst>
                                          <p:attrName>style.visibility</p:attrName>
                                        </p:attrNameLst>
                                      </p:cBhvr>
                                      <p:to>
                                        <p:strVal val="visible"/>
                                      </p:to>
                                    </p:set>
                                    <p:anim calcmode="lin" valueType="num">
                                      <p:cBhvr>
                                        <p:cTn id="57" dur="1000" fill="hold"/>
                                        <p:tgtEl>
                                          <p:spTgt spid="6">
                                            <p:graphicEl>
                                              <a:dgm id="{167A50A1-E3D1-47A0-809B-CACF977EE31A}"/>
                                            </p:graphicEl>
                                          </p:spTgt>
                                        </p:tgtEl>
                                        <p:attrNameLst>
                                          <p:attrName>ppt_w</p:attrName>
                                        </p:attrNameLst>
                                      </p:cBhvr>
                                      <p:tavLst>
                                        <p:tav tm="0">
                                          <p:val>
                                            <p:fltVal val="0"/>
                                          </p:val>
                                        </p:tav>
                                        <p:tav tm="100000">
                                          <p:val>
                                            <p:strVal val="#ppt_w"/>
                                          </p:val>
                                        </p:tav>
                                      </p:tavLst>
                                    </p:anim>
                                    <p:anim calcmode="lin" valueType="num">
                                      <p:cBhvr>
                                        <p:cTn id="58" dur="1000" fill="hold"/>
                                        <p:tgtEl>
                                          <p:spTgt spid="6">
                                            <p:graphicEl>
                                              <a:dgm id="{167A50A1-E3D1-47A0-809B-CACF977EE31A}"/>
                                            </p:graphicEl>
                                          </p:spTgt>
                                        </p:tgtEl>
                                        <p:attrNameLst>
                                          <p:attrName>ppt_h</p:attrName>
                                        </p:attrNameLst>
                                      </p:cBhvr>
                                      <p:tavLst>
                                        <p:tav tm="0">
                                          <p:val>
                                            <p:fltVal val="0"/>
                                          </p:val>
                                        </p:tav>
                                        <p:tav tm="100000">
                                          <p:val>
                                            <p:strVal val="#ppt_h"/>
                                          </p:val>
                                        </p:tav>
                                      </p:tavLst>
                                    </p:anim>
                                    <p:anim calcmode="lin" valueType="num">
                                      <p:cBhvr>
                                        <p:cTn id="59" dur="1000" fill="hold"/>
                                        <p:tgtEl>
                                          <p:spTgt spid="6">
                                            <p:graphicEl>
                                              <a:dgm id="{167A50A1-E3D1-47A0-809B-CACF977EE31A}"/>
                                            </p:graphicEl>
                                          </p:spTgt>
                                        </p:tgtEl>
                                        <p:attrNameLst>
                                          <p:attrName>style.rotation</p:attrName>
                                        </p:attrNameLst>
                                      </p:cBhvr>
                                      <p:tavLst>
                                        <p:tav tm="0">
                                          <p:val>
                                            <p:fltVal val="90"/>
                                          </p:val>
                                        </p:tav>
                                        <p:tav tm="100000">
                                          <p:val>
                                            <p:fltVal val="0"/>
                                          </p:val>
                                        </p:tav>
                                      </p:tavLst>
                                    </p:anim>
                                    <p:animEffect transition="in" filter="fade">
                                      <p:cBhvr>
                                        <p:cTn id="60" dur="1000"/>
                                        <p:tgtEl>
                                          <p:spTgt spid="6">
                                            <p:graphicEl>
                                              <a:dgm id="{167A50A1-E3D1-47A0-809B-CACF977EE31A}"/>
                                            </p:graphicEl>
                                          </p:spTgt>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6">
                                            <p:graphicEl>
                                              <a:dgm id="{2333EEA7-1FA5-44EE-BEFA-911F7E8EEE9F}"/>
                                            </p:graphicEl>
                                          </p:spTgt>
                                        </p:tgtEl>
                                        <p:attrNameLst>
                                          <p:attrName>style.visibility</p:attrName>
                                        </p:attrNameLst>
                                      </p:cBhvr>
                                      <p:to>
                                        <p:strVal val="visible"/>
                                      </p:to>
                                    </p:set>
                                    <p:anim calcmode="lin" valueType="num">
                                      <p:cBhvr>
                                        <p:cTn id="63" dur="1000" fill="hold"/>
                                        <p:tgtEl>
                                          <p:spTgt spid="6">
                                            <p:graphicEl>
                                              <a:dgm id="{2333EEA7-1FA5-44EE-BEFA-911F7E8EEE9F}"/>
                                            </p:graphicEl>
                                          </p:spTgt>
                                        </p:tgtEl>
                                        <p:attrNameLst>
                                          <p:attrName>ppt_w</p:attrName>
                                        </p:attrNameLst>
                                      </p:cBhvr>
                                      <p:tavLst>
                                        <p:tav tm="0">
                                          <p:val>
                                            <p:fltVal val="0"/>
                                          </p:val>
                                        </p:tav>
                                        <p:tav tm="100000">
                                          <p:val>
                                            <p:strVal val="#ppt_w"/>
                                          </p:val>
                                        </p:tav>
                                      </p:tavLst>
                                    </p:anim>
                                    <p:anim calcmode="lin" valueType="num">
                                      <p:cBhvr>
                                        <p:cTn id="64" dur="1000" fill="hold"/>
                                        <p:tgtEl>
                                          <p:spTgt spid="6">
                                            <p:graphicEl>
                                              <a:dgm id="{2333EEA7-1FA5-44EE-BEFA-911F7E8EEE9F}"/>
                                            </p:graphicEl>
                                          </p:spTgt>
                                        </p:tgtEl>
                                        <p:attrNameLst>
                                          <p:attrName>ppt_h</p:attrName>
                                        </p:attrNameLst>
                                      </p:cBhvr>
                                      <p:tavLst>
                                        <p:tav tm="0">
                                          <p:val>
                                            <p:fltVal val="0"/>
                                          </p:val>
                                        </p:tav>
                                        <p:tav tm="100000">
                                          <p:val>
                                            <p:strVal val="#ppt_h"/>
                                          </p:val>
                                        </p:tav>
                                      </p:tavLst>
                                    </p:anim>
                                    <p:anim calcmode="lin" valueType="num">
                                      <p:cBhvr>
                                        <p:cTn id="65" dur="1000" fill="hold"/>
                                        <p:tgtEl>
                                          <p:spTgt spid="6">
                                            <p:graphicEl>
                                              <a:dgm id="{2333EEA7-1FA5-44EE-BEFA-911F7E8EEE9F}"/>
                                            </p:graphicEl>
                                          </p:spTgt>
                                        </p:tgtEl>
                                        <p:attrNameLst>
                                          <p:attrName>style.rotation</p:attrName>
                                        </p:attrNameLst>
                                      </p:cBhvr>
                                      <p:tavLst>
                                        <p:tav tm="0">
                                          <p:val>
                                            <p:fltVal val="90"/>
                                          </p:val>
                                        </p:tav>
                                        <p:tav tm="100000">
                                          <p:val>
                                            <p:fltVal val="0"/>
                                          </p:val>
                                        </p:tav>
                                      </p:tavLst>
                                    </p:anim>
                                    <p:animEffect transition="in" filter="fade">
                                      <p:cBhvr>
                                        <p:cTn id="66" dur="1000"/>
                                        <p:tgtEl>
                                          <p:spTgt spid="6">
                                            <p:graphicEl>
                                              <a:dgm id="{2333EEA7-1FA5-44EE-BEFA-911F7E8EEE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47800" y="1143000"/>
            <a:ext cx="6629400" cy="2430016"/>
          </a:xfrm>
          <a:ln>
            <a:noFill/>
          </a:ln>
          <a:effectLst>
            <a:outerShdw blurRad="225425" dist="50800" dir="5220000" algn="ctr">
              <a:srgbClr val="000000">
                <a:alpha val="33000"/>
              </a:srgbClr>
            </a:outerShdw>
          </a:effectLst>
          <a:scene3d>
            <a:camera prst="perspectiveRelaxed"/>
            <a:lightRig rig="harsh" dir="t">
              <a:rot lat="0" lon="0" rev="3000000"/>
            </a:lightRig>
          </a:scene3d>
          <a:sp3d extrusionH="254000" contourW="19050">
            <a:bevelT w="82550" h="44450" prst="angle"/>
            <a:bevelB w="82550" h="44450" prst="angle"/>
            <a:contourClr>
              <a:srgbClr val="FFFFFF"/>
            </a:contourClr>
          </a:sp3d>
        </p:spPr>
        <p:txBody>
          <a:bodyPr>
            <a:normAutofit/>
          </a:bodyPr>
          <a:lstStyle/>
          <a:p>
            <a:r>
              <a:rPr lang="fr-FR" cap="small" dirty="0" smtClean="0"/>
              <a:t>Principes de Gouvernance</a:t>
            </a:r>
            <a:endParaRPr lang="fr-FR" cap="small" dirty="0"/>
          </a:p>
        </p:txBody>
      </p:sp>
      <p:graphicFrame>
        <p:nvGraphicFramePr>
          <p:cNvPr id="4" name="Diagramme 3"/>
          <p:cNvGraphicFramePr/>
          <p:nvPr>
            <p:extLst>
              <p:ext uri="{D42A27DB-BD31-4B8C-83A1-F6EECF244321}">
                <p14:modId xmlns:p14="http://schemas.microsoft.com/office/powerpoint/2010/main" val="1266143989"/>
              </p:ext>
            </p:extLst>
          </p:nvPr>
        </p:nvGraphicFramePr>
        <p:xfrm>
          <a:off x="1187624" y="3573016"/>
          <a:ext cx="6768752" cy="2852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79050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563" y="76200"/>
            <a:ext cx="7183437" cy="685800"/>
          </a:xfrm>
        </p:spPr>
        <p:txBody>
          <a:bodyPr>
            <a:normAutofit/>
          </a:bodyPr>
          <a:lstStyle/>
          <a:p>
            <a:pPr>
              <a:defRPr/>
            </a:pPr>
            <a:r>
              <a:rPr lang="fr-SN" sz="2800" dirty="0" smtClean="0"/>
              <a:t>Principes </a:t>
            </a:r>
            <a:r>
              <a:rPr lang="fr-SN" sz="2800" dirty="0"/>
              <a:t>généraux et valeurs de la gouvernance </a:t>
            </a:r>
            <a:endParaRPr lang="fr-FR" sz="2800" dirty="0"/>
          </a:p>
        </p:txBody>
      </p:sp>
      <p:graphicFrame>
        <p:nvGraphicFramePr>
          <p:cNvPr id="4" name="Espace réservé du contenu 3"/>
          <p:cNvGraphicFramePr>
            <a:graphicFrameLocks noGrp="1"/>
          </p:cNvGraphicFramePr>
          <p:nvPr>
            <p:ph idx="1"/>
          </p:nvPr>
        </p:nvGraphicFramePr>
        <p:xfrm>
          <a:off x="1447800" y="1295400"/>
          <a:ext cx="7239000" cy="4766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p:cNvGraphicFramePr/>
          <p:nvPr/>
        </p:nvGraphicFramePr>
        <p:xfrm>
          <a:off x="436180" y="1752600"/>
          <a:ext cx="2729914" cy="17848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mph" presetSubtype="0" fill="hold" grpId="1" nodeType="clickEffect">
                                  <p:stCondLst>
                                    <p:cond delay="0"/>
                                  </p:stCondLst>
                                  <p:childTnLst>
                                    <p:animScale>
                                      <p:cBhvr>
                                        <p:cTn id="24"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6" grpId="1">
        <p:bldAsOne/>
      </p:bldGraphic>
    </p:bld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me 1"/>
          <p:cNvGraphicFramePr/>
          <p:nvPr/>
        </p:nvGraphicFramePr>
        <p:xfrm>
          <a:off x="228600" y="3703704"/>
          <a:ext cx="7315200" cy="1325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0638" y="20638"/>
            <a:ext cx="34988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503613" y="20638"/>
            <a:ext cx="5624512"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46038" y="2840038"/>
            <a:ext cx="7669212"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662863" y="2819400"/>
            <a:ext cx="1460500"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755063" y="2470150"/>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rgbClr val="F47F28"/>
              </a:solidFill>
            </a:endParaRPr>
          </a:p>
        </p:txBody>
      </p:sp>
      <p:grpSp>
        <p:nvGrpSpPr>
          <p:cNvPr id="106504" name="Group 19"/>
          <p:cNvGrpSpPr>
            <a:grpSpLocks/>
          </p:cNvGrpSpPr>
          <p:nvPr/>
        </p:nvGrpSpPr>
        <p:grpSpPr bwMode="auto">
          <a:xfrm>
            <a:off x="0" y="5089525"/>
            <a:ext cx="9144000" cy="1768475"/>
            <a:chOff x="0" y="5089818"/>
            <a:chExt cx="9144000" cy="1768182"/>
          </a:xfrm>
        </p:grpSpPr>
        <p:pic>
          <p:nvPicPr>
            <p:cNvPr id="106505" name="Picture 10"/>
            <p:cNvPicPr>
              <a:picLocks/>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24064" y="5089818"/>
              <a:ext cx="9098280"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5181878"/>
              <a:ext cx="46038" cy="1676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7" name="Rectangle 16"/>
            <p:cNvSpPr/>
            <p:nvPr/>
          </p:nvSpPr>
          <p:spPr>
            <a:xfrm rot="5400000">
              <a:off x="4537875" y="2251875"/>
              <a:ext cx="68251"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9" name="Rectangle 18"/>
            <p:cNvSpPr/>
            <p:nvPr/>
          </p:nvSpPr>
          <p:spPr>
            <a:xfrm>
              <a:off x="9097963" y="5158070"/>
              <a:ext cx="46037" cy="1677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grpSp>
      <p:sp>
        <p:nvSpPr>
          <p:cNvPr id="3" name="ZoneTexte 2"/>
          <p:cNvSpPr txBox="1"/>
          <p:nvPr/>
        </p:nvSpPr>
        <p:spPr>
          <a:xfrm>
            <a:off x="3690461" y="410859"/>
            <a:ext cx="5266690"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dirty="0" smtClean="0"/>
              <a:t>Pour recevoir la présentation, envoyer email à:</a:t>
            </a:r>
          </a:p>
          <a:p>
            <a:pPr marL="742950" lvl="1" indent="-285750">
              <a:buFont typeface="Arial" panose="020B0604020202020204" pitchFamily="34" charset="0"/>
              <a:buChar char="•"/>
            </a:pPr>
            <a:r>
              <a:rPr lang="fr-FR" dirty="0" smtClean="0">
                <a:hlinkClick r:id="rId14"/>
              </a:rPr>
              <a:t>doxadeem@gmail.com</a:t>
            </a:r>
            <a:endParaRPr lang="fr-FR" dirty="0" smtClean="0"/>
          </a:p>
          <a:p>
            <a:pPr marL="742950" lvl="1" indent="-285750">
              <a:buFont typeface="Arial" panose="020B0604020202020204" pitchFamily="34" charset="0"/>
              <a:buChar char="•"/>
            </a:pPr>
            <a:r>
              <a:rPr lang="fr-FR" dirty="0" smtClean="0"/>
              <a:t>Avec comme objet: </a:t>
            </a:r>
            <a:r>
              <a:rPr lang="fr-FR" dirty="0" smtClean="0">
                <a:solidFill>
                  <a:srgbClr val="FF0000"/>
                </a:solidFill>
                <a:effectLst>
                  <a:outerShdw blurRad="38100" dist="38100" dir="2700000" algn="tl">
                    <a:srgbClr val="000000">
                      <a:alpha val="43137"/>
                    </a:srgbClr>
                  </a:outerShdw>
                </a:effectLst>
              </a:rPr>
              <a:t>Refondation</a:t>
            </a:r>
          </a:p>
          <a:p>
            <a:pPr marL="285750" indent="-285750">
              <a:buFont typeface="Arial" panose="020B0604020202020204" pitchFamily="34" charset="0"/>
              <a:buChar char="•"/>
            </a:pPr>
            <a:r>
              <a:rPr lang="fr-FR" dirty="0" smtClean="0"/>
              <a:t>La présentation sera postée sur la page </a:t>
            </a:r>
            <a:r>
              <a:rPr lang="fr-FR" dirty="0" err="1" smtClean="0"/>
              <a:t>facebook</a:t>
            </a:r>
            <a:r>
              <a:rPr lang="fr-FR" dirty="0" smtClean="0"/>
              <a:t> de Refondation</a:t>
            </a:r>
            <a:endParaRPr lang="fr-FR" dirty="0"/>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grpId="0" nodeType="withEffect">
                                  <p:stCondLst>
                                    <p:cond delay="0"/>
                                  </p:stCondLst>
                                  <p:childTnLst>
                                    <p:animEffect transition="out" filter="fade">
                                      <p:cBhvr>
                                        <p:cTn id="6" dur="10"/>
                                        <p:tgtEl>
                                          <p:spTgt spid="6"/>
                                        </p:tgtEl>
                                      </p:cBhvr>
                                    </p:animEffect>
                                    <p:set>
                                      <p:cBhvr>
                                        <p:cTn id="7" dur="1" fill="hold">
                                          <p:stCondLst>
                                            <p:cond delay="9"/>
                                          </p:stCondLst>
                                        </p:cTn>
                                        <p:tgtEl>
                                          <p:spTgt spid="6"/>
                                        </p:tgtEl>
                                        <p:attrNameLst>
                                          <p:attrName>style.visibility</p:attrName>
                                        </p:attrNameLst>
                                      </p:cBhvr>
                                      <p:to>
                                        <p:strVal val="hidden"/>
                                      </p:to>
                                    </p:set>
                                  </p:childTnLst>
                                </p:cTn>
                              </p:par>
                              <p:par>
                                <p:cTn id="8" presetID="2" presetClass="exit" presetSubtype="9" fill="hold" nodeType="withEffect">
                                  <p:stCondLst>
                                    <p:cond delay="0"/>
                                  </p:stCondLst>
                                  <p:childTnLst>
                                    <p:anim calcmode="lin" valueType="num">
                                      <p:cBhvr additive="base">
                                        <p:cTn id="9" dur="750"/>
                                        <p:tgtEl>
                                          <p:spTgt spid="7"/>
                                        </p:tgtEl>
                                        <p:attrNameLst>
                                          <p:attrName>ppt_x</p:attrName>
                                        </p:attrNameLst>
                                      </p:cBhvr>
                                      <p:tavLst>
                                        <p:tav tm="0">
                                          <p:val>
                                            <p:strVal val="ppt_x"/>
                                          </p:val>
                                        </p:tav>
                                        <p:tav tm="100000">
                                          <p:val>
                                            <p:strVal val="0-ppt_w/2"/>
                                          </p:val>
                                        </p:tav>
                                      </p:tavLst>
                                    </p:anim>
                                    <p:anim calcmode="lin" valueType="num">
                                      <p:cBhvr additive="base">
                                        <p:cTn id="10" dur="750"/>
                                        <p:tgtEl>
                                          <p:spTgt spid="7"/>
                                        </p:tgtEl>
                                        <p:attrNameLst>
                                          <p:attrName>ppt_y</p:attrName>
                                        </p:attrNameLst>
                                      </p:cBhvr>
                                      <p:tavLst>
                                        <p:tav tm="0">
                                          <p:val>
                                            <p:strVal val="ppt_y"/>
                                          </p:val>
                                        </p:tav>
                                        <p:tav tm="100000">
                                          <p:val>
                                            <p:strVal val="0-ppt_h/2"/>
                                          </p:val>
                                        </p:tav>
                                      </p:tavLst>
                                    </p:anim>
                                    <p:set>
                                      <p:cBhvr>
                                        <p:cTn id="11" dur="1" fill="hold">
                                          <p:stCondLst>
                                            <p:cond delay="749"/>
                                          </p:stCondLst>
                                        </p:cTn>
                                        <p:tgtEl>
                                          <p:spTgt spid="7"/>
                                        </p:tgtEl>
                                        <p:attrNameLst>
                                          <p:attrName>style.visibility</p:attrName>
                                        </p:attrNameLst>
                                      </p:cBhvr>
                                      <p:to>
                                        <p:strVal val="hidden"/>
                                      </p:to>
                                    </p:set>
                                  </p:childTnLst>
                                </p:cTn>
                              </p:par>
                              <p:par>
                                <p:cTn id="12" presetID="2" presetClass="exit" presetSubtype="3" fill="hold" nodeType="withEffect">
                                  <p:stCondLst>
                                    <p:cond delay="0"/>
                                  </p:stCondLst>
                                  <p:childTnLst>
                                    <p:anim calcmode="lin" valueType="num">
                                      <p:cBhvr additive="base">
                                        <p:cTn id="13" dur="750"/>
                                        <p:tgtEl>
                                          <p:spTgt spid="8"/>
                                        </p:tgtEl>
                                        <p:attrNameLst>
                                          <p:attrName>ppt_x</p:attrName>
                                        </p:attrNameLst>
                                      </p:cBhvr>
                                      <p:tavLst>
                                        <p:tav tm="0">
                                          <p:val>
                                            <p:strVal val="ppt_x"/>
                                          </p:val>
                                        </p:tav>
                                        <p:tav tm="100000">
                                          <p:val>
                                            <p:strVal val="1+ppt_w/2"/>
                                          </p:val>
                                        </p:tav>
                                      </p:tavLst>
                                    </p:anim>
                                    <p:anim calcmode="lin" valueType="num">
                                      <p:cBhvr additive="base">
                                        <p:cTn id="14" dur="750"/>
                                        <p:tgtEl>
                                          <p:spTgt spid="8"/>
                                        </p:tgtEl>
                                        <p:attrNameLst>
                                          <p:attrName>ppt_y</p:attrName>
                                        </p:attrNameLst>
                                      </p:cBhvr>
                                      <p:tavLst>
                                        <p:tav tm="0">
                                          <p:val>
                                            <p:strVal val="ppt_y"/>
                                          </p:val>
                                        </p:tav>
                                        <p:tav tm="100000">
                                          <p:val>
                                            <p:strVal val="0-ppt_h/2"/>
                                          </p:val>
                                        </p:tav>
                                      </p:tavLst>
                                    </p:anim>
                                    <p:set>
                                      <p:cBhvr>
                                        <p:cTn id="15" dur="1" fill="hold">
                                          <p:stCondLst>
                                            <p:cond delay="749"/>
                                          </p:stCondLst>
                                        </p:cTn>
                                        <p:tgtEl>
                                          <p:spTgt spid="8"/>
                                        </p:tgtEl>
                                        <p:attrNameLst>
                                          <p:attrName>style.visibility</p:attrName>
                                        </p:attrNameLst>
                                      </p:cBhvr>
                                      <p:to>
                                        <p:strVal val="hidden"/>
                                      </p:to>
                                    </p:set>
                                  </p:childTnLst>
                                </p:cTn>
                              </p:par>
                              <p:par>
                                <p:cTn id="16" presetID="2" presetClass="exit" presetSubtype="8" fill="hold" nodeType="withEffect">
                                  <p:stCondLst>
                                    <p:cond delay="0"/>
                                  </p:stCondLst>
                                  <p:childTnLst>
                                    <p:anim calcmode="lin" valueType="num">
                                      <p:cBhvr additive="base">
                                        <p:cTn id="17" dur="750"/>
                                        <p:tgtEl>
                                          <p:spTgt spid="9"/>
                                        </p:tgtEl>
                                        <p:attrNameLst>
                                          <p:attrName>ppt_x</p:attrName>
                                        </p:attrNameLst>
                                      </p:cBhvr>
                                      <p:tavLst>
                                        <p:tav tm="0">
                                          <p:val>
                                            <p:strVal val="ppt_x"/>
                                          </p:val>
                                        </p:tav>
                                        <p:tav tm="100000">
                                          <p:val>
                                            <p:strVal val="0-ppt_w/2"/>
                                          </p:val>
                                        </p:tav>
                                      </p:tavLst>
                                    </p:anim>
                                    <p:anim calcmode="lin" valueType="num">
                                      <p:cBhvr additive="base">
                                        <p:cTn id="18" dur="750"/>
                                        <p:tgtEl>
                                          <p:spTgt spid="9"/>
                                        </p:tgtEl>
                                        <p:attrNameLst>
                                          <p:attrName>ppt_y</p:attrName>
                                        </p:attrNameLst>
                                      </p:cBhvr>
                                      <p:tavLst>
                                        <p:tav tm="0">
                                          <p:val>
                                            <p:strVal val="ppt_y"/>
                                          </p:val>
                                        </p:tav>
                                        <p:tav tm="100000">
                                          <p:val>
                                            <p:strVal val="ppt_y"/>
                                          </p:val>
                                        </p:tav>
                                      </p:tavLst>
                                    </p:anim>
                                    <p:set>
                                      <p:cBhvr>
                                        <p:cTn id="19" dur="1" fill="hold">
                                          <p:stCondLst>
                                            <p:cond delay="749"/>
                                          </p:stCondLst>
                                        </p:cTn>
                                        <p:tgtEl>
                                          <p:spTgt spid="9"/>
                                        </p:tgtEl>
                                        <p:attrNameLst>
                                          <p:attrName>style.visibility</p:attrName>
                                        </p:attrNameLst>
                                      </p:cBhvr>
                                      <p:to>
                                        <p:strVal val="hidden"/>
                                      </p:to>
                                    </p:set>
                                  </p:childTnLst>
                                </p:cTn>
                              </p:par>
                              <p:par>
                                <p:cTn id="20" presetID="2" presetClass="exit" presetSubtype="2" fill="hold" nodeType="withEffect">
                                  <p:stCondLst>
                                    <p:cond delay="0"/>
                                  </p:stCondLst>
                                  <p:childTnLst>
                                    <p:anim calcmode="lin" valueType="num">
                                      <p:cBhvr additive="base">
                                        <p:cTn id="21" dur="750"/>
                                        <p:tgtEl>
                                          <p:spTgt spid="10"/>
                                        </p:tgtEl>
                                        <p:attrNameLst>
                                          <p:attrName>ppt_x</p:attrName>
                                        </p:attrNameLst>
                                      </p:cBhvr>
                                      <p:tavLst>
                                        <p:tav tm="0">
                                          <p:val>
                                            <p:strVal val="ppt_x"/>
                                          </p:val>
                                        </p:tav>
                                        <p:tav tm="100000">
                                          <p:val>
                                            <p:strVal val="1+ppt_w/2"/>
                                          </p:val>
                                        </p:tav>
                                      </p:tavLst>
                                    </p:anim>
                                    <p:anim calcmode="lin" valueType="num">
                                      <p:cBhvr additive="base">
                                        <p:cTn id="22" dur="750"/>
                                        <p:tgtEl>
                                          <p:spTgt spid="10"/>
                                        </p:tgtEl>
                                        <p:attrNameLst>
                                          <p:attrName>ppt_y</p:attrName>
                                        </p:attrNameLst>
                                      </p:cBhvr>
                                      <p:tavLst>
                                        <p:tav tm="0">
                                          <p:val>
                                            <p:strVal val="ppt_y"/>
                                          </p:val>
                                        </p:tav>
                                        <p:tav tm="100000">
                                          <p:val>
                                            <p:strVal val="ppt_y"/>
                                          </p:val>
                                        </p:tav>
                                      </p:tavLst>
                                    </p:anim>
                                    <p:set>
                                      <p:cBhvr>
                                        <p:cTn id="23" dur="1" fill="hold">
                                          <p:stCondLst>
                                            <p:cond delay="749"/>
                                          </p:stCondLst>
                                        </p:cTn>
                                        <p:tgtEl>
                                          <p:spTgt spid="1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6"/>
</p:tagLst>
</file>

<file path=ppt/theme/theme1.xml><?xml version="1.0" encoding="utf-8"?>
<a:theme xmlns:a="http://schemas.openxmlformats.org/drawingml/2006/main" name="Présentation de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IntroducingPowerPoint2010</Template>
  <TotalTime>0</TotalTime>
  <Words>5397</Words>
  <Application>Microsoft Office PowerPoint</Application>
  <PresentationFormat>On-screen Show (4:3)</PresentationFormat>
  <Paragraphs>661</Paragraphs>
  <Slides>96</Slides>
  <Notes>6</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Présentation de PowerPoint 2010</vt:lpstr>
      <vt:lpstr>PowerPoint Presentation</vt:lpstr>
      <vt:lpstr>PowerPoint Presentation</vt:lpstr>
      <vt:lpstr>Les différents points de la présentation</vt:lpstr>
      <vt:lpstr>PowerPoint Presentation</vt:lpstr>
      <vt:lpstr>Objectifs</vt:lpstr>
      <vt:lpstr>Rappels</vt:lpstr>
      <vt:lpstr>PowerPoint Presentation</vt:lpstr>
      <vt:lpstr>Diagnostic Assises Nationales et CNRI</vt:lpstr>
      <vt:lpstr>Diagnostic Assises Nationales et CNRI</vt:lpstr>
      <vt:lpstr>Diagnostic Assises Nationales et CNRI</vt:lpstr>
      <vt:lpstr>PowerPoint Presentation</vt:lpstr>
      <vt:lpstr>Yonnu Yokkute: Réformes Institutionnelles  (P. 23)</vt:lpstr>
      <vt:lpstr>Yonnu Yokkute: Des Mesures Clés (P. 23)</vt:lpstr>
      <vt:lpstr>PowerPoint Presentation</vt:lpstr>
      <vt:lpstr>Stratégies et Recommandations</vt:lpstr>
      <vt:lpstr>Conditions de refondation des Institutions</vt:lpstr>
      <vt:lpstr>Nouvelle gouvernance institutionnelle (1)</vt:lpstr>
      <vt:lpstr>Nouvelle gouvernance institutionnelle (2)</vt:lpstr>
      <vt:lpstr>Gouvernance locale et Participation Citoyenne </vt:lpstr>
      <vt:lpstr>PowerPoint Presentation</vt:lpstr>
      <vt:lpstr>Rappel de la commande</vt:lpstr>
      <vt:lpstr>Rappel de la commande (2)</vt:lpstr>
      <vt:lpstr>Une lecture comparée des propositions</vt:lpstr>
      <vt:lpstr>Démarche</vt:lpstr>
      <vt:lpstr>Les articles touchés dans la Constitution 2001</vt:lpstr>
      <vt:lpstr>Les 15 points du Référendum</vt:lpstr>
      <vt:lpstr>Les 15 points du Référendum</vt:lpstr>
      <vt:lpstr>Les 15 points du Référendum</vt:lpstr>
      <vt:lpstr>Les 15 points du Référendum</vt:lpstr>
      <vt:lpstr>Analyse segmentée en: </vt:lpstr>
      <vt:lpstr> 1. Sur la Séparation et l’Equilibre des Pouvoirs</vt:lpstr>
      <vt:lpstr>Séparation et Equilibre Pouvoirs</vt:lpstr>
      <vt:lpstr>Propositions du Gouvernement sur  Séparation et Equilibre</vt:lpstr>
      <vt:lpstr>PowerPoint Presentation</vt:lpstr>
      <vt:lpstr>Les Institutions de la République</vt:lpstr>
      <vt:lpstr>Les Institutions</vt:lpstr>
      <vt:lpstr>PowerPoint Presentation</vt:lpstr>
      <vt:lpstr>Vice Président</vt:lpstr>
      <vt:lpstr>Vice Président</vt:lpstr>
      <vt:lpstr>PowerPoint Presentation</vt:lpstr>
      <vt:lpstr>Statut de l’Opposition</vt:lpstr>
      <vt:lpstr>Statut de l’Opposition</vt:lpstr>
      <vt:lpstr>Dans Préambule Constitution 2001</vt:lpstr>
      <vt:lpstr>Opposition</vt:lpstr>
      <vt:lpstr>PowerPoint Presentation</vt:lpstr>
      <vt:lpstr>Renforcement Pouvoir Assemblée Nationale</vt:lpstr>
      <vt:lpstr>Renforcement Pouvoir Assemblée Nationale</vt:lpstr>
      <vt:lpstr>Renforcement Pouvoir Assemblée Nationale</vt:lpstr>
      <vt:lpstr>Renforcement Pouvoir Assemblée Nationale</vt:lpstr>
      <vt:lpstr>Renforcement Pouvoir Assemblée Nationale</vt:lpstr>
      <vt:lpstr>PowerPoint Presentation</vt:lpstr>
      <vt:lpstr>Conseil / Cour Constitutionnel(le)</vt:lpstr>
      <vt:lpstr>Conseil / Cour Constitutionnel(le)</vt:lpstr>
      <vt:lpstr>Conseil / Cour Constitutionnel(le)</vt:lpstr>
      <vt:lpstr>Conseil / Cour Constitutionnel(le)</vt:lpstr>
      <vt:lpstr>Opposition</vt:lpstr>
      <vt:lpstr>PowerPoint Presentation</vt:lpstr>
      <vt:lpstr>Sur l’Assemblée Nationale</vt:lpstr>
      <vt:lpstr>Sur la Justice</vt:lpstr>
      <vt:lpstr>Analyse segmentée en: </vt:lpstr>
      <vt:lpstr>Système Partisan et Elections</vt:lpstr>
      <vt:lpstr>Les partis et Elections</vt:lpstr>
      <vt:lpstr>ARD</vt:lpstr>
      <vt:lpstr>Les partis et Elections</vt:lpstr>
      <vt:lpstr>Sections: </vt:lpstr>
      <vt:lpstr>Exercice de la Citoyenneté</vt:lpstr>
      <vt:lpstr>PowerPoint Presentation</vt:lpstr>
      <vt:lpstr>Les Ressources Naturelles</vt:lpstr>
      <vt:lpstr>PowerPoint Presentation</vt:lpstr>
      <vt:lpstr>Devoirs des Citoyens</vt:lpstr>
      <vt:lpstr>Devoirs des Citoyens</vt:lpstr>
      <vt:lpstr>Les Ressources Naturelles</vt:lpstr>
      <vt:lpstr>PowerPoint Presentation</vt:lpstr>
      <vt:lpstr>Omissions</vt:lpstr>
      <vt:lpstr>Sections: </vt:lpstr>
      <vt:lpstr>Normalisation Vie Publique et Administrative </vt:lpstr>
      <vt:lpstr>Normalisation Vie Publique et Administrative</vt:lpstr>
      <vt:lpstr>Yoonu Yokkute</vt:lpstr>
      <vt:lpstr>PowerPoint Presentation</vt:lpstr>
      <vt:lpstr>Assemblée Nationale</vt:lpstr>
      <vt:lpstr>Assemblée Nationale: CNRI</vt:lpstr>
      <vt:lpstr>Assemblée Nationale</vt:lpstr>
      <vt:lpstr>PowerPoint Presentation</vt:lpstr>
      <vt:lpstr>Candidatures Présidence République</vt:lpstr>
      <vt:lpstr>PowerPoint Presentation</vt:lpstr>
      <vt:lpstr>Sur le Président et Candidats PR</vt:lpstr>
      <vt:lpstr>Sur l’Assemblée Nationale</vt:lpstr>
      <vt:lpstr>Sections: </vt:lpstr>
      <vt:lpstr>PowerPoint Presentation</vt:lpstr>
      <vt:lpstr>Haut Conseil des Collectivités</vt:lpstr>
      <vt:lpstr>Haut Conseil</vt:lpstr>
      <vt:lpstr>PowerPoint Presentation</vt:lpstr>
      <vt:lpstr>Points Importants non mentionnés</vt:lpstr>
      <vt:lpstr>Principes de Gouvernance</vt:lpstr>
      <vt:lpstr>Principes généraux et valeurs de la gouvernance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2015-07-03T08:53:42Z</dcterms:created>
  <dcterms:modified xsi:type="dcterms:W3CDTF">2016-03-20T15:11:52Z</dcterms:modified>
</cp:coreProperties>
</file>